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4926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imes New Roman"/>
      </a:defRPr>
    </a:lvl1pPr>
    <a:lvl2pPr marL="0" marR="0" indent="0" algn="l" defTabSz="44926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imes New Roman"/>
      </a:defRPr>
    </a:lvl2pPr>
    <a:lvl3pPr marL="0" marR="0" indent="0" algn="l" defTabSz="44926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imes New Roman"/>
      </a:defRPr>
    </a:lvl3pPr>
    <a:lvl4pPr marL="0" marR="0" indent="0" algn="l" defTabSz="44926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imes New Roman"/>
      </a:defRPr>
    </a:lvl4pPr>
    <a:lvl5pPr marL="0" marR="0" indent="0" algn="l" defTabSz="44926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imes New Roman"/>
      </a:defRPr>
    </a:lvl5pPr>
    <a:lvl6pPr marL="0" marR="0" indent="0" algn="l" defTabSz="44926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imes New Roman"/>
      </a:defRPr>
    </a:lvl6pPr>
    <a:lvl7pPr marL="0" marR="0" indent="0" algn="l" defTabSz="44926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imes New Roman"/>
      </a:defRPr>
    </a:lvl7pPr>
    <a:lvl8pPr marL="0" marR="0" indent="0" algn="l" defTabSz="44926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imes New Roman"/>
      </a:defRPr>
    </a:lvl8pPr>
    <a:lvl9pPr marL="0" marR="0" indent="0" algn="l" defTabSz="44926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imes New Roman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ECDD"/>
          </a:solidFill>
        </a:fill>
      </a:tcStyle>
    </a:wholeTbl>
    <a:band2H>
      <a:tcTxStyle b="def" i="def"/>
      <a:tcStyle>
        <a:tcBdr/>
        <a:fill>
          <a:solidFill>
            <a:srgbClr val="E6F6E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62" name="Shape 6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49262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1pPr>
    <a:lvl2pPr indent="228600" defTabSz="449262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2pPr>
    <a:lvl3pPr indent="457200" defTabSz="449262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3pPr>
    <a:lvl4pPr indent="685800" defTabSz="449262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4pPr>
    <a:lvl5pPr indent="914400" defTabSz="449262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5pPr>
    <a:lvl6pPr indent="1143000" defTabSz="449262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6pPr>
    <a:lvl7pPr indent="1371600" defTabSz="449262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7pPr>
    <a:lvl8pPr indent="1600200" defTabSz="449262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8pPr>
    <a:lvl9pPr indent="1828800" defTabSz="449262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2" name="Shape 17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Note: slide is animated</a:t>
            </a:r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/>
          <p:nvPr>
            <p:ph type="sldNum" sz="quarter" idx="2"/>
          </p:nvPr>
        </p:nvSpPr>
        <p:spPr>
          <a:xfrm>
            <a:off x="8610600" y="6356350"/>
            <a:ext cx="356971" cy="349220"/>
          </a:xfrm>
          <a:prstGeom prst="rect">
            <a:avLst/>
          </a:prstGeom>
        </p:spPr>
        <p:txBody>
          <a:bodyPr/>
          <a:lstStyle>
            <a:lvl1pPr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6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Text"/>
          <p:cNvSpPr txBox="1"/>
          <p:nvPr>
            <p:ph type="title"/>
          </p:nvPr>
        </p:nvSpPr>
        <p:spPr>
          <a:xfrm>
            <a:off x="609600" y="273050"/>
            <a:ext cx="10956925" cy="1128713"/>
          </a:xfrm>
          <a:prstGeom prst="rect">
            <a:avLst/>
          </a:prstGeom>
        </p:spPr>
        <p:txBody>
          <a:bodyPr lIns="0" tIns="0" rIns="0" bIns="0" anchor="ctr"/>
          <a:lstStyle/>
          <a:p>
            <a:pPr/>
            <a:r>
              <a:t>Title Text</a:t>
            </a:r>
          </a:p>
        </p:txBody>
      </p:sp>
      <p:sp>
        <p:nvSpPr>
          <p:cNvPr id="35" name="Body Level One…"/>
          <p:cNvSpPr txBox="1"/>
          <p:nvPr>
            <p:ph type="body" idx="1"/>
          </p:nvPr>
        </p:nvSpPr>
        <p:spPr>
          <a:xfrm>
            <a:off x="609600" y="1604962"/>
            <a:ext cx="10956925" cy="4510088"/>
          </a:xfrm>
          <a:prstGeom prst="rect">
            <a:avLst/>
          </a:prstGeom>
        </p:spPr>
        <p:txBody>
          <a:bodyPr lIns="0" tIns="0" rIns="0" bIns="0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Text"/>
          <p:cNvSpPr txBox="1"/>
          <p:nvPr>
            <p:ph type="title"/>
          </p:nvPr>
        </p:nvSpPr>
        <p:spPr>
          <a:xfrm>
            <a:off x="609600" y="198437"/>
            <a:ext cx="10972800" cy="792166"/>
          </a:xfrm>
          <a:prstGeom prst="rect">
            <a:avLst/>
          </a:prstGeom>
        </p:spPr>
        <p:txBody>
          <a:bodyPr lIns="0" tIns="0" rIns="0" bIns="0" anchor="ctr"/>
          <a:lstStyle>
            <a:lvl1pPr defTabSz="685800">
              <a:lnSpc>
                <a:spcPct val="90000"/>
              </a:lnSpc>
              <a:defRPr b="1" sz="2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4" name="Body Level One…"/>
          <p:cNvSpPr txBox="1"/>
          <p:nvPr>
            <p:ph type="body" sz="half" idx="1"/>
          </p:nvPr>
        </p:nvSpPr>
        <p:spPr>
          <a:xfrm>
            <a:off x="609600" y="1600200"/>
            <a:ext cx="5384800" cy="4525965"/>
          </a:xfrm>
          <a:prstGeom prst="rect">
            <a:avLst/>
          </a:prstGeom>
        </p:spPr>
        <p:txBody>
          <a:bodyPr lIns="0" tIns="0" rIns="0" bIns="0"/>
          <a:lstStyle>
            <a:lvl1pPr marL="177800" indent="-177800" defTabSz="914400">
              <a:lnSpc>
                <a:spcPct val="100000"/>
              </a:lnSpc>
              <a:spcBef>
                <a:spcPts val="600"/>
              </a:spcBef>
              <a:buSzPct val="100000"/>
              <a:buFont typeface="Arial"/>
              <a:buChar char="•"/>
              <a:defRPr sz="2200">
                <a:latin typeface="Arial"/>
                <a:ea typeface="Arial"/>
                <a:cs typeface="Arial"/>
                <a:sym typeface="Arial"/>
              </a:defRPr>
            </a:lvl1pPr>
            <a:lvl2pPr marL="361950" indent="-184150" defTabSz="914400">
              <a:lnSpc>
                <a:spcPct val="100000"/>
              </a:lnSpc>
              <a:spcBef>
                <a:spcPts val="600"/>
              </a:spcBef>
              <a:buSzPct val="100000"/>
              <a:buFont typeface="Arial"/>
              <a:buChar char="–"/>
              <a:defRPr sz="2200">
                <a:latin typeface="Arial"/>
                <a:ea typeface="Arial"/>
                <a:cs typeface="Arial"/>
                <a:sym typeface="Arial"/>
              </a:defRPr>
            </a:lvl2pPr>
            <a:lvl3pPr marL="539750" indent="-177800" defTabSz="914400">
              <a:lnSpc>
                <a:spcPct val="100000"/>
              </a:lnSpc>
              <a:spcBef>
                <a:spcPts val="600"/>
              </a:spcBef>
              <a:buSzPct val="100000"/>
              <a:buFont typeface="Arial"/>
              <a:buChar char="•"/>
              <a:defRPr sz="2200">
                <a:latin typeface="Arial"/>
                <a:ea typeface="Arial"/>
                <a:cs typeface="Arial"/>
                <a:sym typeface="Arial"/>
              </a:defRPr>
            </a:lvl3pPr>
            <a:lvl4pPr marL="717550" indent="-177800" defTabSz="914400">
              <a:lnSpc>
                <a:spcPct val="100000"/>
              </a:lnSpc>
              <a:spcBef>
                <a:spcPts val="600"/>
              </a:spcBef>
              <a:buSzPct val="100000"/>
              <a:buFont typeface="Arial"/>
              <a:buChar char="–"/>
              <a:defRPr sz="2200">
                <a:latin typeface="Arial"/>
                <a:ea typeface="Arial"/>
                <a:cs typeface="Arial"/>
                <a:sym typeface="Arial"/>
              </a:defRPr>
            </a:lvl4pPr>
            <a:lvl5pPr marL="895350" indent="-177800" defTabSz="914400">
              <a:lnSpc>
                <a:spcPct val="100000"/>
              </a:lnSpc>
              <a:spcBef>
                <a:spcPts val="600"/>
              </a:spcBef>
              <a:buSzPct val="100000"/>
              <a:buFont typeface="Arial"/>
              <a:buChar char="»"/>
              <a:defRPr sz="2200"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xfrm>
            <a:off x="11965140" y="6597931"/>
            <a:ext cx="231273" cy="214698"/>
          </a:xfrm>
          <a:prstGeom prst="rect">
            <a:avLst/>
          </a:prstGeom>
        </p:spPr>
        <p:txBody>
          <a:bodyPr lIns="45718" tIns="45718" rIns="45718" bIns="45718" anchor="ctr"/>
          <a:lstStyle>
            <a:lvl1pPr algn="r" defTabSz="914400">
              <a:tabLst/>
              <a:defRPr sz="9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itle Text"/>
          <p:cNvSpPr txBox="1"/>
          <p:nvPr>
            <p:ph type="title"/>
          </p:nvPr>
        </p:nvSpPr>
        <p:spPr>
          <a:xfrm>
            <a:off x="518398" y="553050"/>
            <a:ext cx="10252803" cy="673771"/>
          </a:xfrm>
          <a:prstGeom prst="rect">
            <a:avLst/>
          </a:prstGeom>
        </p:spPr>
        <p:txBody>
          <a:bodyPr lIns="0" tIns="0" rIns="0" bIns="0" anchor="ctr"/>
          <a:lstStyle>
            <a:lvl1pPr defTabSz="685800">
              <a:lnSpc>
                <a:spcPct val="90000"/>
              </a:lnSpc>
              <a:defRPr b="1" sz="2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53" name="Body Level One…"/>
          <p:cNvSpPr txBox="1"/>
          <p:nvPr>
            <p:ph type="body" sz="quarter" idx="1"/>
          </p:nvPr>
        </p:nvSpPr>
        <p:spPr>
          <a:xfrm>
            <a:off x="552451" y="6652800"/>
            <a:ext cx="5376001" cy="144003"/>
          </a:xfrm>
          <a:prstGeom prst="rect">
            <a:avLst/>
          </a:prstGeom>
        </p:spPr>
        <p:txBody>
          <a:bodyPr lIns="0" tIns="0" rIns="0" bIns="0" anchor="b"/>
          <a:lstStyle>
            <a:lvl1pPr marL="0" indent="0" defTabSz="914400">
              <a:lnSpc>
                <a:spcPct val="100000"/>
              </a:lnSpc>
              <a:spcBef>
                <a:spcPts val="600"/>
              </a:spcBef>
              <a:defRPr sz="900">
                <a:latin typeface="Arial"/>
                <a:ea typeface="Arial"/>
                <a:cs typeface="Arial"/>
                <a:sym typeface="Arial"/>
              </a:defRPr>
            </a:lvl1pPr>
            <a:lvl2pPr marL="281384" indent="-103582" defTabSz="914400">
              <a:lnSpc>
                <a:spcPct val="100000"/>
              </a:lnSpc>
              <a:spcBef>
                <a:spcPts val="600"/>
              </a:spcBef>
              <a:buSzPct val="100000"/>
              <a:buChar char="–"/>
              <a:defRPr sz="900">
                <a:latin typeface="Arial"/>
                <a:ea typeface="Arial"/>
                <a:cs typeface="Arial"/>
                <a:sym typeface="Arial"/>
              </a:defRPr>
            </a:lvl2pPr>
            <a:lvl3pPr marL="476250" indent="-114300" defTabSz="914400">
              <a:lnSpc>
                <a:spcPct val="100000"/>
              </a:lnSpc>
              <a:spcBef>
                <a:spcPts val="600"/>
              </a:spcBef>
              <a:buSzPct val="100000"/>
              <a:buChar char="•"/>
              <a:defRPr sz="900">
                <a:latin typeface="Arial"/>
                <a:ea typeface="Arial"/>
                <a:cs typeface="Arial"/>
                <a:sym typeface="Arial"/>
              </a:defRPr>
            </a:lvl3pPr>
            <a:lvl4pPr marL="673100" indent="-133350" defTabSz="914400">
              <a:lnSpc>
                <a:spcPct val="100000"/>
              </a:lnSpc>
              <a:spcBef>
                <a:spcPts val="600"/>
              </a:spcBef>
              <a:buSzPct val="100000"/>
              <a:buChar char="–"/>
              <a:defRPr sz="900">
                <a:latin typeface="Arial"/>
                <a:ea typeface="Arial"/>
                <a:cs typeface="Arial"/>
                <a:sym typeface="Arial"/>
              </a:defRPr>
            </a:lvl4pPr>
            <a:lvl5pPr marL="877569" indent="-160019" defTabSz="914400">
              <a:lnSpc>
                <a:spcPct val="100000"/>
              </a:lnSpc>
              <a:spcBef>
                <a:spcPts val="600"/>
              </a:spcBef>
              <a:buSzPct val="100000"/>
              <a:buChar char="»"/>
              <a:defRPr sz="900"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4" name="Text Placeholder 8"/>
          <p:cNvSpPr/>
          <p:nvPr>
            <p:ph type="body" sz="quarter" idx="13"/>
          </p:nvPr>
        </p:nvSpPr>
        <p:spPr>
          <a:xfrm>
            <a:off x="6281032" y="6652800"/>
            <a:ext cx="5376003" cy="144003"/>
          </a:xfrm>
          <a:prstGeom prst="rect">
            <a:avLst/>
          </a:prstGeom>
        </p:spPr>
        <p:txBody>
          <a:bodyPr lIns="0" tIns="0" rIns="0" bIns="0" anchor="b"/>
          <a:lstStyle/>
          <a:p>
            <a:pPr/>
          </a:p>
        </p:txBody>
      </p:sp>
      <p:sp>
        <p:nvSpPr>
          <p:cNvPr id="55" name="Slide Number"/>
          <p:cNvSpPr txBox="1"/>
          <p:nvPr>
            <p:ph type="sldNum" sz="quarter" idx="2"/>
          </p:nvPr>
        </p:nvSpPr>
        <p:spPr>
          <a:xfrm>
            <a:off x="8463948" y="6224225"/>
            <a:ext cx="273652" cy="264251"/>
          </a:xfrm>
          <a:prstGeom prst="rect">
            <a:avLst/>
          </a:prstGeom>
        </p:spPr>
        <p:txBody>
          <a:bodyPr lIns="45718" tIns="45718" rIns="45718" bIns="45718" anchor="ctr"/>
          <a:lstStyle>
            <a:lvl1pPr algn="r" defTabSz="914400">
              <a:tabLst/>
              <a:defRPr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838200" y="365125"/>
            <a:ext cx="10499725" cy="13096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838200" y="1825625"/>
            <a:ext cx="10499725" cy="43354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8610600" y="6356350"/>
            <a:ext cx="411666" cy="391028"/>
          </a:xfrm>
          <a:prstGeom prst="rect">
            <a:avLst/>
          </a:prstGeom>
          <a:ln w="12700">
            <a:miter lim="400000"/>
          </a:ln>
        </p:spPr>
        <p:txBody>
          <a:bodyPr wrap="none" lIns="44999" tIns="44999" rIns="44999" bIns="44999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</a:tabLst>
              <a:defRPr sz="2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transition xmlns:p14="http://schemas.microsoft.com/office/powerpoint/2010/main" spd="med" advClick="1"/>
  <p:txStyles>
    <p:titleStyle>
      <a:lvl1pPr marL="0" marR="0" indent="0" algn="l" defTabSz="449262" rtl="0" latinLnBrk="0">
        <a:lnSpc>
          <a:spcPct val="92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l" defTabSz="449262" rtl="0" latinLnBrk="0">
        <a:lnSpc>
          <a:spcPct val="92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l" defTabSz="449262" rtl="0" latinLnBrk="0">
        <a:lnSpc>
          <a:spcPct val="92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l" defTabSz="449262" rtl="0" latinLnBrk="0">
        <a:lnSpc>
          <a:spcPct val="92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l" defTabSz="449262" rtl="0" latinLnBrk="0">
        <a:lnSpc>
          <a:spcPct val="92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l" defTabSz="449262" rtl="0" latinLnBrk="0">
        <a:lnSpc>
          <a:spcPct val="92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l" defTabSz="449262" rtl="0" latinLnBrk="0">
        <a:lnSpc>
          <a:spcPct val="92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l" defTabSz="449262" rtl="0" latinLnBrk="0">
        <a:lnSpc>
          <a:spcPct val="92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l" defTabSz="449262" rtl="0" latinLnBrk="0">
        <a:lnSpc>
          <a:spcPct val="92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342900" marR="0" indent="-342900" algn="l" defTabSz="449262" rtl="0" latinLnBrk="0">
        <a:lnSpc>
          <a:spcPct val="92000"/>
        </a:lnSpc>
        <a:spcBef>
          <a:spcPts val="14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342900" marR="0" indent="0" algn="l" defTabSz="449262" rtl="0" latinLnBrk="0">
        <a:lnSpc>
          <a:spcPct val="92000"/>
        </a:lnSpc>
        <a:spcBef>
          <a:spcPts val="14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342900" marR="0" indent="0" algn="l" defTabSz="449262" rtl="0" latinLnBrk="0">
        <a:lnSpc>
          <a:spcPct val="92000"/>
        </a:lnSpc>
        <a:spcBef>
          <a:spcPts val="14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342900" marR="0" indent="0" algn="l" defTabSz="449262" rtl="0" latinLnBrk="0">
        <a:lnSpc>
          <a:spcPct val="92000"/>
        </a:lnSpc>
        <a:spcBef>
          <a:spcPts val="14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342900" marR="0" indent="0" algn="l" defTabSz="449262" rtl="0" latinLnBrk="0">
        <a:lnSpc>
          <a:spcPct val="92000"/>
        </a:lnSpc>
        <a:spcBef>
          <a:spcPts val="14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342900" marR="0" indent="0" algn="l" defTabSz="449262" rtl="0" latinLnBrk="0">
        <a:lnSpc>
          <a:spcPct val="92000"/>
        </a:lnSpc>
        <a:spcBef>
          <a:spcPts val="14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42900" marR="0" indent="0" algn="l" defTabSz="449262" rtl="0" latinLnBrk="0">
        <a:lnSpc>
          <a:spcPct val="92000"/>
        </a:lnSpc>
        <a:spcBef>
          <a:spcPts val="14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42900" marR="0" indent="0" algn="l" defTabSz="449262" rtl="0" latinLnBrk="0">
        <a:lnSpc>
          <a:spcPct val="92000"/>
        </a:lnSpc>
        <a:spcBef>
          <a:spcPts val="14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342900" marR="0" indent="0" algn="l" defTabSz="449262" rtl="0" latinLnBrk="0">
        <a:lnSpc>
          <a:spcPct val="92000"/>
        </a:lnSpc>
        <a:spcBef>
          <a:spcPts val="14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l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723900" algn="l"/>
          <a:tab pos="1447800" algn="l"/>
          <a:tab pos="2171700" algn="l"/>
        </a:tabLst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l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723900" algn="l"/>
          <a:tab pos="1447800" algn="l"/>
          <a:tab pos="2171700" algn="l"/>
        </a:tabLst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l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723900" algn="l"/>
          <a:tab pos="1447800" algn="l"/>
          <a:tab pos="2171700" algn="l"/>
        </a:tabLst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l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723900" algn="l"/>
          <a:tab pos="1447800" algn="l"/>
          <a:tab pos="2171700" algn="l"/>
        </a:tabLst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l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723900" algn="l"/>
          <a:tab pos="1447800" algn="l"/>
          <a:tab pos="2171700" algn="l"/>
        </a:tabLst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l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723900" algn="l"/>
          <a:tab pos="1447800" algn="l"/>
          <a:tab pos="2171700" algn="l"/>
        </a:tabLst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l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723900" algn="l"/>
          <a:tab pos="1447800" algn="l"/>
          <a:tab pos="2171700" algn="l"/>
        </a:tabLst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l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723900" algn="l"/>
          <a:tab pos="1447800" algn="l"/>
          <a:tab pos="2171700" algn="l"/>
        </a:tabLst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l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723900" algn="l"/>
          <a:tab pos="1447800" algn="l"/>
          <a:tab pos="2171700" algn="l"/>
        </a:tabLst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tif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tif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tif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tif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tif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tif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tif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tif"/><Relationship Id="rId3" Type="http://schemas.openxmlformats.org/officeDocument/2006/relationships/image" Target="../media/image3.tif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"/><Relationship Id="rId3" Type="http://schemas.openxmlformats.org/officeDocument/2006/relationships/image" Target="../media/image5.tif"/><Relationship Id="rId4" Type="http://schemas.openxmlformats.org/officeDocument/2006/relationships/image" Target="../media/image6.tif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image" Target="../media/image23.png"/><Relationship Id="rId24" Type="http://schemas.openxmlformats.org/officeDocument/2006/relationships/image" Target="../media/image24.png"/><Relationship Id="rId25" Type="http://schemas.openxmlformats.org/officeDocument/2006/relationships/image" Target="../media/image25.png"/><Relationship Id="rId26" Type="http://schemas.openxmlformats.org/officeDocument/2006/relationships/image" Target="../media/image26.png"/><Relationship Id="rId27" Type="http://schemas.openxmlformats.org/officeDocument/2006/relationships/image" Target="../media/image27.png"/><Relationship Id="rId28" Type="http://schemas.openxmlformats.org/officeDocument/2006/relationships/image" Target="../media/image28.png"/><Relationship Id="rId29" Type="http://schemas.openxmlformats.org/officeDocument/2006/relationships/image" Target="../media/image29.png"/><Relationship Id="rId30" Type="http://schemas.openxmlformats.org/officeDocument/2006/relationships/image" Target="../media/image30.png"/><Relationship Id="rId31" Type="http://schemas.openxmlformats.org/officeDocument/2006/relationships/image" Target="../media/image31.png"/><Relationship Id="rId32" Type="http://schemas.openxmlformats.org/officeDocument/2006/relationships/image" Target="../media/image32.png"/><Relationship Id="rId33" Type="http://schemas.openxmlformats.org/officeDocument/2006/relationships/image" Target="../media/image33.png"/><Relationship Id="rId34" Type="http://schemas.openxmlformats.org/officeDocument/2006/relationships/image" Target="../media/image34.png"/><Relationship Id="rId35" Type="http://schemas.openxmlformats.org/officeDocument/2006/relationships/image" Target="../media/image35.png"/><Relationship Id="rId36" Type="http://schemas.openxmlformats.org/officeDocument/2006/relationships/image" Target="../media/image36.png"/><Relationship Id="rId37" Type="http://schemas.openxmlformats.org/officeDocument/2006/relationships/image" Target="../media/image37.png"/><Relationship Id="rId38" Type="http://schemas.openxmlformats.org/officeDocument/2006/relationships/image" Target="../media/image38.png"/><Relationship Id="rId39" Type="http://schemas.openxmlformats.org/officeDocument/2006/relationships/image" Target="../media/image39.png"/><Relationship Id="rId40" Type="http://schemas.openxmlformats.org/officeDocument/2006/relationships/image" Target="../media/image40.png"/><Relationship Id="rId41" Type="http://schemas.openxmlformats.org/officeDocument/2006/relationships/image" Target="../media/image41.png"/><Relationship Id="rId42" Type="http://schemas.openxmlformats.org/officeDocument/2006/relationships/image" Target="../media/image42.png"/><Relationship Id="rId43" Type="http://schemas.openxmlformats.org/officeDocument/2006/relationships/image" Target="../media/image43.png"/><Relationship Id="rId44" Type="http://schemas.openxmlformats.org/officeDocument/2006/relationships/image" Target="../media/image44.png"/><Relationship Id="rId45" Type="http://schemas.openxmlformats.org/officeDocument/2006/relationships/image" Target="../media/image45.png"/><Relationship Id="rId46" Type="http://schemas.openxmlformats.org/officeDocument/2006/relationships/image" Target="../media/image46.png"/><Relationship Id="rId47" Type="http://schemas.openxmlformats.org/officeDocument/2006/relationships/image" Target="../media/image47.png"/><Relationship Id="rId48" Type="http://schemas.openxmlformats.org/officeDocument/2006/relationships/image" Target="../media/image48.png"/><Relationship Id="rId49" Type="http://schemas.openxmlformats.org/officeDocument/2006/relationships/image" Target="../media/image49.png"/><Relationship Id="rId50" Type="http://schemas.openxmlformats.org/officeDocument/2006/relationships/image" Target="../media/image50.png"/><Relationship Id="rId51" Type="http://schemas.openxmlformats.org/officeDocument/2006/relationships/image" Target="../media/image51.png"/><Relationship Id="rId52" Type="http://schemas.openxmlformats.org/officeDocument/2006/relationships/image" Target="../media/image52.png"/><Relationship Id="rId53" Type="http://schemas.openxmlformats.org/officeDocument/2006/relationships/image" Target="../media/image53.png"/><Relationship Id="rId54" Type="http://schemas.openxmlformats.org/officeDocument/2006/relationships/image" Target="../media/image54.png"/><Relationship Id="rId55" Type="http://schemas.openxmlformats.org/officeDocument/2006/relationships/image" Target="../media/image55.png"/><Relationship Id="rId56" Type="http://schemas.openxmlformats.org/officeDocument/2006/relationships/image" Target="../media/image56.png"/><Relationship Id="rId57" Type="http://schemas.openxmlformats.org/officeDocument/2006/relationships/image" Target="../media/image57.png"/><Relationship Id="rId58" Type="http://schemas.openxmlformats.org/officeDocument/2006/relationships/image" Target="../media/image58.png"/><Relationship Id="rId59" Type="http://schemas.openxmlformats.org/officeDocument/2006/relationships/image" Target="../media/image59.png"/><Relationship Id="rId60" Type="http://schemas.openxmlformats.org/officeDocument/2006/relationships/image" Target="../media/image60.png"/><Relationship Id="rId61" Type="http://schemas.openxmlformats.org/officeDocument/2006/relationships/image" Target="../media/image61.png"/><Relationship Id="rId62" Type="http://schemas.openxmlformats.org/officeDocument/2006/relationships/image" Target="../media/image62.png"/><Relationship Id="rId63" Type="http://schemas.openxmlformats.org/officeDocument/2006/relationships/image" Target="../media/image63.png"/><Relationship Id="rId64" Type="http://schemas.openxmlformats.org/officeDocument/2006/relationships/image" Target="../media/image64.png"/><Relationship Id="rId65" Type="http://schemas.openxmlformats.org/officeDocument/2006/relationships/image" Target="../media/image65.png"/><Relationship Id="rId66" Type="http://schemas.openxmlformats.org/officeDocument/2006/relationships/image" Target="../media/image66.png"/><Relationship Id="rId67" Type="http://schemas.openxmlformats.org/officeDocument/2006/relationships/image" Target="../media/image67.png"/><Relationship Id="rId68" Type="http://schemas.openxmlformats.org/officeDocument/2006/relationships/image" Target="../media/image68.png"/><Relationship Id="rId69" Type="http://schemas.openxmlformats.org/officeDocument/2006/relationships/image" Target="../media/image69.png"/><Relationship Id="rId70" Type="http://schemas.openxmlformats.org/officeDocument/2006/relationships/image" Target="../media/image70.png"/><Relationship Id="rId71" Type="http://schemas.openxmlformats.org/officeDocument/2006/relationships/image" Target="../media/image71.png"/><Relationship Id="rId72" Type="http://schemas.openxmlformats.org/officeDocument/2006/relationships/image" Target="../media/image72.png"/><Relationship Id="rId73" Type="http://schemas.openxmlformats.org/officeDocument/2006/relationships/image" Target="../media/image73.png"/><Relationship Id="rId74" Type="http://schemas.openxmlformats.org/officeDocument/2006/relationships/image" Target="../media/image74.png"/><Relationship Id="rId75" Type="http://schemas.openxmlformats.org/officeDocument/2006/relationships/image" Target="../media/image75.png"/><Relationship Id="rId76" Type="http://schemas.openxmlformats.org/officeDocument/2006/relationships/image" Target="../media/image76.png"/><Relationship Id="rId77" Type="http://schemas.openxmlformats.org/officeDocument/2006/relationships/image" Target="../media/image77.png"/><Relationship Id="rId78" Type="http://schemas.openxmlformats.org/officeDocument/2006/relationships/image" Target="../media/image78.png"/><Relationship Id="rId79" Type="http://schemas.openxmlformats.org/officeDocument/2006/relationships/image" Target="../media/image79.png"/><Relationship Id="rId80" Type="http://schemas.openxmlformats.org/officeDocument/2006/relationships/image" Target="../media/image80.png"/><Relationship Id="rId81" Type="http://schemas.openxmlformats.org/officeDocument/2006/relationships/image" Target="../media/image81.png"/><Relationship Id="rId82" Type="http://schemas.openxmlformats.org/officeDocument/2006/relationships/image" Target="../media/image82.png"/><Relationship Id="rId83" Type="http://schemas.openxmlformats.org/officeDocument/2006/relationships/image" Target="../media/image83.png"/><Relationship Id="rId84" Type="http://schemas.openxmlformats.org/officeDocument/2006/relationships/image" Target="../media/image84.png"/><Relationship Id="rId85" Type="http://schemas.openxmlformats.org/officeDocument/2006/relationships/image" Target="../media/image85.png"/><Relationship Id="rId86" Type="http://schemas.openxmlformats.org/officeDocument/2006/relationships/image" Target="../media/image86.png"/><Relationship Id="rId87" Type="http://schemas.openxmlformats.org/officeDocument/2006/relationships/image" Target="../media/image87.png"/><Relationship Id="rId88" Type="http://schemas.openxmlformats.org/officeDocument/2006/relationships/image" Target="../media/image88.png"/><Relationship Id="rId89" Type="http://schemas.openxmlformats.org/officeDocument/2006/relationships/image" Target="../media/image89.png"/><Relationship Id="rId90" Type="http://schemas.openxmlformats.org/officeDocument/2006/relationships/image" Target="../media/image90.png"/><Relationship Id="rId91" Type="http://schemas.openxmlformats.org/officeDocument/2006/relationships/image" Target="../media/image91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image" Target="../media/image23.png"/><Relationship Id="rId24" Type="http://schemas.openxmlformats.org/officeDocument/2006/relationships/image" Target="../media/image24.png"/><Relationship Id="rId25" Type="http://schemas.openxmlformats.org/officeDocument/2006/relationships/image" Target="../media/image25.png"/><Relationship Id="rId26" Type="http://schemas.openxmlformats.org/officeDocument/2006/relationships/image" Target="../media/image26.png"/><Relationship Id="rId27" Type="http://schemas.openxmlformats.org/officeDocument/2006/relationships/image" Target="../media/image27.png"/><Relationship Id="rId28" Type="http://schemas.openxmlformats.org/officeDocument/2006/relationships/image" Target="../media/image28.png"/><Relationship Id="rId29" Type="http://schemas.openxmlformats.org/officeDocument/2006/relationships/image" Target="../media/image29.png"/><Relationship Id="rId30" Type="http://schemas.openxmlformats.org/officeDocument/2006/relationships/image" Target="../media/image30.png"/><Relationship Id="rId31" Type="http://schemas.openxmlformats.org/officeDocument/2006/relationships/image" Target="../media/image31.png"/><Relationship Id="rId32" Type="http://schemas.openxmlformats.org/officeDocument/2006/relationships/image" Target="../media/image32.png"/><Relationship Id="rId33" Type="http://schemas.openxmlformats.org/officeDocument/2006/relationships/image" Target="../media/image33.png"/><Relationship Id="rId34" Type="http://schemas.openxmlformats.org/officeDocument/2006/relationships/image" Target="../media/image34.png"/><Relationship Id="rId35" Type="http://schemas.openxmlformats.org/officeDocument/2006/relationships/image" Target="../media/image35.png"/><Relationship Id="rId36" Type="http://schemas.openxmlformats.org/officeDocument/2006/relationships/image" Target="../media/image36.png"/><Relationship Id="rId37" Type="http://schemas.openxmlformats.org/officeDocument/2006/relationships/image" Target="../media/image37.png"/><Relationship Id="rId38" Type="http://schemas.openxmlformats.org/officeDocument/2006/relationships/image" Target="../media/image38.png"/><Relationship Id="rId39" Type="http://schemas.openxmlformats.org/officeDocument/2006/relationships/image" Target="../media/image39.png"/><Relationship Id="rId40" Type="http://schemas.openxmlformats.org/officeDocument/2006/relationships/image" Target="../media/image40.png"/><Relationship Id="rId41" Type="http://schemas.openxmlformats.org/officeDocument/2006/relationships/image" Target="../media/image41.png"/><Relationship Id="rId42" Type="http://schemas.openxmlformats.org/officeDocument/2006/relationships/image" Target="../media/image42.png"/><Relationship Id="rId43" Type="http://schemas.openxmlformats.org/officeDocument/2006/relationships/image" Target="../media/image43.png"/><Relationship Id="rId44" Type="http://schemas.openxmlformats.org/officeDocument/2006/relationships/image" Target="../media/image44.png"/><Relationship Id="rId45" Type="http://schemas.openxmlformats.org/officeDocument/2006/relationships/image" Target="../media/image45.png"/><Relationship Id="rId46" Type="http://schemas.openxmlformats.org/officeDocument/2006/relationships/image" Target="../media/image46.png"/><Relationship Id="rId47" Type="http://schemas.openxmlformats.org/officeDocument/2006/relationships/image" Target="../media/image47.png"/><Relationship Id="rId48" Type="http://schemas.openxmlformats.org/officeDocument/2006/relationships/image" Target="../media/image48.png"/><Relationship Id="rId49" Type="http://schemas.openxmlformats.org/officeDocument/2006/relationships/image" Target="../media/image49.png"/><Relationship Id="rId50" Type="http://schemas.openxmlformats.org/officeDocument/2006/relationships/image" Target="../media/image50.png"/><Relationship Id="rId51" Type="http://schemas.openxmlformats.org/officeDocument/2006/relationships/image" Target="../media/image51.png"/><Relationship Id="rId52" Type="http://schemas.openxmlformats.org/officeDocument/2006/relationships/image" Target="../media/image52.png"/><Relationship Id="rId53" Type="http://schemas.openxmlformats.org/officeDocument/2006/relationships/image" Target="../media/image53.png"/><Relationship Id="rId54" Type="http://schemas.openxmlformats.org/officeDocument/2006/relationships/image" Target="../media/image54.png"/><Relationship Id="rId55" Type="http://schemas.openxmlformats.org/officeDocument/2006/relationships/image" Target="../media/image55.png"/><Relationship Id="rId56" Type="http://schemas.openxmlformats.org/officeDocument/2006/relationships/image" Target="../media/image56.png"/><Relationship Id="rId57" Type="http://schemas.openxmlformats.org/officeDocument/2006/relationships/image" Target="../media/image57.png"/><Relationship Id="rId58" Type="http://schemas.openxmlformats.org/officeDocument/2006/relationships/image" Target="../media/image58.png"/><Relationship Id="rId59" Type="http://schemas.openxmlformats.org/officeDocument/2006/relationships/image" Target="../media/image59.png"/><Relationship Id="rId60" Type="http://schemas.openxmlformats.org/officeDocument/2006/relationships/image" Target="../media/image60.png"/><Relationship Id="rId61" Type="http://schemas.openxmlformats.org/officeDocument/2006/relationships/image" Target="../media/image61.png"/><Relationship Id="rId62" Type="http://schemas.openxmlformats.org/officeDocument/2006/relationships/image" Target="../media/image62.png"/><Relationship Id="rId63" Type="http://schemas.openxmlformats.org/officeDocument/2006/relationships/image" Target="../media/image63.png"/><Relationship Id="rId64" Type="http://schemas.openxmlformats.org/officeDocument/2006/relationships/image" Target="../media/image64.png"/><Relationship Id="rId65" Type="http://schemas.openxmlformats.org/officeDocument/2006/relationships/image" Target="../media/image65.png"/><Relationship Id="rId66" Type="http://schemas.openxmlformats.org/officeDocument/2006/relationships/image" Target="../media/image66.png"/><Relationship Id="rId67" Type="http://schemas.openxmlformats.org/officeDocument/2006/relationships/image" Target="../media/image67.png"/><Relationship Id="rId68" Type="http://schemas.openxmlformats.org/officeDocument/2006/relationships/image" Target="../media/image68.png"/><Relationship Id="rId69" Type="http://schemas.openxmlformats.org/officeDocument/2006/relationships/image" Target="../media/image69.png"/><Relationship Id="rId70" Type="http://schemas.openxmlformats.org/officeDocument/2006/relationships/image" Target="../media/image70.png"/><Relationship Id="rId71" Type="http://schemas.openxmlformats.org/officeDocument/2006/relationships/image" Target="../media/image71.png"/><Relationship Id="rId72" Type="http://schemas.openxmlformats.org/officeDocument/2006/relationships/image" Target="../media/image72.png"/><Relationship Id="rId73" Type="http://schemas.openxmlformats.org/officeDocument/2006/relationships/image" Target="../media/image73.png"/><Relationship Id="rId74" Type="http://schemas.openxmlformats.org/officeDocument/2006/relationships/image" Target="../media/image74.png"/><Relationship Id="rId75" Type="http://schemas.openxmlformats.org/officeDocument/2006/relationships/image" Target="../media/image75.png"/><Relationship Id="rId76" Type="http://schemas.openxmlformats.org/officeDocument/2006/relationships/image" Target="../media/image76.png"/><Relationship Id="rId77" Type="http://schemas.openxmlformats.org/officeDocument/2006/relationships/image" Target="../media/image77.png"/><Relationship Id="rId78" Type="http://schemas.openxmlformats.org/officeDocument/2006/relationships/image" Target="../media/image78.png"/><Relationship Id="rId79" Type="http://schemas.openxmlformats.org/officeDocument/2006/relationships/image" Target="../media/image79.png"/><Relationship Id="rId80" Type="http://schemas.openxmlformats.org/officeDocument/2006/relationships/image" Target="../media/image80.png"/><Relationship Id="rId81" Type="http://schemas.openxmlformats.org/officeDocument/2006/relationships/image" Target="../media/image81.png"/><Relationship Id="rId82" Type="http://schemas.openxmlformats.org/officeDocument/2006/relationships/image" Target="../media/image82.png"/><Relationship Id="rId83" Type="http://schemas.openxmlformats.org/officeDocument/2006/relationships/image" Target="../media/image83.png"/><Relationship Id="rId84" Type="http://schemas.openxmlformats.org/officeDocument/2006/relationships/image" Target="../media/image84.png"/><Relationship Id="rId85" Type="http://schemas.openxmlformats.org/officeDocument/2006/relationships/image" Target="../media/image85.png"/><Relationship Id="rId86" Type="http://schemas.openxmlformats.org/officeDocument/2006/relationships/image" Target="../media/image86.png"/><Relationship Id="rId87" Type="http://schemas.openxmlformats.org/officeDocument/2006/relationships/image" Target="../media/image87.png"/><Relationship Id="rId88" Type="http://schemas.openxmlformats.org/officeDocument/2006/relationships/image" Target="../media/image88.png"/><Relationship Id="rId89" Type="http://schemas.openxmlformats.org/officeDocument/2006/relationships/image" Target="../media/image89.png"/><Relationship Id="rId90" Type="http://schemas.openxmlformats.org/officeDocument/2006/relationships/image" Target="../media/image90.png"/><Relationship Id="rId91" Type="http://schemas.openxmlformats.org/officeDocument/2006/relationships/image" Target="../media/image91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8.tif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OBRAVNAVA OTROK S HEMOFILIJO"/>
          <p:cNvSpPr txBox="1"/>
          <p:nvPr/>
        </p:nvSpPr>
        <p:spPr>
          <a:xfrm>
            <a:off x="1568999" y="865224"/>
            <a:ext cx="9054002" cy="1479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>
            <a:lvl1pPr algn="ctr">
              <a:lnSpc>
                <a:spcPct val="90000"/>
              </a:lnSpc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52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/>
            <a:r>
              <a:t>OBRAVNAVA (OTROK) S HEMOFILIJO</a:t>
            </a:r>
          </a:p>
        </p:txBody>
      </p:sp>
      <p:pic>
        <p:nvPicPr>
          <p:cNvPr id="65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rcRect l="0" t="0" r="218" b="14694"/>
          <a:stretch>
            <a:fillRect/>
          </a:stretch>
        </p:blipFill>
        <p:spPr>
          <a:xfrm>
            <a:off x="85992" y="4657616"/>
            <a:ext cx="2970684" cy="1812333"/>
          </a:xfrm>
          <a:prstGeom prst="rect">
            <a:avLst/>
          </a:prstGeom>
          <a:ln w="12700">
            <a:miter lim="400000"/>
          </a:ln>
        </p:spPr>
      </p:pic>
      <p:sp>
        <p:nvSpPr>
          <p:cNvPr id="66" name="Rectangle"/>
          <p:cNvSpPr/>
          <p:nvPr/>
        </p:nvSpPr>
        <p:spPr>
          <a:xfrm>
            <a:off x="4946650" y="6065837"/>
            <a:ext cx="2473325" cy="52864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67" name="Prelog Tomaž, dr. med.…"/>
          <p:cNvSpPr txBox="1"/>
          <p:nvPr/>
        </p:nvSpPr>
        <p:spPr>
          <a:xfrm>
            <a:off x="4981072" y="5904234"/>
            <a:ext cx="2229850" cy="615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ctr"/>
            <a:r>
              <a:t>Prelog Tomaž, dr. med.</a:t>
            </a:r>
          </a:p>
          <a:p>
            <a:pPr algn="ctr"/>
            <a:r>
              <a:t>Debeli Rtič, 16.7.2021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4" name="novorojenček"/>
          <p:cNvSpPr txBox="1"/>
          <p:nvPr/>
        </p:nvSpPr>
        <p:spPr>
          <a:xfrm>
            <a:off x="886374" y="371340"/>
            <a:ext cx="10419252" cy="5478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>
            <a:lvl1pPr algn="ctr">
              <a:lnSpc>
                <a:spcPct val="92000"/>
              </a:lnSpc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9410700" algn="l"/>
                <a:tab pos="10134600" algn="l"/>
              </a:tabLst>
              <a:defRPr sz="3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novorojenček</a:t>
            </a:r>
          </a:p>
        </p:txBody>
      </p:sp>
      <p:sp>
        <p:nvSpPr>
          <p:cNvPr id="2375" name="preprečiti intrakranialno krvavitev (IKK)…"/>
          <p:cNvSpPr txBox="1"/>
          <p:nvPr/>
        </p:nvSpPr>
        <p:spPr>
          <a:xfrm>
            <a:off x="728903" y="2217970"/>
            <a:ext cx="10734194" cy="45390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/>
          <a:p>
            <a:pPr marL="428625" indent="-419100">
              <a:lnSpc>
                <a:spcPct val="200000"/>
              </a:lnSpc>
              <a:spcBef>
                <a:spcPts val="200"/>
              </a:spcBef>
              <a:tabLst>
                <a:tab pos="4114800" algn="l"/>
                <a:tab pos="4559300" algn="l"/>
                <a:tab pos="5003800" algn="l"/>
                <a:tab pos="5461000" algn="l"/>
                <a:tab pos="5905500" algn="l"/>
                <a:tab pos="6350000" algn="l"/>
                <a:tab pos="6807200" algn="l"/>
                <a:tab pos="7251700" algn="l"/>
                <a:tab pos="7696200" algn="l"/>
                <a:tab pos="8153400" algn="l"/>
                <a:tab pos="8597900" algn="l"/>
                <a:tab pos="9055100" algn="l"/>
                <a:tab pos="9499600" algn="l"/>
                <a:tab pos="9944100" algn="l"/>
                <a:tab pos="10401300" algn="l"/>
                <a:tab pos="10845800" algn="l"/>
                <a:tab pos="11290300" algn="l"/>
                <a:tab pos="11747500" algn="l"/>
                <a:tab pos="12192000" algn="l"/>
                <a:tab pos="12649200" algn="l"/>
                <a:tab pos="13093700" algn="l"/>
              </a:tabLst>
              <a:defRPr b="1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  <a:p>
            <a:pPr marL="428625" indent="-419100">
              <a:lnSpc>
                <a:spcPct val="200000"/>
              </a:lnSpc>
              <a:spcBef>
                <a:spcPts val="200"/>
              </a:spcBef>
              <a:tabLst>
                <a:tab pos="4114800" algn="l"/>
                <a:tab pos="4559300" algn="l"/>
                <a:tab pos="5003800" algn="l"/>
                <a:tab pos="5461000" algn="l"/>
                <a:tab pos="5905500" algn="l"/>
                <a:tab pos="6350000" algn="l"/>
                <a:tab pos="6807200" algn="l"/>
                <a:tab pos="7251700" algn="l"/>
                <a:tab pos="7696200" algn="l"/>
                <a:tab pos="8153400" algn="l"/>
                <a:tab pos="8597900" algn="l"/>
                <a:tab pos="9055100" algn="l"/>
                <a:tab pos="9499600" algn="l"/>
                <a:tab pos="9944100" algn="l"/>
                <a:tab pos="10401300" algn="l"/>
                <a:tab pos="10845800" algn="l"/>
                <a:tab pos="11290300" algn="l"/>
                <a:tab pos="11747500" algn="l"/>
                <a:tab pos="12192000" algn="l"/>
                <a:tab pos="12649200" algn="l"/>
                <a:tab pos="13093700" algn="l"/>
              </a:tabLst>
              <a:defRPr sz="2400">
                <a:latin typeface="Calibri"/>
                <a:ea typeface="Calibri"/>
                <a:cs typeface="Calibri"/>
                <a:sym typeface="Calibri"/>
              </a:defRPr>
            </a:pPr>
            <a:r>
              <a:t>preprečiti ali prepoznati intrakranialno krvavitev (IKK)</a:t>
            </a:r>
          </a:p>
          <a:p>
            <a:pPr marL="428625" indent="-419100">
              <a:lnSpc>
                <a:spcPct val="200000"/>
              </a:lnSpc>
              <a:spcBef>
                <a:spcPts val="200"/>
              </a:spcBef>
              <a:tabLst>
                <a:tab pos="4114800" algn="l"/>
                <a:tab pos="4559300" algn="l"/>
                <a:tab pos="5003800" algn="l"/>
                <a:tab pos="5461000" algn="l"/>
                <a:tab pos="5905500" algn="l"/>
                <a:tab pos="6350000" algn="l"/>
                <a:tab pos="6807200" algn="l"/>
                <a:tab pos="7251700" algn="l"/>
                <a:tab pos="7696200" algn="l"/>
                <a:tab pos="8153400" algn="l"/>
                <a:tab pos="8597900" algn="l"/>
                <a:tab pos="9055100" algn="l"/>
                <a:tab pos="9499600" algn="l"/>
                <a:tab pos="9944100" algn="l"/>
                <a:tab pos="10401300" algn="l"/>
                <a:tab pos="10845800" algn="l"/>
                <a:tab pos="11290300" algn="l"/>
                <a:tab pos="11747500" algn="l"/>
                <a:tab pos="12192000" algn="l"/>
                <a:tab pos="12649200" algn="l"/>
                <a:tab pos="13093700" algn="l"/>
              </a:tabLst>
              <a:defRPr sz="2400">
                <a:latin typeface="Calibri"/>
                <a:ea typeface="Calibri"/>
                <a:cs typeface="Calibri"/>
                <a:sym typeface="Calibri"/>
              </a:defRPr>
            </a:pPr>
            <a:r>
              <a:t>IKK se pojavlja pri 3.5-4% novorojenčkov s hemofilijo, </a:t>
            </a:r>
            <a:r>
              <a:t>običajno 4-5 dan po porodu</a:t>
            </a:r>
          </a:p>
          <a:p>
            <a:pPr marL="428625" indent="-419100">
              <a:lnSpc>
                <a:spcPct val="200000"/>
              </a:lnSpc>
              <a:spcBef>
                <a:spcPts val="200"/>
              </a:spcBef>
              <a:tabLst>
                <a:tab pos="4114800" algn="l"/>
                <a:tab pos="4559300" algn="l"/>
                <a:tab pos="5003800" algn="l"/>
                <a:tab pos="5461000" algn="l"/>
                <a:tab pos="5905500" algn="l"/>
                <a:tab pos="6350000" algn="l"/>
                <a:tab pos="6807200" algn="l"/>
                <a:tab pos="7251700" algn="l"/>
                <a:tab pos="7696200" algn="l"/>
                <a:tab pos="8153400" algn="l"/>
                <a:tab pos="8597900" algn="l"/>
                <a:tab pos="9055100" algn="l"/>
                <a:tab pos="9499600" algn="l"/>
                <a:tab pos="9944100" algn="l"/>
                <a:tab pos="10401300" algn="l"/>
                <a:tab pos="10845800" algn="l"/>
                <a:tab pos="11290300" algn="l"/>
                <a:tab pos="11747500" algn="l"/>
                <a:tab pos="12192000" algn="l"/>
                <a:tab pos="12649200" algn="l"/>
                <a:tab pos="13093700" algn="l"/>
              </a:tabLst>
              <a:defRPr sz="2400">
                <a:latin typeface="Calibri"/>
                <a:ea typeface="Calibri"/>
                <a:cs typeface="Calibri"/>
                <a:sym typeface="Calibri"/>
              </a:defRPr>
            </a:pPr>
            <a:r>
              <a:t>intenzivno nadomeščanje faktoja poveča tveganje za pojav inhibitorjev</a:t>
            </a:r>
          </a:p>
          <a:p>
            <a:pPr marL="428625" indent="-419100">
              <a:lnSpc>
                <a:spcPct val="200000"/>
              </a:lnSpc>
              <a:spcBef>
                <a:spcPts val="200"/>
              </a:spcBef>
              <a:tabLst>
                <a:tab pos="4114800" algn="l"/>
                <a:tab pos="4559300" algn="l"/>
                <a:tab pos="5003800" algn="l"/>
                <a:tab pos="5461000" algn="l"/>
                <a:tab pos="5905500" algn="l"/>
                <a:tab pos="6350000" algn="l"/>
                <a:tab pos="6807200" algn="l"/>
                <a:tab pos="7251700" algn="l"/>
                <a:tab pos="7696200" algn="l"/>
                <a:tab pos="8153400" algn="l"/>
                <a:tab pos="8597900" algn="l"/>
                <a:tab pos="9055100" algn="l"/>
                <a:tab pos="9499600" algn="l"/>
                <a:tab pos="9944100" algn="l"/>
                <a:tab pos="10401300" algn="l"/>
                <a:tab pos="10845800" algn="l"/>
                <a:tab pos="11290300" algn="l"/>
                <a:tab pos="11747500" algn="l"/>
                <a:tab pos="12192000" algn="l"/>
                <a:tab pos="12649200" algn="l"/>
                <a:tab pos="13093700" algn="l"/>
              </a:tabLst>
              <a:defRPr sz="2400">
                <a:latin typeface="Calibri"/>
                <a:ea typeface="Calibri"/>
                <a:cs typeface="Calibri"/>
                <a:sym typeface="Calibri"/>
              </a:defRPr>
            </a:pPr>
            <a:r>
              <a:t>Kdaj začeti s terapijo?</a:t>
            </a:r>
          </a:p>
          <a:p>
            <a:pPr marL="314325" indent="-304800">
              <a:lnSpc>
                <a:spcPct val="92000"/>
              </a:lnSpc>
              <a:spcBef>
                <a:spcPts val="1400"/>
              </a:spcBef>
              <a:tabLst>
                <a:tab pos="4114800" algn="l"/>
                <a:tab pos="4559300" algn="l"/>
                <a:tab pos="5003800" algn="l"/>
                <a:tab pos="5461000" algn="l"/>
                <a:tab pos="5905500" algn="l"/>
                <a:tab pos="6350000" algn="l"/>
                <a:tab pos="6807200" algn="l"/>
                <a:tab pos="7251700" algn="l"/>
                <a:tab pos="7696200" algn="l"/>
                <a:tab pos="8153400" algn="l"/>
                <a:tab pos="8597900" algn="l"/>
                <a:tab pos="9055100" algn="l"/>
                <a:tab pos="9499600" algn="l"/>
                <a:tab pos="9944100" algn="l"/>
                <a:tab pos="10401300" algn="l"/>
                <a:tab pos="10845800" algn="l"/>
                <a:tab pos="11290300" algn="l"/>
                <a:tab pos="11747500" algn="l"/>
                <a:tab pos="12192000" algn="l"/>
                <a:tab pos="12649200" algn="l"/>
                <a:tab pos="13093700" algn="l"/>
              </a:tabLst>
              <a:defRPr sz="2400">
                <a:latin typeface="Calibri"/>
                <a:ea typeface="Calibri"/>
                <a:cs typeface="Calibri"/>
                <a:sym typeface="Calibri"/>
              </a:defRPr>
            </a:pPr>
          </a:p>
          <a:p>
            <a:pPr marL="314325" indent="-304800" algn="r">
              <a:lnSpc>
                <a:spcPct val="92000"/>
              </a:lnSpc>
              <a:spcBef>
                <a:spcPts val="1400"/>
              </a:spcBef>
              <a:tabLst>
                <a:tab pos="4114800" algn="l"/>
                <a:tab pos="4559300" algn="l"/>
                <a:tab pos="5003800" algn="l"/>
                <a:tab pos="5461000" algn="l"/>
                <a:tab pos="5905500" algn="l"/>
                <a:tab pos="6350000" algn="l"/>
                <a:tab pos="6807200" algn="l"/>
                <a:tab pos="7251700" algn="l"/>
                <a:tab pos="7696200" algn="l"/>
                <a:tab pos="8153400" algn="l"/>
                <a:tab pos="8597900" algn="l"/>
                <a:tab pos="9055100" algn="l"/>
                <a:tab pos="9499600" algn="l"/>
                <a:tab pos="9944100" algn="l"/>
                <a:tab pos="10401300" algn="l"/>
                <a:tab pos="10845800" algn="l"/>
                <a:tab pos="11290300" algn="l"/>
                <a:tab pos="11747500" algn="l"/>
                <a:tab pos="12192000" algn="l"/>
                <a:tab pos="12649200" algn="l"/>
                <a:tab pos="13093700" algn="l"/>
              </a:tabLst>
              <a:defRPr sz="2400">
                <a:latin typeface="Calibri"/>
                <a:ea typeface="Calibri"/>
                <a:cs typeface="Calibri"/>
                <a:sym typeface="Calibri"/>
              </a:defRPr>
            </a:pPr>
            <a:r>
              <a:t>	</a:t>
            </a:r>
            <a:r>
              <a:rPr sz="1200"/>
              <a:t>(Ljung, Acta Pediatr 1994 Klinge, Eur J Pedaitr 1999; Revel Vilk, J Pediatr 2004)</a:t>
            </a:r>
            <a:r>
              <a:rPr sz="1800"/>
              <a:t> </a:t>
            </a:r>
            <a:r>
              <a:rPr sz="1200"/>
              <a:t>Garagiola, Thromb Res 2018)</a:t>
            </a:r>
          </a:p>
        </p:txBody>
      </p:sp>
      <p:pic>
        <p:nvPicPr>
          <p:cNvPr id="237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78007" y="292100"/>
            <a:ext cx="3382193" cy="30439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8" name="KDAJ PRIČETI S PROFILAKSO"/>
          <p:cNvSpPr txBox="1"/>
          <p:nvPr/>
        </p:nvSpPr>
        <p:spPr>
          <a:xfrm>
            <a:off x="883199" y="160336"/>
            <a:ext cx="10425602" cy="5478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>
            <a:lvl1pPr algn="ctr">
              <a:lnSpc>
                <a:spcPct val="90000"/>
              </a:lnSpc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9410700" algn="l"/>
                <a:tab pos="10134600" algn="l"/>
              </a:tabLst>
              <a:defRPr sz="36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/>
            <a:r>
              <a:t>KDAJ PRIČETI S PROFILAKSO</a:t>
            </a:r>
          </a:p>
        </p:txBody>
      </p:sp>
      <p:sp>
        <p:nvSpPr>
          <p:cNvPr id="2379" name="Za preprečitev artropatije potrebno pričeti s profilakso pred znaki okvare sklepov…"/>
          <p:cNvSpPr txBox="1"/>
          <p:nvPr/>
        </p:nvSpPr>
        <p:spPr>
          <a:xfrm>
            <a:off x="883198" y="1341435"/>
            <a:ext cx="7696963" cy="34696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/>
          <a:p>
            <a:pPr>
              <a:lnSpc>
                <a:spcPct val="90000"/>
              </a:lnSpc>
              <a:spcBef>
                <a:spcPts val="1400"/>
              </a:spcBef>
              <a:tabLst>
                <a:tab pos="228600" algn="l"/>
                <a:tab pos="673100" algn="l"/>
                <a:tab pos="1117600" algn="l"/>
                <a:tab pos="1574800" algn="l"/>
                <a:tab pos="2019300" algn="l"/>
                <a:tab pos="2463800" algn="l"/>
                <a:tab pos="2921000" algn="l"/>
                <a:tab pos="3365500" algn="l"/>
                <a:tab pos="3810000" algn="l"/>
                <a:tab pos="4267200" algn="l"/>
                <a:tab pos="4711700" algn="l"/>
                <a:tab pos="5168900" algn="l"/>
                <a:tab pos="5613400" algn="l"/>
                <a:tab pos="6057900" algn="l"/>
                <a:tab pos="6515100" algn="l"/>
                <a:tab pos="6959600" algn="l"/>
                <a:tab pos="7404100" algn="l"/>
                <a:tab pos="7861300" algn="l"/>
                <a:tab pos="8305800" algn="l"/>
                <a:tab pos="8763000" algn="l"/>
                <a:tab pos="9207500" algn="l"/>
                <a:tab pos="9410700" algn="l"/>
                <a:tab pos="10134600" algn="l"/>
                <a:tab pos="10858500" algn="l"/>
              </a:tabLst>
              <a:defRPr sz="2400">
                <a:latin typeface="Calibri"/>
                <a:ea typeface="Calibri"/>
                <a:cs typeface="Calibri"/>
                <a:sym typeface="Calibri"/>
              </a:defRPr>
            </a:pPr>
            <a:r>
              <a:t>pred znaki okvare sklepov</a:t>
            </a:r>
          </a:p>
          <a:p>
            <a:pPr marL="223838" indent="-222251">
              <a:lnSpc>
                <a:spcPct val="90000"/>
              </a:lnSpc>
              <a:spcBef>
                <a:spcPts val="1400"/>
              </a:spcBef>
              <a:tabLst>
                <a:tab pos="228600" algn="l"/>
                <a:tab pos="673100" algn="l"/>
                <a:tab pos="1117600" algn="l"/>
                <a:tab pos="1574800" algn="l"/>
                <a:tab pos="2019300" algn="l"/>
                <a:tab pos="2463800" algn="l"/>
                <a:tab pos="2921000" algn="l"/>
                <a:tab pos="3365500" algn="l"/>
                <a:tab pos="3810000" algn="l"/>
                <a:tab pos="4267200" algn="l"/>
                <a:tab pos="4711700" algn="l"/>
                <a:tab pos="5168900" algn="l"/>
                <a:tab pos="5613400" algn="l"/>
                <a:tab pos="6057900" algn="l"/>
                <a:tab pos="6515100" algn="l"/>
                <a:tab pos="6959600" algn="l"/>
                <a:tab pos="7404100" algn="l"/>
                <a:tab pos="7861300" algn="l"/>
                <a:tab pos="8305800" algn="l"/>
                <a:tab pos="8763000" algn="l"/>
                <a:tab pos="9207500" algn="l"/>
                <a:tab pos="9410700" algn="l"/>
                <a:tab pos="10134600" algn="l"/>
                <a:tab pos="10858500" algn="l"/>
              </a:tabLst>
              <a:defRPr sz="2400">
                <a:latin typeface="Calibri"/>
                <a:ea typeface="Calibri"/>
                <a:cs typeface="Calibri"/>
                <a:sym typeface="Calibri"/>
              </a:defRPr>
            </a:pPr>
          </a:p>
          <a:p>
            <a:pPr marL="223838" indent="-222251">
              <a:lnSpc>
                <a:spcPct val="90000"/>
              </a:lnSpc>
              <a:spcBef>
                <a:spcPts val="1400"/>
              </a:spcBef>
              <a:tabLst>
                <a:tab pos="228600" algn="l"/>
                <a:tab pos="673100" algn="l"/>
                <a:tab pos="1117600" algn="l"/>
                <a:tab pos="1574800" algn="l"/>
                <a:tab pos="2019300" algn="l"/>
                <a:tab pos="2463800" algn="l"/>
                <a:tab pos="2921000" algn="l"/>
                <a:tab pos="3365500" algn="l"/>
                <a:tab pos="3810000" algn="l"/>
                <a:tab pos="4267200" algn="l"/>
                <a:tab pos="4711700" algn="l"/>
                <a:tab pos="5168900" algn="l"/>
                <a:tab pos="5613400" algn="l"/>
                <a:tab pos="6057900" algn="l"/>
                <a:tab pos="6515100" algn="l"/>
                <a:tab pos="6959600" algn="l"/>
                <a:tab pos="7404100" algn="l"/>
                <a:tab pos="7861300" algn="l"/>
                <a:tab pos="8305800" algn="l"/>
                <a:tab pos="8763000" algn="l"/>
                <a:tab pos="9207500" algn="l"/>
                <a:tab pos="9410700" algn="l"/>
                <a:tab pos="10134600" algn="l"/>
                <a:tab pos="10858500" algn="l"/>
              </a:tabLst>
              <a:defRPr sz="2400">
                <a:latin typeface="Calibri"/>
                <a:ea typeface="Calibri"/>
                <a:cs typeface="Calibri"/>
                <a:sym typeface="Calibri"/>
              </a:defRPr>
            </a:pPr>
            <a:r>
              <a:t>v starosti 12-18 mesecev (nekateri pri starosti 10 mesecev) oziroma  ob pojavu prve krvavitve v sklep ali pomembne krvavitve v mišico</a:t>
            </a:r>
          </a:p>
          <a:p>
            <a:pPr marL="223838" indent="-222251">
              <a:lnSpc>
                <a:spcPct val="90000"/>
              </a:lnSpc>
              <a:spcBef>
                <a:spcPts val="1400"/>
              </a:spcBef>
              <a:tabLst>
                <a:tab pos="228600" algn="l"/>
                <a:tab pos="673100" algn="l"/>
                <a:tab pos="1117600" algn="l"/>
                <a:tab pos="1574800" algn="l"/>
                <a:tab pos="2019300" algn="l"/>
                <a:tab pos="2463800" algn="l"/>
                <a:tab pos="2921000" algn="l"/>
                <a:tab pos="3365500" algn="l"/>
                <a:tab pos="3810000" algn="l"/>
                <a:tab pos="4267200" algn="l"/>
                <a:tab pos="4711700" algn="l"/>
                <a:tab pos="5168900" algn="l"/>
                <a:tab pos="5613400" algn="l"/>
                <a:tab pos="6057900" algn="l"/>
                <a:tab pos="6515100" algn="l"/>
                <a:tab pos="6959600" algn="l"/>
                <a:tab pos="7404100" algn="l"/>
                <a:tab pos="7861300" algn="l"/>
                <a:tab pos="8305800" algn="l"/>
                <a:tab pos="8763000" algn="l"/>
                <a:tab pos="9207500" algn="l"/>
                <a:tab pos="9410700" algn="l"/>
                <a:tab pos="10134600" algn="l"/>
                <a:tab pos="10858500" algn="l"/>
              </a:tabLst>
              <a:defRPr sz="2400">
                <a:latin typeface="Calibri"/>
                <a:ea typeface="Calibri"/>
                <a:cs typeface="Calibri"/>
                <a:sym typeface="Calibri"/>
              </a:defRPr>
            </a:pPr>
          </a:p>
          <a:p>
            <a:pPr marL="223838" indent="-222251">
              <a:lnSpc>
                <a:spcPct val="90000"/>
              </a:lnSpc>
              <a:spcBef>
                <a:spcPts val="1400"/>
              </a:spcBef>
              <a:tabLst>
                <a:tab pos="228600" algn="l"/>
                <a:tab pos="673100" algn="l"/>
                <a:tab pos="1117600" algn="l"/>
                <a:tab pos="1574800" algn="l"/>
                <a:tab pos="2019300" algn="l"/>
                <a:tab pos="2463800" algn="l"/>
                <a:tab pos="2921000" algn="l"/>
                <a:tab pos="3365500" algn="l"/>
                <a:tab pos="3810000" algn="l"/>
                <a:tab pos="4267200" algn="l"/>
                <a:tab pos="4711700" algn="l"/>
                <a:tab pos="5168900" algn="l"/>
                <a:tab pos="5613400" algn="l"/>
                <a:tab pos="6057900" algn="l"/>
                <a:tab pos="6515100" algn="l"/>
                <a:tab pos="6959600" algn="l"/>
                <a:tab pos="7404100" algn="l"/>
                <a:tab pos="7861300" algn="l"/>
                <a:tab pos="8305800" algn="l"/>
                <a:tab pos="8763000" algn="l"/>
                <a:tab pos="9207500" algn="l"/>
                <a:tab pos="9410700" algn="l"/>
                <a:tab pos="10134600" algn="l"/>
                <a:tab pos="10858500" algn="l"/>
              </a:tabLst>
              <a:defRPr sz="2400">
                <a:latin typeface="Calibri"/>
                <a:ea typeface="Calibri"/>
                <a:cs typeface="Calibri"/>
                <a:sym typeface="Calibri"/>
              </a:defRPr>
            </a:pPr>
            <a:r>
              <a:t>Pričetek enkrat/dvakrat tedensko, nato postopoma vedno pogosteje</a:t>
            </a:r>
          </a:p>
        </p:txBody>
      </p:sp>
      <p:pic>
        <p:nvPicPr>
          <p:cNvPr id="238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710006" y="893107"/>
            <a:ext cx="3149603" cy="25781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2" name="Ob povečani aktivnosti se poveča tveganje za poškodbe in za krvavitve…"/>
          <p:cNvSpPr txBox="1"/>
          <p:nvPr/>
        </p:nvSpPr>
        <p:spPr>
          <a:xfrm>
            <a:off x="391688" y="2450457"/>
            <a:ext cx="10419252" cy="30011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/>
          <a:p>
            <a:pPr marL="314325" indent="-304800">
              <a:lnSpc>
                <a:spcPct val="92000"/>
              </a:lnSpc>
              <a:spcBef>
                <a:spcPts val="1400"/>
              </a:spcBef>
              <a:tabLst>
                <a:tab pos="342900" algn="l"/>
                <a:tab pos="787400" algn="l"/>
                <a:tab pos="1231900" algn="l"/>
                <a:tab pos="1689100" algn="l"/>
                <a:tab pos="2133600" algn="l"/>
                <a:tab pos="2578100" algn="l"/>
                <a:tab pos="3035300" algn="l"/>
                <a:tab pos="3479800" algn="l"/>
                <a:tab pos="3924300" algn="l"/>
                <a:tab pos="4381500" algn="l"/>
                <a:tab pos="4826000" algn="l"/>
                <a:tab pos="5283200" algn="l"/>
                <a:tab pos="5727700" algn="l"/>
                <a:tab pos="6172200" algn="l"/>
                <a:tab pos="6629400" algn="l"/>
                <a:tab pos="7073900" algn="l"/>
                <a:tab pos="7518400" algn="l"/>
                <a:tab pos="7975600" algn="l"/>
                <a:tab pos="8420100" algn="l"/>
                <a:tab pos="8877300" algn="l"/>
                <a:tab pos="9321800" algn="l"/>
                <a:tab pos="9410700" algn="l"/>
                <a:tab pos="10134600" algn="l"/>
              </a:tabLst>
              <a:defRPr sz="2400">
                <a:latin typeface="Calibri"/>
                <a:ea typeface="Calibri"/>
                <a:cs typeface="Calibri"/>
                <a:sym typeface="Calibri"/>
              </a:defRPr>
            </a:pPr>
            <a:r>
              <a:t>poveča se tveganje za poškodbe</a:t>
            </a:r>
          </a:p>
          <a:p>
            <a:pPr marL="314325" indent="-304800">
              <a:lnSpc>
                <a:spcPct val="92000"/>
              </a:lnSpc>
              <a:spcBef>
                <a:spcPts val="1400"/>
              </a:spcBef>
              <a:tabLst>
                <a:tab pos="342900" algn="l"/>
                <a:tab pos="787400" algn="l"/>
                <a:tab pos="1231900" algn="l"/>
                <a:tab pos="1689100" algn="l"/>
                <a:tab pos="2133600" algn="l"/>
                <a:tab pos="2578100" algn="l"/>
                <a:tab pos="3035300" algn="l"/>
                <a:tab pos="3479800" algn="l"/>
                <a:tab pos="3924300" algn="l"/>
                <a:tab pos="4381500" algn="l"/>
                <a:tab pos="4826000" algn="l"/>
                <a:tab pos="5283200" algn="l"/>
                <a:tab pos="5727700" algn="l"/>
                <a:tab pos="6172200" algn="l"/>
                <a:tab pos="6629400" algn="l"/>
                <a:tab pos="7073900" algn="l"/>
                <a:tab pos="7518400" algn="l"/>
                <a:tab pos="7975600" algn="l"/>
                <a:tab pos="8420100" algn="l"/>
                <a:tab pos="8877300" algn="l"/>
                <a:tab pos="9321800" algn="l"/>
                <a:tab pos="9410700" algn="l"/>
                <a:tab pos="10134600" algn="l"/>
              </a:tabLst>
              <a:defRPr sz="2400">
                <a:latin typeface="Calibri"/>
                <a:ea typeface="Calibri"/>
                <a:cs typeface="Calibri"/>
                <a:sym typeface="Calibri"/>
              </a:defRPr>
            </a:pPr>
            <a:r>
              <a:t>prve krvavitve v sklepe</a:t>
            </a:r>
          </a:p>
          <a:p>
            <a:pPr marL="314325" indent="-304800">
              <a:lnSpc>
                <a:spcPct val="92000"/>
              </a:lnSpc>
              <a:spcBef>
                <a:spcPts val="1400"/>
              </a:spcBef>
              <a:tabLst>
                <a:tab pos="342900" algn="l"/>
                <a:tab pos="787400" algn="l"/>
                <a:tab pos="1231900" algn="l"/>
                <a:tab pos="1689100" algn="l"/>
                <a:tab pos="2133600" algn="l"/>
                <a:tab pos="2578100" algn="l"/>
                <a:tab pos="3035300" algn="l"/>
                <a:tab pos="3479800" algn="l"/>
                <a:tab pos="3924300" algn="l"/>
                <a:tab pos="4381500" algn="l"/>
                <a:tab pos="4826000" algn="l"/>
                <a:tab pos="5283200" algn="l"/>
                <a:tab pos="5727700" algn="l"/>
                <a:tab pos="6172200" algn="l"/>
                <a:tab pos="6629400" algn="l"/>
                <a:tab pos="7073900" algn="l"/>
                <a:tab pos="7518400" algn="l"/>
                <a:tab pos="7975600" algn="l"/>
                <a:tab pos="8420100" algn="l"/>
                <a:tab pos="8877300" algn="l"/>
                <a:tab pos="9321800" algn="l"/>
                <a:tab pos="9410700" algn="l"/>
                <a:tab pos="10134600" algn="l"/>
              </a:tabLst>
              <a:defRPr sz="2400">
                <a:latin typeface="Calibri"/>
                <a:ea typeface="Calibri"/>
                <a:cs typeface="Calibri"/>
                <a:sym typeface="Calibri"/>
              </a:defRPr>
            </a:pPr>
            <a:r>
              <a:t>kdaj pričeti s terapijo?</a:t>
            </a:r>
          </a:p>
          <a:p>
            <a:pPr lvl="1" marL="314325" indent="-314325">
              <a:lnSpc>
                <a:spcPct val="92000"/>
              </a:lnSpc>
              <a:spcBef>
                <a:spcPts val="1400"/>
              </a:spcBef>
              <a:tabLst>
                <a:tab pos="342900" algn="l"/>
                <a:tab pos="787400" algn="l"/>
                <a:tab pos="1231900" algn="l"/>
                <a:tab pos="1689100" algn="l"/>
                <a:tab pos="2133600" algn="l"/>
                <a:tab pos="2578100" algn="l"/>
                <a:tab pos="3035300" algn="l"/>
                <a:tab pos="3479800" algn="l"/>
                <a:tab pos="3924300" algn="l"/>
                <a:tab pos="4381500" algn="l"/>
                <a:tab pos="4826000" algn="l"/>
                <a:tab pos="5283200" algn="l"/>
                <a:tab pos="5727700" algn="l"/>
                <a:tab pos="6172200" algn="l"/>
                <a:tab pos="6629400" algn="l"/>
                <a:tab pos="7073900" algn="l"/>
                <a:tab pos="7518400" algn="l"/>
                <a:tab pos="7975600" algn="l"/>
                <a:tab pos="8420100" algn="l"/>
                <a:tab pos="8877300" algn="l"/>
                <a:tab pos="9321800" algn="l"/>
                <a:tab pos="9410700" algn="l"/>
                <a:tab pos="10134600" algn="l"/>
              </a:tabLst>
              <a:defRPr sz="2400">
                <a:latin typeface="Calibri"/>
                <a:ea typeface="Calibri"/>
                <a:cs typeface="Calibri"/>
                <a:sym typeface="Calibri"/>
              </a:defRPr>
            </a:pPr>
            <a:r>
              <a:t>glede na težave oziroma aktivnost</a:t>
            </a:r>
          </a:p>
          <a:p>
            <a:pPr marL="314325" indent="-304800">
              <a:lnSpc>
                <a:spcPct val="92000"/>
              </a:lnSpc>
              <a:spcBef>
                <a:spcPts val="1400"/>
              </a:spcBef>
              <a:tabLst>
                <a:tab pos="342900" algn="l"/>
                <a:tab pos="787400" algn="l"/>
                <a:tab pos="1231900" algn="l"/>
                <a:tab pos="1689100" algn="l"/>
                <a:tab pos="2133600" algn="l"/>
                <a:tab pos="2578100" algn="l"/>
                <a:tab pos="3035300" algn="l"/>
                <a:tab pos="3479800" algn="l"/>
                <a:tab pos="3924300" algn="l"/>
                <a:tab pos="4381500" algn="l"/>
                <a:tab pos="4826000" algn="l"/>
                <a:tab pos="5283200" algn="l"/>
                <a:tab pos="5727700" algn="l"/>
                <a:tab pos="6172200" algn="l"/>
                <a:tab pos="6629400" algn="l"/>
                <a:tab pos="7073900" algn="l"/>
                <a:tab pos="7518400" algn="l"/>
                <a:tab pos="7975600" algn="l"/>
                <a:tab pos="8420100" algn="l"/>
                <a:tab pos="8877300" algn="l"/>
                <a:tab pos="9321800" algn="l"/>
                <a:tab pos="9410700" algn="l"/>
                <a:tab pos="10134600" algn="l"/>
              </a:tabLst>
              <a:defRPr sz="2400">
                <a:latin typeface="Calibri"/>
                <a:ea typeface="Calibri"/>
                <a:cs typeface="Calibri"/>
                <a:sym typeface="Calibri"/>
              </a:defRPr>
            </a:pPr>
            <a:r>
              <a:t>cepljenje: subkutano</a:t>
            </a:r>
          </a:p>
        </p:txBody>
      </p:sp>
      <p:sp>
        <p:nvSpPr>
          <p:cNvPr id="2383" name="Rectangle"/>
          <p:cNvSpPr/>
          <p:nvPr/>
        </p:nvSpPr>
        <p:spPr>
          <a:xfrm>
            <a:off x="4440237" y="6096000"/>
            <a:ext cx="3024190" cy="4318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384" name="dojenček in predšolski otrok"/>
          <p:cNvSpPr txBox="1"/>
          <p:nvPr/>
        </p:nvSpPr>
        <p:spPr>
          <a:xfrm>
            <a:off x="886374" y="376751"/>
            <a:ext cx="10419252" cy="5478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>
            <a:lvl1pPr algn="ctr">
              <a:lnSpc>
                <a:spcPct val="92000"/>
              </a:lnSpc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9410700" algn="l"/>
                <a:tab pos="10134600" algn="l"/>
              </a:tabLst>
              <a:defRPr sz="3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dojenček in predšolski otrok</a:t>
            </a:r>
          </a:p>
        </p:txBody>
      </p:sp>
      <p:pic>
        <p:nvPicPr>
          <p:cNvPr id="238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71381" y="2946400"/>
            <a:ext cx="3534619" cy="353461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7" name="izjemen pomen profilakse ob povečani fizični aktivnosti…"/>
          <p:cNvSpPr txBox="1"/>
          <p:nvPr/>
        </p:nvSpPr>
        <p:spPr>
          <a:xfrm>
            <a:off x="139958" y="1666519"/>
            <a:ext cx="6014720" cy="22821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/>
          <a:p>
            <a:pPr lvl="4" indent="3667125">
              <a:lnSpc>
                <a:spcPct val="200000"/>
              </a:lnSpc>
              <a:spcBef>
                <a:spcPts val="200"/>
              </a:spcBef>
              <a:tabLst>
                <a:tab pos="4114800" algn="l"/>
                <a:tab pos="4559300" algn="l"/>
                <a:tab pos="5003800" algn="l"/>
                <a:tab pos="5461000" algn="l"/>
                <a:tab pos="5905500" algn="l"/>
                <a:tab pos="6350000" algn="l"/>
                <a:tab pos="6807200" algn="l"/>
                <a:tab pos="7251700" algn="l"/>
                <a:tab pos="7696200" algn="l"/>
                <a:tab pos="8153400" algn="l"/>
                <a:tab pos="8597900" algn="l"/>
                <a:tab pos="9055100" algn="l"/>
                <a:tab pos="9499600" algn="l"/>
                <a:tab pos="9944100" algn="l"/>
                <a:tab pos="10401300" algn="l"/>
                <a:tab pos="10845800" algn="l"/>
                <a:tab pos="11290300" algn="l"/>
                <a:tab pos="11747500" algn="l"/>
                <a:tab pos="12192000" algn="l"/>
                <a:tab pos="12649200" algn="l"/>
                <a:tab pos="13093700" algn="l"/>
              </a:tabLst>
              <a:defRPr sz="2400">
                <a:latin typeface="Calibri"/>
                <a:ea typeface="Calibri"/>
                <a:cs typeface="Calibri"/>
                <a:sym typeface="Calibri"/>
              </a:defRPr>
            </a:pPr>
            <a:r>
              <a:t>   </a:t>
            </a:r>
          </a:p>
          <a:p>
            <a:pPr marL="314325" indent="-304800">
              <a:lnSpc>
                <a:spcPct val="92000"/>
              </a:lnSpc>
              <a:spcBef>
                <a:spcPts val="1400"/>
              </a:spcBef>
              <a:tabLst>
                <a:tab pos="4114800" algn="l"/>
                <a:tab pos="4559300" algn="l"/>
                <a:tab pos="5003800" algn="l"/>
                <a:tab pos="5461000" algn="l"/>
                <a:tab pos="5905500" algn="l"/>
                <a:tab pos="6350000" algn="l"/>
                <a:tab pos="6807200" algn="l"/>
                <a:tab pos="7251700" algn="l"/>
                <a:tab pos="7696200" algn="l"/>
                <a:tab pos="8153400" algn="l"/>
                <a:tab pos="8597900" algn="l"/>
                <a:tab pos="9055100" algn="l"/>
                <a:tab pos="9499600" algn="l"/>
                <a:tab pos="9944100" algn="l"/>
                <a:tab pos="10401300" algn="l"/>
                <a:tab pos="10845800" algn="l"/>
                <a:tab pos="11290300" algn="l"/>
                <a:tab pos="11747500" algn="l"/>
                <a:tab pos="12192000" algn="l"/>
                <a:tab pos="12649200" algn="l"/>
                <a:tab pos="13093700" algn="l"/>
              </a:tabLst>
              <a:defRPr sz="2400">
                <a:latin typeface="Calibri"/>
                <a:ea typeface="Calibri"/>
                <a:cs typeface="Calibri"/>
                <a:sym typeface="Calibri"/>
              </a:defRPr>
            </a:pPr>
            <a:r>
              <a:t>izjemen pomen profilakse ob povečani fizični</a:t>
            </a:r>
          </a:p>
          <a:p>
            <a:pPr marL="314325" indent="-304800">
              <a:lnSpc>
                <a:spcPct val="92000"/>
              </a:lnSpc>
              <a:spcBef>
                <a:spcPts val="1400"/>
              </a:spcBef>
              <a:tabLst>
                <a:tab pos="4114800" algn="l"/>
                <a:tab pos="4559300" algn="l"/>
                <a:tab pos="5003800" algn="l"/>
                <a:tab pos="5461000" algn="l"/>
                <a:tab pos="5905500" algn="l"/>
                <a:tab pos="6350000" algn="l"/>
                <a:tab pos="6807200" algn="l"/>
                <a:tab pos="7251700" algn="l"/>
                <a:tab pos="7696200" algn="l"/>
                <a:tab pos="8153400" algn="l"/>
                <a:tab pos="8597900" algn="l"/>
                <a:tab pos="9055100" algn="l"/>
                <a:tab pos="9499600" algn="l"/>
                <a:tab pos="9944100" algn="l"/>
                <a:tab pos="10401300" algn="l"/>
                <a:tab pos="10845800" algn="l"/>
                <a:tab pos="11290300" algn="l"/>
                <a:tab pos="11747500" algn="l"/>
                <a:tab pos="12192000" algn="l"/>
                <a:tab pos="12649200" algn="l"/>
                <a:tab pos="13093700" algn="l"/>
              </a:tabLst>
              <a:defRPr sz="2400">
                <a:latin typeface="Calibri"/>
                <a:ea typeface="Calibri"/>
                <a:cs typeface="Calibri"/>
                <a:sym typeface="Calibri"/>
              </a:defRPr>
            </a:pPr>
            <a:r>
              <a:t>aktivnosti</a:t>
            </a:r>
          </a:p>
          <a:p>
            <a:pPr marL="314325" indent="-304800">
              <a:lnSpc>
                <a:spcPct val="92000"/>
              </a:lnSpc>
              <a:spcBef>
                <a:spcPts val="1400"/>
              </a:spcBef>
              <a:tabLst>
                <a:tab pos="4114800" algn="l"/>
                <a:tab pos="4559300" algn="l"/>
                <a:tab pos="5003800" algn="l"/>
                <a:tab pos="5461000" algn="l"/>
                <a:tab pos="5905500" algn="l"/>
                <a:tab pos="6350000" algn="l"/>
                <a:tab pos="6807200" algn="l"/>
                <a:tab pos="7251700" algn="l"/>
                <a:tab pos="7696200" algn="l"/>
                <a:tab pos="8153400" algn="l"/>
                <a:tab pos="8597900" algn="l"/>
                <a:tab pos="9055100" algn="l"/>
                <a:tab pos="9499600" algn="l"/>
                <a:tab pos="9944100" algn="l"/>
                <a:tab pos="10401300" algn="l"/>
                <a:tab pos="10845800" algn="l"/>
                <a:tab pos="11290300" algn="l"/>
                <a:tab pos="11747500" algn="l"/>
                <a:tab pos="12192000" algn="l"/>
                <a:tab pos="12649200" algn="l"/>
                <a:tab pos="13093700" algn="l"/>
              </a:tabLst>
              <a:defRPr sz="2400">
                <a:latin typeface="Calibri"/>
                <a:ea typeface="Calibri"/>
                <a:cs typeface="Calibri"/>
                <a:sym typeface="Calibri"/>
              </a:defRPr>
            </a:pPr>
            <a:r>
              <a:t>ŽELJA: zgodnje samoaplikacije faktorja</a:t>
            </a:r>
          </a:p>
        </p:txBody>
      </p:sp>
      <p:sp>
        <p:nvSpPr>
          <p:cNvPr id="2388" name="šolski otrok"/>
          <p:cNvSpPr txBox="1"/>
          <p:nvPr/>
        </p:nvSpPr>
        <p:spPr>
          <a:xfrm>
            <a:off x="886374" y="350628"/>
            <a:ext cx="10419252" cy="5478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>
            <a:lvl1pPr algn="ctr">
              <a:lnSpc>
                <a:spcPct val="92000"/>
              </a:lnSpc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9410700" algn="l"/>
                <a:tab pos="10134600" algn="l"/>
              </a:tabLst>
              <a:defRPr sz="3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šolski otrok</a:t>
            </a:r>
          </a:p>
        </p:txBody>
      </p:sp>
      <p:pic>
        <p:nvPicPr>
          <p:cNvPr id="238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58372" y="3375860"/>
            <a:ext cx="4269948" cy="320246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1" name="Problem kompliance, pomen ozaveščanja za ohranjanje zdravja sklepov ob povečani aktivnosti…"/>
          <p:cNvSpPr txBox="1"/>
          <p:nvPr/>
        </p:nvSpPr>
        <p:spPr>
          <a:xfrm>
            <a:off x="886374" y="1550990"/>
            <a:ext cx="10419252" cy="16268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/>
          <a:p>
            <a:pPr marL="314325" indent="-304800" algn="ctr">
              <a:lnSpc>
                <a:spcPct val="92000"/>
              </a:lnSpc>
              <a:spcBef>
                <a:spcPts val="1400"/>
              </a:spcBef>
              <a:tabLst>
                <a:tab pos="342900" algn="l"/>
                <a:tab pos="787400" algn="l"/>
                <a:tab pos="1231900" algn="l"/>
                <a:tab pos="1689100" algn="l"/>
                <a:tab pos="2133600" algn="l"/>
                <a:tab pos="2578100" algn="l"/>
                <a:tab pos="3035300" algn="l"/>
                <a:tab pos="3479800" algn="l"/>
                <a:tab pos="3924300" algn="l"/>
                <a:tab pos="4381500" algn="l"/>
                <a:tab pos="4826000" algn="l"/>
                <a:tab pos="5283200" algn="l"/>
                <a:tab pos="5727700" algn="l"/>
                <a:tab pos="6172200" algn="l"/>
                <a:tab pos="6629400" algn="l"/>
                <a:tab pos="7073900" algn="l"/>
                <a:tab pos="7518400" algn="l"/>
                <a:tab pos="7975600" algn="l"/>
                <a:tab pos="8420100" algn="l"/>
                <a:tab pos="8877300" algn="l"/>
                <a:tab pos="9321800" algn="l"/>
                <a:tab pos="9410700" algn="l"/>
                <a:tab pos="10134600" algn="l"/>
              </a:tabLst>
              <a:defRPr sz="2400">
                <a:latin typeface="Calibri"/>
                <a:ea typeface="Calibri"/>
                <a:cs typeface="Calibri"/>
                <a:sym typeface="Calibri"/>
              </a:defRPr>
            </a:pPr>
          </a:p>
          <a:p>
            <a:pPr marL="314325" indent="-304800">
              <a:lnSpc>
                <a:spcPct val="92000"/>
              </a:lnSpc>
              <a:spcBef>
                <a:spcPts val="1400"/>
              </a:spcBef>
              <a:tabLst>
                <a:tab pos="342900" algn="l"/>
                <a:tab pos="787400" algn="l"/>
                <a:tab pos="1231900" algn="l"/>
                <a:tab pos="1689100" algn="l"/>
                <a:tab pos="2133600" algn="l"/>
                <a:tab pos="2578100" algn="l"/>
                <a:tab pos="3035300" algn="l"/>
                <a:tab pos="3479800" algn="l"/>
                <a:tab pos="3924300" algn="l"/>
                <a:tab pos="4381500" algn="l"/>
                <a:tab pos="4826000" algn="l"/>
                <a:tab pos="5283200" algn="l"/>
                <a:tab pos="5727700" algn="l"/>
                <a:tab pos="6172200" algn="l"/>
                <a:tab pos="6629400" algn="l"/>
                <a:tab pos="7073900" algn="l"/>
                <a:tab pos="7518400" algn="l"/>
                <a:tab pos="7975600" algn="l"/>
                <a:tab pos="8420100" algn="l"/>
                <a:tab pos="8877300" algn="l"/>
                <a:tab pos="9321800" algn="l"/>
                <a:tab pos="9410700" algn="l"/>
                <a:tab pos="10134600" algn="l"/>
              </a:tabLst>
              <a:defRPr sz="2400">
                <a:latin typeface="Calibri"/>
                <a:ea typeface="Calibri"/>
                <a:cs typeface="Calibri"/>
                <a:sym typeface="Calibri"/>
              </a:defRPr>
            </a:pPr>
            <a:r>
              <a:t>Problem kompliance, pomen ozaveščanja za ohranjanje zdravja sklepov ob povečani aktivnosti</a:t>
            </a:r>
          </a:p>
          <a:p>
            <a:pPr marL="428625" indent="-419100">
              <a:lnSpc>
                <a:spcPct val="200000"/>
              </a:lnSpc>
              <a:spcBef>
                <a:spcPts val="200"/>
              </a:spcBef>
              <a:tabLst>
                <a:tab pos="4114800" algn="l"/>
                <a:tab pos="4559300" algn="l"/>
                <a:tab pos="5003800" algn="l"/>
                <a:tab pos="5461000" algn="l"/>
                <a:tab pos="5905500" algn="l"/>
                <a:tab pos="6350000" algn="l"/>
                <a:tab pos="6807200" algn="l"/>
                <a:tab pos="7251700" algn="l"/>
                <a:tab pos="7696200" algn="l"/>
                <a:tab pos="8153400" algn="l"/>
                <a:tab pos="8597900" algn="l"/>
                <a:tab pos="9055100" algn="l"/>
                <a:tab pos="9499600" algn="l"/>
                <a:tab pos="9944100" algn="l"/>
                <a:tab pos="10401300" algn="l"/>
                <a:tab pos="10845800" algn="l"/>
                <a:tab pos="11290300" algn="l"/>
                <a:tab pos="11747500" algn="l"/>
                <a:tab pos="12192000" algn="l"/>
                <a:tab pos="12649200" algn="l"/>
                <a:tab pos="13093700" algn="l"/>
              </a:tabLst>
              <a:defRPr sz="2400">
                <a:latin typeface="Calibri"/>
                <a:ea typeface="Calibri"/>
                <a:cs typeface="Calibri"/>
                <a:sym typeface="Calibri"/>
              </a:defRPr>
            </a:pPr>
            <a:r>
              <a:t>pomembe </a:t>
            </a:r>
            <a:r>
              <a:t>odločitve o karieri</a:t>
            </a:r>
          </a:p>
        </p:txBody>
      </p:sp>
      <p:sp>
        <p:nvSpPr>
          <p:cNvPr id="2392" name="adolescent"/>
          <p:cNvSpPr txBox="1"/>
          <p:nvPr/>
        </p:nvSpPr>
        <p:spPr>
          <a:xfrm>
            <a:off x="886374" y="430967"/>
            <a:ext cx="10419252" cy="5478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>
            <a:lvl1pPr algn="ctr">
              <a:lnSpc>
                <a:spcPct val="92000"/>
              </a:lnSpc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9410700" algn="l"/>
                <a:tab pos="10134600" algn="l"/>
              </a:tabLst>
              <a:defRPr sz="3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adolescent</a:t>
            </a:r>
          </a:p>
        </p:txBody>
      </p:sp>
      <p:pic>
        <p:nvPicPr>
          <p:cNvPr id="239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72016" y="2988056"/>
            <a:ext cx="3281484" cy="34127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5" name="hvala za pozornost"/>
          <p:cNvSpPr txBox="1"/>
          <p:nvPr/>
        </p:nvSpPr>
        <p:spPr>
          <a:xfrm>
            <a:off x="3183081" y="3078479"/>
            <a:ext cx="5825835" cy="701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cap="all" sz="40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hvala za pozornost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7" name="INHIBITORJI"/>
          <p:cNvSpPr txBox="1"/>
          <p:nvPr/>
        </p:nvSpPr>
        <p:spPr>
          <a:xfrm>
            <a:off x="3153323" y="333094"/>
            <a:ext cx="5885354" cy="7067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>
            <a:lvl1pPr algn="ctr">
              <a:lnSpc>
                <a:spcPct val="93000"/>
              </a:lnSpc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b="1" sz="4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INHIBITORJI</a:t>
            </a:r>
          </a:p>
        </p:txBody>
      </p:sp>
      <p:sp>
        <p:nvSpPr>
          <p:cNvPr id="2398" name="Protitelesa, ki inaktivirajo FVIII…"/>
          <p:cNvSpPr txBox="1"/>
          <p:nvPr/>
        </p:nvSpPr>
        <p:spPr>
          <a:xfrm>
            <a:off x="553791" y="1633523"/>
            <a:ext cx="7486757" cy="35488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/>
            <a:r>
              <a:t>Protitelesa, ki inaktivirajo FVIII</a:t>
            </a:r>
          </a:p>
          <a:p>
            <a:pPr/>
            <a:r>
              <a:t>Resen zaplet nadomestnega zdravljenja s koncentratom FVIII</a:t>
            </a:r>
          </a:p>
          <a:p>
            <a:pPr/>
          </a:p>
          <a:p>
            <a:pPr/>
            <a:r>
              <a:t>1/3 hemofilikov</a:t>
            </a:r>
          </a:p>
          <a:p>
            <a:pPr/>
            <a:r>
              <a:t>Do 50. dne ekspozicije</a:t>
            </a:r>
          </a:p>
          <a:p>
            <a:pPr/>
            <a:r>
              <a:t>začetek profilakse s FVIII vzgodnjem otroštvu lahko prepreči razvoj inhibitorjev</a:t>
            </a:r>
          </a:p>
          <a:p>
            <a:pPr/>
          </a:p>
          <a:p>
            <a:pPr/>
            <a:r>
              <a:t>Zdravljenje: </a:t>
            </a:r>
          </a:p>
          <a:p>
            <a:pPr lvl="1" indent="457200"/>
            <a:r>
              <a:t>ITI - učinkovito med 60 in 80%</a:t>
            </a:r>
          </a:p>
          <a:p>
            <a:pPr lvl="1" indent="457200"/>
            <a:r>
              <a:t>rFVII, aPCC</a:t>
            </a:r>
          </a:p>
          <a:p>
            <a:pPr lvl="1" indent="457200"/>
            <a:r>
              <a:t>emicizumab (ob ITI)</a:t>
            </a:r>
          </a:p>
          <a:p>
            <a:pPr lvl="1" indent="457200"/>
          </a:p>
          <a:p>
            <a:pPr/>
            <a:r>
              <a:t>POMEN INHIBITORJEV IN NJIHOVE ERADIKACIJE!</a:t>
            </a:r>
          </a:p>
        </p:txBody>
      </p:sp>
      <p:pic>
        <p:nvPicPr>
          <p:cNvPr id="239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21286" y="1486080"/>
            <a:ext cx="6248404" cy="294518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hemofilij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hemofilija</a:t>
            </a:r>
          </a:p>
        </p:txBody>
      </p:sp>
      <p:sp>
        <p:nvSpPr>
          <p:cNvPr id="70" name="X vezana recesivna bolezen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154686" indent="-154686" defTabSz="795527">
              <a:spcBef>
                <a:spcPts val="500"/>
              </a:spcBef>
              <a:defRPr sz="1914"/>
            </a:pPr>
            <a:r>
              <a:t>X vezana recesivna bolezen</a:t>
            </a:r>
          </a:p>
          <a:p>
            <a:pPr marL="154686" indent="-154686" defTabSz="795527">
              <a:spcBef>
                <a:spcPts val="500"/>
              </a:spcBef>
              <a:defRPr sz="1914"/>
            </a:pPr>
            <a:r>
              <a:t>HA v 30% mutacija “de novo”</a:t>
            </a:r>
          </a:p>
          <a:p>
            <a:pPr marL="154686" indent="-154686" defTabSz="795527">
              <a:spcBef>
                <a:spcPts val="500"/>
              </a:spcBef>
              <a:defRPr sz="1914"/>
            </a:pPr>
            <a:r>
              <a:t>HA 80%, HB 20%</a:t>
            </a:r>
          </a:p>
          <a:p>
            <a:pPr marL="154686" indent="-154686" defTabSz="795527">
              <a:spcBef>
                <a:spcPts val="500"/>
              </a:spcBef>
              <a:defRPr sz="1914"/>
            </a:pPr>
            <a:r>
              <a:t>krvavitve v sklepe, mišice, krvavitve iz sluznic ust, dlesni, nosu…</a:t>
            </a:r>
          </a:p>
          <a:p>
            <a:pPr marL="154686" indent="-154686" defTabSz="795527">
              <a:spcBef>
                <a:spcPts val="500"/>
              </a:spcBef>
              <a:defRPr sz="1914"/>
            </a:pPr>
          </a:p>
          <a:p>
            <a:pPr marL="154686" indent="-154686" defTabSz="795527">
              <a:spcBef>
                <a:spcPts val="500"/>
              </a:spcBef>
              <a:defRPr sz="1914"/>
            </a:pPr>
            <a:r>
              <a:t>Težka &lt;1 % (spontane krvavitve)</a:t>
            </a:r>
          </a:p>
          <a:p>
            <a:pPr marL="154686" indent="-154686" defTabSz="795527">
              <a:spcBef>
                <a:spcPts val="500"/>
              </a:spcBef>
              <a:defRPr sz="1914"/>
            </a:pPr>
            <a:r>
              <a:t>Srednja 1 do 5 % (spontane krvavitve redke, dolgotrajnejše krvavitve po manjših poškodbah ali posegih)</a:t>
            </a:r>
          </a:p>
          <a:p>
            <a:pPr marL="154686" indent="-154686" defTabSz="795527">
              <a:spcBef>
                <a:spcPts val="500"/>
              </a:spcBef>
              <a:defRPr sz="1914"/>
            </a:pPr>
            <a:r>
              <a:t>Lahka &gt;5 do 40 % (težje krvavitve po velikih operacijah ali poškodbah)</a:t>
            </a:r>
          </a:p>
          <a:p>
            <a:pPr marL="154686" indent="-154686" defTabSz="795527">
              <a:spcBef>
                <a:spcPts val="500"/>
              </a:spcBef>
              <a:defRPr sz="1914"/>
            </a:pPr>
          </a:p>
          <a:p>
            <a:pPr marL="154686" indent="-154686" defTabSz="795527">
              <a:spcBef>
                <a:spcPts val="500"/>
              </a:spcBef>
              <a:defRPr sz="1914"/>
            </a:pPr>
            <a:r>
              <a:t>1 bolnik na 5.000 moških</a:t>
            </a:r>
          </a:p>
        </p:txBody>
      </p:sp>
      <p:pic>
        <p:nvPicPr>
          <p:cNvPr id="7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02450" y="914400"/>
            <a:ext cx="3898900" cy="5029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7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traight Arrow Connector 89"/>
          <p:cNvSpPr/>
          <p:nvPr/>
        </p:nvSpPr>
        <p:spPr>
          <a:xfrm flipH="1" flipV="1">
            <a:off x="9134473" y="4294332"/>
            <a:ext cx="9529" cy="1116003"/>
          </a:xfrm>
          <a:prstGeom prst="line">
            <a:avLst/>
          </a:prstGeom>
          <a:ln w="28575">
            <a:solidFill>
              <a:srgbClr val="2CAE2C"/>
            </a:solidFill>
            <a:miter/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74" name="Title 1"/>
          <p:cNvSpPr txBox="1"/>
          <p:nvPr>
            <p:ph type="title"/>
          </p:nvPr>
        </p:nvSpPr>
        <p:spPr>
          <a:xfrm>
            <a:off x="506698" y="317761"/>
            <a:ext cx="10252803" cy="67377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pPr/>
            <a:r>
              <a:t>Evolucija zdravljenja HA</a:t>
            </a:r>
          </a:p>
        </p:txBody>
      </p:sp>
      <p:sp>
        <p:nvSpPr>
          <p:cNvPr id="75" name="Text Placeholder 28680"/>
          <p:cNvSpPr txBox="1"/>
          <p:nvPr>
            <p:ph type="body" sz="quarter" idx="1"/>
          </p:nvPr>
        </p:nvSpPr>
        <p:spPr>
          <a:xfrm>
            <a:off x="552449" y="6519801"/>
            <a:ext cx="6318233" cy="277002"/>
          </a:xfrm>
          <a:prstGeom prst="rect">
            <a:avLst/>
          </a:prstGeom>
        </p:spPr>
        <p:txBody>
          <a:bodyPr/>
          <a:lstStyle/>
          <a:p>
            <a:pPr/>
            <a:r>
              <a:t>EMA, European Medicines Agency; F, factor; FDA, Food and Drug Association; FEIBA, factor eight inhibitor bypassing activity; HCV, hepatitis C virus; HIV, human immunodeficiency virus; MoA, mechanism of action</a:t>
            </a:r>
          </a:p>
        </p:txBody>
      </p:sp>
      <p:sp>
        <p:nvSpPr>
          <p:cNvPr id="76" name="Text Placeholder 8"/>
          <p:cNvSpPr/>
          <p:nvPr>
            <p:ph type="body" idx="13"/>
          </p:nvPr>
        </p:nvSpPr>
        <p:spPr>
          <a:xfrm>
            <a:off x="6281032" y="6242801"/>
            <a:ext cx="5376003" cy="554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marL="0" indent="0" algn="r" defTabSz="914400">
              <a:lnSpc>
                <a:spcPct val="100000"/>
              </a:lnSpc>
              <a:spcBef>
                <a:spcPts val="600"/>
              </a:spcBef>
              <a:defRPr sz="900">
                <a:latin typeface="Arial"/>
                <a:ea typeface="Arial"/>
                <a:cs typeface="Arial"/>
                <a:sym typeface="Arial"/>
              </a:defRPr>
            </a:pPr>
            <a:r>
              <a:t>1. Franchini M, Mannucci PM. Blood Rev 2013;27:179–84; </a:t>
            </a:r>
            <a:br/>
            <a:r>
              <a:t>2. Berntorp E, Shapiro AD. Lancet 2012;379:1447–56;</a:t>
            </a:r>
            <a:br/>
            <a:r>
              <a:t>3. FDA, HEMLIBRA</a:t>
            </a:r>
            <a:r>
              <a:rPr baseline="30000"/>
              <a:t>®</a:t>
            </a:r>
            <a:r>
              <a:t> (emicizumab-kxwh). 2017;</a:t>
            </a:r>
            <a:br/>
            <a:r>
              <a:t>4. EMA, HEMLIBRA</a:t>
            </a:r>
            <a:r>
              <a:rPr baseline="30000"/>
              <a:t>®</a:t>
            </a:r>
            <a:r>
              <a:t>. 2018; 5. FDA, HEMLIBRA</a:t>
            </a:r>
            <a:r>
              <a:rPr baseline="30000"/>
              <a:t>®</a:t>
            </a:r>
            <a:r>
              <a:t> (emicizumab-kxwh). 2018. </a:t>
            </a:r>
          </a:p>
        </p:txBody>
      </p:sp>
      <p:sp>
        <p:nvSpPr>
          <p:cNvPr id="77" name="TextBox 25"/>
          <p:cNvSpPr txBox="1"/>
          <p:nvPr/>
        </p:nvSpPr>
        <p:spPr>
          <a:xfrm>
            <a:off x="4959355" y="2561888"/>
            <a:ext cx="733914" cy="3133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 defTabSz="914400">
              <a:defRPr sz="1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1990</a:t>
            </a:r>
          </a:p>
        </p:txBody>
      </p:sp>
      <p:sp>
        <p:nvSpPr>
          <p:cNvPr id="78" name="Straight Connector 178"/>
          <p:cNvSpPr/>
          <p:nvPr/>
        </p:nvSpPr>
        <p:spPr>
          <a:xfrm>
            <a:off x="527984" y="2899560"/>
            <a:ext cx="9723184" cy="1"/>
          </a:xfrm>
          <a:prstGeom prst="line">
            <a:avLst/>
          </a:prstGeom>
          <a:ln w="28575">
            <a:solidFill>
              <a:srgbClr val="0075C5"/>
            </a:solidFill>
            <a:miter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79" name="Straight Connector 179"/>
          <p:cNvSpPr/>
          <p:nvPr/>
        </p:nvSpPr>
        <p:spPr>
          <a:xfrm>
            <a:off x="792722" y="2906485"/>
            <a:ext cx="3" cy="160519"/>
          </a:xfrm>
          <a:prstGeom prst="line">
            <a:avLst/>
          </a:prstGeom>
          <a:ln w="28575">
            <a:solidFill>
              <a:srgbClr val="0075C5"/>
            </a:solidFill>
            <a:miter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80" name="Straight Connector 180"/>
          <p:cNvSpPr/>
          <p:nvPr/>
        </p:nvSpPr>
        <p:spPr>
          <a:xfrm>
            <a:off x="3058540" y="2906485"/>
            <a:ext cx="3" cy="160519"/>
          </a:xfrm>
          <a:prstGeom prst="line">
            <a:avLst/>
          </a:prstGeom>
          <a:ln w="28575">
            <a:solidFill>
              <a:srgbClr val="0075C5"/>
            </a:solidFill>
            <a:miter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81" name="Straight Connector 181"/>
          <p:cNvSpPr/>
          <p:nvPr/>
        </p:nvSpPr>
        <p:spPr>
          <a:xfrm>
            <a:off x="4179775" y="2906485"/>
            <a:ext cx="3" cy="160519"/>
          </a:xfrm>
          <a:prstGeom prst="line">
            <a:avLst/>
          </a:prstGeom>
          <a:ln w="28575">
            <a:solidFill>
              <a:srgbClr val="0075C5"/>
            </a:solidFill>
            <a:miter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82" name="Straight Connector 182"/>
          <p:cNvSpPr/>
          <p:nvPr/>
        </p:nvSpPr>
        <p:spPr>
          <a:xfrm>
            <a:off x="5312686" y="2906485"/>
            <a:ext cx="3" cy="160519"/>
          </a:xfrm>
          <a:prstGeom prst="line">
            <a:avLst/>
          </a:prstGeom>
          <a:ln w="28575">
            <a:solidFill>
              <a:srgbClr val="0075C5"/>
            </a:solidFill>
            <a:miter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83" name="Straight Connector 183"/>
          <p:cNvSpPr/>
          <p:nvPr/>
        </p:nvSpPr>
        <p:spPr>
          <a:xfrm>
            <a:off x="6422237" y="2906485"/>
            <a:ext cx="3" cy="160519"/>
          </a:xfrm>
          <a:prstGeom prst="line">
            <a:avLst/>
          </a:prstGeom>
          <a:ln w="28575">
            <a:solidFill>
              <a:srgbClr val="0075C5"/>
            </a:solidFill>
            <a:miter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84" name="Straight Connector 184"/>
          <p:cNvSpPr/>
          <p:nvPr/>
        </p:nvSpPr>
        <p:spPr>
          <a:xfrm>
            <a:off x="7539576" y="2906485"/>
            <a:ext cx="3" cy="160519"/>
          </a:xfrm>
          <a:prstGeom prst="line">
            <a:avLst/>
          </a:prstGeom>
          <a:ln w="28575">
            <a:solidFill>
              <a:srgbClr val="0075C5"/>
            </a:solidFill>
            <a:miter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85" name="Straight Connector 185"/>
          <p:cNvSpPr/>
          <p:nvPr/>
        </p:nvSpPr>
        <p:spPr>
          <a:xfrm>
            <a:off x="8660807" y="2906485"/>
            <a:ext cx="3" cy="160519"/>
          </a:xfrm>
          <a:prstGeom prst="line">
            <a:avLst/>
          </a:prstGeom>
          <a:ln w="28575">
            <a:solidFill>
              <a:srgbClr val="0075C5"/>
            </a:solidFill>
            <a:miter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86" name="Straight Connector 186"/>
          <p:cNvSpPr/>
          <p:nvPr/>
        </p:nvSpPr>
        <p:spPr>
          <a:xfrm>
            <a:off x="1931471" y="2906485"/>
            <a:ext cx="3" cy="160519"/>
          </a:xfrm>
          <a:prstGeom prst="line">
            <a:avLst/>
          </a:prstGeom>
          <a:ln w="28575">
            <a:solidFill>
              <a:srgbClr val="0075C5"/>
            </a:solidFill>
            <a:miter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87" name="TextBox 22"/>
          <p:cNvSpPr txBox="1"/>
          <p:nvPr/>
        </p:nvSpPr>
        <p:spPr>
          <a:xfrm>
            <a:off x="8303583" y="2561888"/>
            <a:ext cx="710555" cy="3133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 defTabSz="914400">
              <a:defRPr sz="1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2015</a:t>
            </a:r>
          </a:p>
        </p:txBody>
      </p:sp>
      <p:sp>
        <p:nvSpPr>
          <p:cNvPr id="88" name="TextBox 23"/>
          <p:cNvSpPr txBox="1"/>
          <p:nvPr/>
        </p:nvSpPr>
        <p:spPr>
          <a:xfrm>
            <a:off x="7188193" y="2561888"/>
            <a:ext cx="733913" cy="3133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 defTabSz="914400">
              <a:defRPr sz="1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2010</a:t>
            </a:r>
          </a:p>
        </p:txBody>
      </p:sp>
      <p:sp>
        <p:nvSpPr>
          <p:cNvPr id="89" name="TextBox 24"/>
          <p:cNvSpPr txBox="1"/>
          <p:nvPr/>
        </p:nvSpPr>
        <p:spPr>
          <a:xfrm>
            <a:off x="6072802" y="2561888"/>
            <a:ext cx="735860" cy="3133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 defTabSz="914400">
              <a:defRPr sz="1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2000</a:t>
            </a:r>
          </a:p>
        </p:txBody>
      </p:sp>
      <p:sp>
        <p:nvSpPr>
          <p:cNvPr id="90" name="TextBox 26"/>
          <p:cNvSpPr txBox="1"/>
          <p:nvPr/>
        </p:nvSpPr>
        <p:spPr>
          <a:xfrm>
            <a:off x="3840071" y="2561888"/>
            <a:ext cx="737806" cy="3133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 defTabSz="914400">
              <a:defRPr sz="1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1980</a:t>
            </a:r>
          </a:p>
        </p:txBody>
      </p:sp>
      <p:sp>
        <p:nvSpPr>
          <p:cNvPr id="91" name="TextBox 27"/>
          <p:cNvSpPr txBox="1"/>
          <p:nvPr/>
        </p:nvSpPr>
        <p:spPr>
          <a:xfrm>
            <a:off x="2697427" y="2561888"/>
            <a:ext cx="761166" cy="3133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 defTabSz="914400">
              <a:defRPr sz="1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1970</a:t>
            </a:r>
          </a:p>
        </p:txBody>
      </p:sp>
      <p:sp>
        <p:nvSpPr>
          <p:cNvPr id="92" name="TextBox 28"/>
          <p:cNvSpPr txBox="1"/>
          <p:nvPr/>
        </p:nvSpPr>
        <p:spPr>
          <a:xfrm>
            <a:off x="1582035" y="2561888"/>
            <a:ext cx="733914" cy="3133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 defTabSz="914400">
              <a:defRPr sz="1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1960</a:t>
            </a:r>
          </a:p>
        </p:txBody>
      </p:sp>
      <p:sp>
        <p:nvSpPr>
          <p:cNvPr id="93" name="TextBox 29"/>
          <p:cNvSpPr txBox="1"/>
          <p:nvPr/>
        </p:nvSpPr>
        <p:spPr>
          <a:xfrm>
            <a:off x="443283" y="2561888"/>
            <a:ext cx="759221" cy="3133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 defTabSz="914400">
              <a:defRPr sz="1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1950</a:t>
            </a:r>
          </a:p>
        </p:txBody>
      </p:sp>
      <p:sp>
        <p:nvSpPr>
          <p:cNvPr id="94" name="Rectangle 195"/>
          <p:cNvSpPr/>
          <p:nvPr/>
        </p:nvSpPr>
        <p:spPr>
          <a:xfrm>
            <a:off x="2515447" y="3033189"/>
            <a:ext cx="358174" cy="154899"/>
          </a:xfrm>
          <a:prstGeom prst="rect">
            <a:avLst/>
          </a:prstGeom>
          <a:solidFill>
            <a:srgbClr val="FF9999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914400">
              <a:defRPr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95" name="Straight Arrow Connector 196"/>
          <p:cNvSpPr/>
          <p:nvPr/>
        </p:nvSpPr>
        <p:spPr>
          <a:xfrm flipV="1">
            <a:off x="1521716" y="3188085"/>
            <a:ext cx="1947" cy="350045"/>
          </a:xfrm>
          <a:prstGeom prst="line">
            <a:avLst/>
          </a:prstGeom>
          <a:ln w="28575">
            <a:solidFill>
              <a:srgbClr val="808080"/>
            </a:solidFill>
            <a:miter/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96" name="Rectangle 197"/>
          <p:cNvSpPr/>
          <p:nvPr/>
        </p:nvSpPr>
        <p:spPr>
          <a:xfrm>
            <a:off x="527985" y="3033190"/>
            <a:ext cx="1991358" cy="154899"/>
          </a:xfrm>
          <a:prstGeom prst="rect">
            <a:avLst/>
          </a:prstGeom>
          <a:solidFill>
            <a:srgbClr val="80808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914400">
              <a:defRPr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97" name="TextBox 198"/>
          <p:cNvSpPr txBox="1"/>
          <p:nvPr/>
        </p:nvSpPr>
        <p:spPr>
          <a:xfrm>
            <a:off x="704126" y="3547933"/>
            <a:ext cx="1635182" cy="4420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 defTabSz="914400">
              <a:defRPr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Whole blood or fresh plasma</a:t>
            </a:r>
          </a:p>
        </p:txBody>
      </p:sp>
      <p:sp>
        <p:nvSpPr>
          <p:cNvPr id="98" name="Straight Arrow Connector 199"/>
          <p:cNvSpPr/>
          <p:nvPr/>
        </p:nvSpPr>
        <p:spPr>
          <a:xfrm flipV="1">
            <a:off x="2523231" y="3207367"/>
            <a:ext cx="3" cy="923474"/>
          </a:xfrm>
          <a:prstGeom prst="line">
            <a:avLst/>
          </a:prstGeom>
          <a:ln w="28575">
            <a:solidFill>
              <a:srgbClr val="FF9999"/>
            </a:solidFill>
            <a:miter/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99" name="Straight Arrow Connector 200"/>
          <p:cNvSpPr/>
          <p:nvPr/>
        </p:nvSpPr>
        <p:spPr>
          <a:xfrm flipV="1">
            <a:off x="2870993" y="3214198"/>
            <a:ext cx="3" cy="1642729"/>
          </a:xfrm>
          <a:prstGeom prst="line">
            <a:avLst/>
          </a:prstGeom>
          <a:ln w="28575">
            <a:solidFill>
              <a:srgbClr val="FF6666"/>
            </a:solidFill>
            <a:miter/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grpSp>
        <p:nvGrpSpPr>
          <p:cNvPr id="102" name="TextBox 38"/>
          <p:cNvGrpSpPr/>
          <p:nvPr/>
        </p:nvGrpSpPr>
        <p:grpSpPr>
          <a:xfrm>
            <a:off x="1852612" y="4845281"/>
            <a:ext cx="2063426" cy="462835"/>
            <a:chOff x="-1" y="0"/>
            <a:chExt cx="2063425" cy="462834"/>
          </a:xfrm>
        </p:grpSpPr>
        <p:sp>
          <p:nvSpPr>
            <p:cNvPr id="100" name="Rectangle"/>
            <p:cNvSpPr/>
            <p:nvPr/>
          </p:nvSpPr>
          <p:spPr>
            <a:xfrm>
              <a:off x="-2" y="-1"/>
              <a:ext cx="2063426" cy="46283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 defTabSz="91440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01" name="Freeze-dried (lyophilised) FVIII concentrate"/>
            <p:cNvSpPr txBox="1"/>
            <p:nvPr/>
          </p:nvSpPr>
          <p:spPr>
            <a:xfrm>
              <a:off x="-2" y="56107"/>
              <a:ext cx="2063426" cy="35061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 defTabSz="914400">
                <a:defRPr sz="1200">
                  <a:solidFill>
                    <a:srgbClr val="FF6666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Freeze-dried (lyophilised) FVIII concentrate</a:t>
              </a:r>
            </a:p>
          </p:txBody>
        </p:sp>
      </p:grpSp>
      <p:sp>
        <p:nvSpPr>
          <p:cNvPr id="103" name="Rectangle 202"/>
          <p:cNvSpPr/>
          <p:nvPr/>
        </p:nvSpPr>
        <p:spPr>
          <a:xfrm>
            <a:off x="2873617" y="3033189"/>
            <a:ext cx="1839524" cy="154899"/>
          </a:xfrm>
          <a:prstGeom prst="rect">
            <a:avLst/>
          </a:prstGeom>
          <a:solidFill>
            <a:srgbClr val="FF6666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914400">
              <a:defRPr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grpSp>
        <p:nvGrpSpPr>
          <p:cNvPr id="106" name="TextBox 172"/>
          <p:cNvGrpSpPr/>
          <p:nvPr/>
        </p:nvGrpSpPr>
        <p:grpSpPr>
          <a:xfrm>
            <a:off x="566741" y="4141362"/>
            <a:ext cx="2099258" cy="626125"/>
            <a:chOff x="0" y="0"/>
            <a:chExt cx="2099257" cy="626123"/>
          </a:xfrm>
        </p:grpSpPr>
        <p:sp>
          <p:nvSpPr>
            <p:cNvPr id="104" name="Rectangle"/>
            <p:cNvSpPr/>
            <p:nvPr/>
          </p:nvSpPr>
          <p:spPr>
            <a:xfrm>
              <a:off x="0" y="-1"/>
              <a:ext cx="2099258" cy="62612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 defTabSz="91440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05" name="Cryoprecipitate –…"/>
            <p:cNvSpPr txBox="1"/>
            <p:nvPr/>
          </p:nvSpPr>
          <p:spPr>
            <a:xfrm>
              <a:off x="0" y="137752"/>
              <a:ext cx="2099258" cy="35061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algn="ctr" defTabSz="914400">
                <a:defRPr sz="1200">
                  <a:solidFill>
                    <a:srgbClr val="FF9999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Cryoprecipitate –</a:t>
              </a:r>
            </a:p>
            <a:p>
              <a:pPr algn="ctr" defTabSz="914400">
                <a:defRPr sz="1200">
                  <a:solidFill>
                    <a:srgbClr val="FF9999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Judith Graham Pool (Stanford)</a:t>
              </a:r>
            </a:p>
          </p:txBody>
        </p:sp>
      </p:grpSp>
      <p:grpSp>
        <p:nvGrpSpPr>
          <p:cNvPr id="113" name="Group 3"/>
          <p:cNvGrpSpPr/>
          <p:nvPr/>
        </p:nvGrpSpPr>
        <p:grpSpPr>
          <a:xfrm>
            <a:off x="3073113" y="1942214"/>
            <a:ext cx="1209735" cy="667340"/>
            <a:chOff x="0" y="0"/>
            <a:chExt cx="1209733" cy="667339"/>
          </a:xfrm>
        </p:grpSpPr>
        <p:sp>
          <p:nvSpPr>
            <p:cNvPr id="107" name="Straight Arrow Connector 205"/>
            <p:cNvSpPr/>
            <p:nvPr/>
          </p:nvSpPr>
          <p:spPr>
            <a:xfrm flipH="1">
              <a:off x="264760" y="274925"/>
              <a:ext cx="3" cy="216003"/>
            </a:xfrm>
            <a:prstGeom prst="line">
              <a:avLst/>
            </a:prstGeom>
            <a:noFill/>
            <a:ln w="28575" cap="flat">
              <a:solidFill>
                <a:srgbClr val="0075C5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108" name="TextBox 145"/>
            <p:cNvSpPr txBox="1"/>
            <p:nvPr/>
          </p:nvSpPr>
          <p:spPr>
            <a:xfrm>
              <a:off x="-1" y="0"/>
              <a:ext cx="529524" cy="2642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 algn="ctr" defTabSz="914400">
                <a:defRPr sz="1200">
                  <a:solidFill>
                    <a:srgbClr val="0075C5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HCV</a:t>
              </a:r>
            </a:p>
          </p:txBody>
        </p:sp>
        <p:sp>
          <p:nvSpPr>
            <p:cNvPr id="109" name="Oval 207"/>
            <p:cNvSpPr/>
            <p:nvPr/>
          </p:nvSpPr>
          <p:spPr>
            <a:xfrm>
              <a:off x="174760" y="487335"/>
              <a:ext cx="180005" cy="180005"/>
            </a:xfrm>
            <a:prstGeom prst="ellipse">
              <a:avLst/>
            </a:prstGeom>
            <a:solidFill>
              <a:srgbClr val="0075C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 defTabSz="914400">
                <a:defRPr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10" name="Straight Arrow Connector 209"/>
            <p:cNvSpPr/>
            <p:nvPr/>
          </p:nvSpPr>
          <p:spPr>
            <a:xfrm>
              <a:off x="984874" y="274925"/>
              <a:ext cx="3" cy="216003"/>
            </a:xfrm>
            <a:prstGeom prst="line">
              <a:avLst/>
            </a:prstGeom>
            <a:noFill/>
            <a:ln w="28575" cap="flat">
              <a:solidFill>
                <a:srgbClr val="0075C5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111" name="TextBox 60"/>
            <p:cNvSpPr txBox="1"/>
            <p:nvPr/>
          </p:nvSpPr>
          <p:spPr>
            <a:xfrm>
              <a:off x="760020" y="0"/>
              <a:ext cx="449713" cy="2642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 algn="ctr" defTabSz="914400">
                <a:defRPr sz="1200">
                  <a:solidFill>
                    <a:srgbClr val="0075C5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HIV</a:t>
              </a:r>
            </a:p>
          </p:txBody>
        </p:sp>
        <p:sp>
          <p:nvSpPr>
            <p:cNvPr id="112" name="Oval 211"/>
            <p:cNvSpPr/>
            <p:nvPr/>
          </p:nvSpPr>
          <p:spPr>
            <a:xfrm>
              <a:off x="894875" y="487335"/>
              <a:ext cx="180005" cy="180005"/>
            </a:xfrm>
            <a:prstGeom prst="ellipse">
              <a:avLst/>
            </a:prstGeom>
            <a:solidFill>
              <a:srgbClr val="0075C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 defTabSz="914400">
                <a:defRPr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grpSp>
        <p:nvGrpSpPr>
          <p:cNvPr id="117" name="Group 6"/>
          <p:cNvGrpSpPr/>
          <p:nvPr/>
        </p:nvGrpSpPr>
        <p:grpSpPr>
          <a:xfrm>
            <a:off x="3105187" y="1182132"/>
            <a:ext cx="3167094" cy="1660461"/>
            <a:chOff x="0" y="0"/>
            <a:chExt cx="3167093" cy="1660459"/>
          </a:xfrm>
        </p:grpSpPr>
        <p:sp>
          <p:nvSpPr>
            <p:cNvPr id="114" name="Straight Arrow Connector 213"/>
            <p:cNvSpPr/>
            <p:nvPr/>
          </p:nvSpPr>
          <p:spPr>
            <a:xfrm flipH="1">
              <a:off x="1584813" y="635227"/>
              <a:ext cx="3" cy="852645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miter lim="800000"/>
              <a:tailEnd type="oval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115" name="TextBox 39"/>
            <p:cNvSpPr txBox="1"/>
            <p:nvPr/>
          </p:nvSpPr>
          <p:spPr>
            <a:xfrm>
              <a:off x="-1" y="0"/>
              <a:ext cx="3167094" cy="61985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algn="ctr" defTabSz="914400">
                <a:defRPr i="1" sz="1200">
                  <a:latin typeface="Arial"/>
                  <a:ea typeface="Arial"/>
                  <a:cs typeface="Arial"/>
                  <a:sym typeface="Arial"/>
                </a:defRPr>
              </a:pPr>
              <a:r>
                <a:t>F8</a:t>
              </a:r>
              <a:r>
                <a:rPr i="0"/>
                <a:t> gene cloned and first </a:t>
              </a:r>
              <a:br>
                <a:rPr i="0"/>
              </a:br>
              <a:r>
                <a:rPr i="0"/>
                <a:t>laboratory production of </a:t>
              </a:r>
              <a:br>
                <a:rPr i="0"/>
              </a:br>
              <a:r>
                <a:rPr i="0"/>
                <a:t>recombinant FVIII by Genentech</a:t>
              </a:r>
            </a:p>
          </p:txBody>
        </p:sp>
        <p:sp>
          <p:nvSpPr>
            <p:cNvPr id="116" name="Oval 215"/>
            <p:cNvSpPr/>
            <p:nvPr/>
          </p:nvSpPr>
          <p:spPr>
            <a:xfrm>
              <a:off x="1493544" y="1480455"/>
              <a:ext cx="180005" cy="180005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 defTabSz="914400">
                <a:defRPr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sp>
        <p:nvSpPr>
          <p:cNvPr id="118" name="Rectangle 221"/>
          <p:cNvSpPr/>
          <p:nvPr/>
        </p:nvSpPr>
        <p:spPr>
          <a:xfrm>
            <a:off x="8433058" y="3888706"/>
            <a:ext cx="1794751" cy="172472"/>
          </a:xfrm>
          <a:prstGeom prst="rect">
            <a:avLst/>
          </a:prstGeom>
          <a:solidFill>
            <a:srgbClr val="80000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914400">
              <a:defRPr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grpSp>
        <p:nvGrpSpPr>
          <p:cNvPr id="125" name="Group 7"/>
          <p:cNvGrpSpPr/>
          <p:nvPr/>
        </p:nvGrpSpPr>
        <p:grpSpPr>
          <a:xfrm>
            <a:off x="8240219" y="4070808"/>
            <a:ext cx="2055302" cy="1017401"/>
            <a:chOff x="-1" y="0"/>
            <a:chExt cx="2055301" cy="1017399"/>
          </a:xfrm>
        </p:grpSpPr>
        <p:sp>
          <p:nvSpPr>
            <p:cNvPr id="119" name="Straight Arrow Connector 220"/>
            <p:cNvSpPr/>
            <p:nvPr/>
          </p:nvSpPr>
          <p:spPr>
            <a:xfrm flipV="1">
              <a:off x="248867" y="0"/>
              <a:ext cx="3" cy="504004"/>
            </a:xfrm>
            <a:prstGeom prst="line">
              <a:avLst/>
            </a:prstGeom>
            <a:noFill/>
            <a:ln w="28575" cap="flat">
              <a:solidFill>
                <a:srgbClr val="800000"/>
              </a:solidFill>
              <a:prstDash val="solid"/>
              <a:miter lim="800000"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grpSp>
          <p:nvGrpSpPr>
            <p:cNvPr id="122" name="TextBox 35"/>
            <p:cNvGrpSpPr/>
            <p:nvPr/>
          </p:nvGrpSpPr>
          <p:grpSpPr>
            <a:xfrm>
              <a:off x="11677" y="464882"/>
              <a:ext cx="2038515" cy="552518"/>
              <a:chOff x="-1" y="0"/>
              <a:chExt cx="2038513" cy="552517"/>
            </a:xfrm>
          </p:grpSpPr>
          <p:sp>
            <p:nvSpPr>
              <p:cNvPr id="120" name="Rectangle"/>
              <p:cNvSpPr/>
              <p:nvPr/>
            </p:nvSpPr>
            <p:spPr>
              <a:xfrm>
                <a:off x="-2" y="-1"/>
                <a:ext cx="2038515" cy="552518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21" name="Extended half-life FVIII concentrate approved"/>
              <p:cNvSpPr txBox="1"/>
              <p:nvPr/>
            </p:nvSpPr>
            <p:spPr>
              <a:xfrm>
                <a:off x="-2" y="100948"/>
                <a:ext cx="2038515" cy="35061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 defTabSz="914400">
                  <a:defRPr sz="1200">
                    <a:solidFill>
                      <a:srgbClr val="860B2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/>
                <a:r>
                  <a:t>Extended half-life FVIII concentrate approved</a:t>
                </a:r>
              </a:p>
            </p:txBody>
          </p:sp>
        </p:grpSp>
        <p:sp>
          <p:nvSpPr>
            <p:cNvPr id="123" name="Straight Connector 218"/>
            <p:cNvSpPr/>
            <p:nvPr/>
          </p:nvSpPr>
          <p:spPr>
            <a:xfrm>
              <a:off x="-2" y="454642"/>
              <a:ext cx="2055303" cy="4"/>
            </a:xfrm>
            <a:prstGeom prst="line">
              <a:avLst/>
            </a:prstGeom>
            <a:noFill/>
            <a:ln w="28575" cap="flat">
              <a:solidFill>
                <a:srgbClr val="800000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124" name="Straight Connector 219"/>
            <p:cNvSpPr/>
            <p:nvPr/>
          </p:nvSpPr>
          <p:spPr>
            <a:xfrm>
              <a:off x="-2" y="1012311"/>
              <a:ext cx="2055303" cy="4"/>
            </a:xfrm>
            <a:prstGeom prst="line">
              <a:avLst/>
            </a:prstGeom>
            <a:noFill/>
            <a:ln w="28575" cap="flat">
              <a:solidFill>
                <a:srgbClr val="800000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131" name="Group 9"/>
          <p:cNvGrpSpPr/>
          <p:nvPr/>
        </p:nvGrpSpPr>
        <p:grpSpPr>
          <a:xfrm>
            <a:off x="6080693" y="3658176"/>
            <a:ext cx="4158797" cy="2362828"/>
            <a:chOff x="0" y="0"/>
            <a:chExt cx="4158796" cy="2362826"/>
          </a:xfrm>
        </p:grpSpPr>
        <p:sp>
          <p:nvSpPr>
            <p:cNvPr id="126" name="Straight Arrow Connector 227"/>
            <p:cNvSpPr/>
            <p:nvPr/>
          </p:nvSpPr>
          <p:spPr>
            <a:xfrm flipV="1">
              <a:off x="109900" y="182716"/>
              <a:ext cx="3" cy="1712906"/>
            </a:xfrm>
            <a:prstGeom prst="line">
              <a:avLst/>
            </a:prstGeom>
            <a:noFill/>
            <a:ln w="28575" cap="flat">
              <a:solidFill>
                <a:srgbClr val="7998E9"/>
              </a:solidFill>
              <a:prstDash val="solid"/>
              <a:miter lim="800000"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127" name="TextBox 40"/>
            <p:cNvSpPr txBox="1"/>
            <p:nvPr/>
          </p:nvSpPr>
          <p:spPr>
            <a:xfrm>
              <a:off x="61025" y="1891081"/>
              <a:ext cx="2557259" cy="4420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 defTabSz="914400">
                <a:defRPr sz="1200">
                  <a:solidFill>
                    <a:srgbClr val="7998E9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Recombinant FVIIa concentrate </a:t>
              </a:r>
              <a:br/>
              <a:r>
                <a:t>for patients with inhibitors</a:t>
              </a:r>
            </a:p>
          </p:txBody>
        </p:sp>
        <p:sp>
          <p:nvSpPr>
            <p:cNvPr id="128" name="Rectangle 229"/>
            <p:cNvSpPr/>
            <p:nvPr/>
          </p:nvSpPr>
          <p:spPr>
            <a:xfrm>
              <a:off x="111844" y="-1"/>
              <a:ext cx="4046952" cy="172473"/>
            </a:xfrm>
            <a:prstGeom prst="rect">
              <a:avLst/>
            </a:prstGeom>
            <a:solidFill>
              <a:srgbClr val="7998E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 defTabSz="914400">
                <a:defRPr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29" name="Straight Connector 225"/>
            <p:cNvSpPr/>
            <p:nvPr/>
          </p:nvSpPr>
          <p:spPr>
            <a:xfrm>
              <a:off x="-1" y="1895620"/>
              <a:ext cx="2664005" cy="2"/>
            </a:xfrm>
            <a:prstGeom prst="line">
              <a:avLst/>
            </a:prstGeom>
            <a:noFill/>
            <a:ln w="28575" cap="flat">
              <a:solidFill>
                <a:srgbClr val="7998E9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130" name="Straight Connector 226"/>
            <p:cNvSpPr/>
            <p:nvPr/>
          </p:nvSpPr>
          <p:spPr>
            <a:xfrm>
              <a:off x="-1" y="2362824"/>
              <a:ext cx="2664005" cy="2"/>
            </a:xfrm>
            <a:prstGeom prst="line">
              <a:avLst/>
            </a:prstGeom>
            <a:noFill/>
            <a:ln w="28575" cap="flat">
              <a:solidFill>
                <a:srgbClr val="7998E9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140" name="Group 8"/>
          <p:cNvGrpSpPr/>
          <p:nvPr/>
        </p:nvGrpSpPr>
        <p:grpSpPr>
          <a:xfrm>
            <a:off x="5062533" y="3454972"/>
            <a:ext cx="5188637" cy="1892929"/>
            <a:chOff x="-2" y="0"/>
            <a:chExt cx="5188636" cy="1892928"/>
          </a:xfrm>
        </p:grpSpPr>
        <p:grpSp>
          <p:nvGrpSpPr>
            <p:cNvPr id="136" name="Group 28673"/>
            <p:cNvGrpSpPr/>
            <p:nvPr/>
          </p:nvGrpSpPr>
          <p:grpSpPr>
            <a:xfrm>
              <a:off x="-3" y="163934"/>
              <a:ext cx="2110130" cy="1728995"/>
              <a:chOff x="-1" y="0"/>
              <a:chExt cx="2110128" cy="1728994"/>
            </a:xfrm>
          </p:grpSpPr>
          <p:sp>
            <p:nvSpPr>
              <p:cNvPr id="132" name="Straight Arrow Connector 236"/>
              <p:cNvSpPr/>
              <p:nvPr/>
            </p:nvSpPr>
            <p:spPr>
              <a:xfrm flipV="1">
                <a:off x="405875" y="0"/>
                <a:ext cx="3" cy="1296488"/>
              </a:xfrm>
              <a:prstGeom prst="line">
                <a:avLst/>
              </a:prstGeom>
              <a:noFill/>
              <a:ln w="28575" cap="flat">
                <a:solidFill>
                  <a:srgbClr val="BF0000"/>
                </a:solidFill>
                <a:prstDash val="solid"/>
                <a:miter lim="800000"/>
                <a:tailEnd type="triangle" w="med" len="med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grpSp>
            <p:nvGrpSpPr>
              <p:cNvPr id="135" name="TextBox 30"/>
              <p:cNvGrpSpPr/>
              <p:nvPr/>
            </p:nvGrpSpPr>
            <p:grpSpPr>
              <a:xfrm>
                <a:off x="-2" y="1296484"/>
                <a:ext cx="2110130" cy="432511"/>
                <a:chOff x="0" y="0"/>
                <a:chExt cx="2110128" cy="432509"/>
              </a:xfrm>
            </p:grpSpPr>
            <p:sp>
              <p:nvSpPr>
                <p:cNvPr id="133" name="Rectangle"/>
                <p:cNvSpPr/>
                <p:nvPr/>
              </p:nvSpPr>
              <p:spPr>
                <a:xfrm>
                  <a:off x="-1" y="-1"/>
                  <a:ext cx="2110129" cy="432510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 defTabSz="914400"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134" name="Recombinant FVIII concentrates"/>
                <p:cNvSpPr txBox="1"/>
                <p:nvPr/>
              </p:nvSpPr>
              <p:spPr>
                <a:xfrm>
                  <a:off x="91439" y="40945"/>
                  <a:ext cx="1927251" cy="35061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tIns="0" rIns="0" bIns="0" numCol="1" anchor="ctr">
                  <a:spAutoFit/>
                </a:bodyPr>
                <a:lstStyle>
                  <a:lvl1pPr algn="ctr" defTabSz="914400">
                    <a:defRPr sz="1200">
                      <a:solidFill>
                        <a:srgbClr val="BF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</a:lstStyle>
                <a:p>
                  <a:pPr/>
                  <a:r>
                    <a:t>Recombinant FVIII concentrates</a:t>
                  </a:r>
                </a:p>
              </p:txBody>
            </p:sp>
          </p:grpSp>
        </p:grpSp>
        <p:sp>
          <p:nvSpPr>
            <p:cNvPr id="137" name="Rectangle 235"/>
            <p:cNvSpPr/>
            <p:nvPr/>
          </p:nvSpPr>
          <p:spPr>
            <a:xfrm>
              <a:off x="384464" y="0"/>
              <a:ext cx="4804170" cy="160519"/>
            </a:xfrm>
            <a:prstGeom prst="rect">
              <a:avLst/>
            </a:prstGeom>
            <a:solidFill>
              <a:srgbClr val="BF00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 defTabSz="914400">
                <a:defRPr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38" name="Straight Connector 232"/>
            <p:cNvSpPr/>
            <p:nvPr/>
          </p:nvSpPr>
          <p:spPr>
            <a:xfrm>
              <a:off x="16854" y="1464653"/>
              <a:ext cx="2055299" cy="3"/>
            </a:xfrm>
            <a:prstGeom prst="line">
              <a:avLst/>
            </a:prstGeom>
            <a:noFill/>
            <a:ln w="28575" cap="flat">
              <a:solidFill>
                <a:srgbClr val="BF0000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139" name="Straight Connector 233"/>
            <p:cNvSpPr/>
            <p:nvPr/>
          </p:nvSpPr>
          <p:spPr>
            <a:xfrm>
              <a:off x="16854" y="1882678"/>
              <a:ext cx="2055299" cy="3"/>
            </a:xfrm>
            <a:prstGeom prst="line">
              <a:avLst/>
            </a:prstGeom>
            <a:noFill/>
            <a:ln w="28575" cap="flat">
              <a:solidFill>
                <a:srgbClr val="BF0000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146" name="Group 4"/>
          <p:cNvGrpSpPr/>
          <p:nvPr/>
        </p:nvGrpSpPr>
        <p:grpSpPr>
          <a:xfrm>
            <a:off x="3174292" y="3033188"/>
            <a:ext cx="7076878" cy="1016320"/>
            <a:chOff x="-1" y="-1"/>
            <a:chExt cx="7076877" cy="1016319"/>
          </a:xfrm>
        </p:grpSpPr>
        <p:sp>
          <p:nvSpPr>
            <p:cNvPr id="141" name="Rectangle 242"/>
            <p:cNvSpPr/>
            <p:nvPr/>
          </p:nvSpPr>
          <p:spPr>
            <a:xfrm>
              <a:off x="1538842" y="-2"/>
              <a:ext cx="5538035" cy="154898"/>
            </a:xfrm>
            <a:prstGeom prst="rect">
              <a:avLst/>
            </a:prstGeom>
            <a:solidFill>
              <a:srgbClr val="0075C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 defTabSz="914400">
                <a:defRPr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42" name="TextBox 37"/>
            <p:cNvSpPr txBox="1"/>
            <p:nvPr/>
          </p:nvSpPr>
          <p:spPr>
            <a:xfrm>
              <a:off x="-2" y="606270"/>
              <a:ext cx="1633326" cy="35061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 defTabSz="914400">
                <a:defRPr sz="1200">
                  <a:solidFill>
                    <a:srgbClr val="0075C5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Viral-inactivated FVIII concentrates</a:t>
              </a:r>
            </a:p>
          </p:txBody>
        </p:sp>
        <p:sp>
          <p:nvSpPr>
            <p:cNvPr id="143" name="Straight Arrow Connector 244"/>
            <p:cNvSpPr/>
            <p:nvPr/>
          </p:nvSpPr>
          <p:spPr>
            <a:xfrm flipV="1">
              <a:off x="1531060" y="162226"/>
              <a:ext cx="3" cy="392400"/>
            </a:xfrm>
            <a:prstGeom prst="line">
              <a:avLst/>
            </a:prstGeom>
            <a:noFill/>
            <a:ln w="28575" cap="flat">
              <a:solidFill>
                <a:srgbClr val="0075C5"/>
              </a:solidFill>
              <a:prstDash val="solid"/>
              <a:miter lim="800000"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144" name="Straight Connector 240"/>
            <p:cNvSpPr/>
            <p:nvPr/>
          </p:nvSpPr>
          <p:spPr>
            <a:xfrm>
              <a:off x="4748" y="554623"/>
              <a:ext cx="1616761" cy="2"/>
            </a:xfrm>
            <a:prstGeom prst="line">
              <a:avLst/>
            </a:prstGeom>
            <a:noFill/>
            <a:ln w="28575" cap="flat">
              <a:solidFill>
                <a:srgbClr val="0075C5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145" name="Straight Connector 241"/>
            <p:cNvSpPr/>
            <p:nvPr/>
          </p:nvSpPr>
          <p:spPr>
            <a:xfrm>
              <a:off x="4748" y="1016317"/>
              <a:ext cx="1616761" cy="2"/>
            </a:xfrm>
            <a:prstGeom prst="line">
              <a:avLst/>
            </a:prstGeom>
            <a:noFill/>
            <a:ln w="28575" cap="flat">
              <a:solidFill>
                <a:srgbClr val="0075C5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</p:grpSp>
      <p:sp>
        <p:nvSpPr>
          <p:cNvPr id="147" name="Straight Connector 245"/>
          <p:cNvSpPr/>
          <p:nvPr/>
        </p:nvSpPr>
        <p:spPr>
          <a:xfrm>
            <a:off x="1841056" y="4853228"/>
            <a:ext cx="2055298" cy="3"/>
          </a:xfrm>
          <a:prstGeom prst="line">
            <a:avLst/>
          </a:prstGeom>
          <a:ln w="28575">
            <a:solidFill>
              <a:srgbClr val="FF6666"/>
            </a:solidFill>
            <a:miter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48" name="Straight Connector 246"/>
          <p:cNvSpPr/>
          <p:nvPr/>
        </p:nvSpPr>
        <p:spPr>
          <a:xfrm>
            <a:off x="1841056" y="5295843"/>
            <a:ext cx="2055298" cy="3"/>
          </a:xfrm>
          <a:prstGeom prst="line">
            <a:avLst/>
          </a:prstGeom>
          <a:ln w="28575">
            <a:solidFill>
              <a:srgbClr val="FF6666"/>
            </a:solidFill>
            <a:miter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49" name="Straight Connector 247"/>
          <p:cNvSpPr/>
          <p:nvPr/>
        </p:nvSpPr>
        <p:spPr>
          <a:xfrm>
            <a:off x="596410" y="4130840"/>
            <a:ext cx="2055300" cy="3"/>
          </a:xfrm>
          <a:prstGeom prst="line">
            <a:avLst/>
          </a:prstGeom>
          <a:ln w="28575">
            <a:solidFill>
              <a:srgbClr val="FF9999"/>
            </a:solidFill>
            <a:miter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50" name="Straight Connector 248"/>
          <p:cNvSpPr/>
          <p:nvPr/>
        </p:nvSpPr>
        <p:spPr>
          <a:xfrm>
            <a:off x="596410" y="4772216"/>
            <a:ext cx="2055300" cy="3"/>
          </a:xfrm>
          <a:prstGeom prst="line">
            <a:avLst/>
          </a:prstGeom>
          <a:ln w="28575">
            <a:solidFill>
              <a:srgbClr val="FF9999"/>
            </a:solidFill>
            <a:miter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51" name="Straight Connector 249"/>
          <p:cNvSpPr/>
          <p:nvPr/>
        </p:nvSpPr>
        <p:spPr>
          <a:xfrm>
            <a:off x="780304" y="3522476"/>
            <a:ext cx="1544177" cy="3"/>
          </a:xfrm>
          <a:prstGeom prst="line">
            <a:avLst/>
          </a:prstGeom>
          <a:ln w="28575">
            <a:solidFill>
              <a:srgbClr val="808080"/>
            </a:solidFill>
            <a:miter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52" name="Straight Connector 250"/>
          <p:cNvSpPr/>
          <p:nvPr/>
        </p:nvSpPr>
        <p:spPr>
          <a:xfrm>
            <a:off x="780304" y="4024969"/>
            <a:ext cx="1544177" cy="3"/>
          </a:xfrm>
          <a:prstGeom prst="line">
            <a:avLst/>
          </a:prstGeom>
          <a:ln w="28575">
            <a:solidFill>
              <a:srgbClr val="808080"/>
            </a:solidFill>
            <a:miter/>
          </a:ln>
        </p:spPr>
        <p:txBody>
          <a:bodyPr lIns="45718" tIns="45718" rIns="45718" bIns="45718"/>
          <a:lstStyle/>
          <a:p>
            <a:pPr/>
          </a:p>
        </p:txBody>
      </p:sp>
      <p:grpSp>
        <p:nvGrpSpPr>
          <p:cNvPr id="160" name="Group 5"/>
          <p:cNvGrpSpPr/>
          <p:nvPr/>
        </p:nvGrpSpPr>
        <p:grpSpPr>
          <a:xfrm>
            <a:off x="4815384" y="3232982"/>
            <a:ext cx="5435786" cy="1502662"/>
            <a:chOff x="0" y="0"/>
            <a:chExt cx="5435785" cy="1502661"/>
          </a:xfrm>
        </p:grpSpPr>
        <p:sp>
          <p:nvSpPr>
            <p:cNvPr id="153" name="Rectangle 255"/>
            <p:cNvSpPr/>
            <p:nvPr/>
          </p:nvSpPr>
          <p:spPr>
            <a:xfrm>
              <a:off x="88517" y="-1"/>
              <a:ext cx="5347268" cy="160519"/>
            </a:xfrm>
            <a:prstGeom prst="rect">
              <a:avLst/>
            </a:prstGeom>
            <a:solidFill>
              <a:srgbClr val="11296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 defTabSz="914400">
                <a:defRPr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54" name="Straight Arrow Connector 256"/>
            <p:cNvSpPr/>
            <p:nvPr/>
          </p:nvSpPr>
          <p:spPr>
            <a:xfrm flipV="1">
              <a:off x="123554" y="169053"/>
              <a:ext cx="3" cy="864558"/>
            </a:xfrm>
            <a:prstGeom prst="line">
              <a:avLst/>
            </a:prstGeom>
            <a:noFill/>
            <a:ln w="28575" cap="flat">
              <a:solidFill>
                <a:srgbClr val="112966"/>
              </a:solidFill>
              <a:prstDash val="solid"/>
              <a:miter lim="800000"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grpSp>
          <p:nvGrpSpPr>
            <p:cNvPr id="157" name="TextBox 74"/>
            <p:cNvGrpSpPr/>
            <p:nvPr/>
          </p:nvGrpSpPr>
          <p:grpSpPr>
            <a:xfrm>
              <a:off x="9023" y="1033608"/>
              <a:ext cx="1930380" cy="469053"/>
              <a:chOff x="-1" y="0"/>
              <a:chExt cx="1930379" cy="469051"/>
            </a:xfrm>
          </p:grpSpPr>
          <p:sp>
            <p:nvSpPr>
              <p:cNvPr id="155" name="Rectangle"/>
              <p:cNvSpPr/>
              <p:nvPr/>
            </p:nvSpPr>
            <p:spPr>
              <a:xfrm>
                <a:off x="-2" y="-1"/>
                <a:ext cx="1930381" cy="469053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56" name="FEIBA for haemophilia patients with inhibitors"/>
              <p:cNvSpPr txBox="1"/>
              <p:nvPr/>
            </p:nvSpPr>
            <p:spPr>
              <a:xfrm>
                <a:off x="91439" y="59216"/>
                <a:ext cx="1747500" cy="35061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 defTabSz="914400">
                  <a:defRPr sz="1200">
                    <a:solidFill>
                      <a:srgbClr val="112966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/>
                <a:r>
                  <a:t>FEIBA for haemophilia patients with inhibitors</a:t>
                </a:r>
              </a:p>
            </p:txBody>
          </p:sp>
        </p:grpSp>
        <p:sp>
          <p:nvSpPr>
            <p:cNvPr id="158" name="Straight Connector 253"/>
            <p:cNvSpPr/>
            <p:nvPr/>
          </p:nvSpPr>
          <p:spPr>
            <a:xfrm>
              <a:off x="-1" y="1035190"/>
              <a:ext cx="2055300" cy="3"/>
            </a:xfrm>
            <a:prstGeom prst="line">
              <a:avLst/>
            </a:prstGeom>
            <a:noFill/>
            <a:ln w="28575" cap="flat">
              <a:solidFill>
                <a:srgbClr val="112966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159" name="Straight Connector 254"/>
            <p:cNvSpPr/>
            <p:nvPr/>
          </p:nvSpPr>
          <p:spPr>
            <a:xfrm>
              <a:off x="-1" y="1502396"/>
              <a:ext cx="2055300" cy="4"/>
            </a:xfrm>
            <a:prstGeom prst="line">
              <a:avLst/>
            </a:prstGeom>
            <a:noFill/>
            <a:ln w="28575" cap="flat">
              <a:solidFill>
                <a:srgbClr val="112966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163" name="Group 11"/>
          <p:cNvGrpSpPr/>
          <p:nvPr/>
        </p:nvGrpSpPr>
        <p:grpSpPr>
          <a:xfrm>
            <a:off x="9581483" y="2399830"/>
            <a:ext cx="2079374" cy="2527846"/>
            <a:chOff x="0" y="0"/>
            <a:chExt cx="2079372" cy="2527845"/>
          </a:xfrm>
        </p:grpSpPr>
        <p:sp>
          <p:nvSpPr>
            <p:cNvPr id="161" name="Right Arrow 259"/>
            <p:cNvSpPr/>
            <p:nvPr/>
          </p:nvSpPr>
          <p:spPr>
            <a:xfrm>
              <a:off x="0" y="0"/>
              <a:ext cx="2079373" cy="2527846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3665D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 defTabSz="914400">
                <a:defRPr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62" name="TextBox 35"/>
            <p:cNvSpPr txBox="1"/>
            <p:nvPr/>
          </p:nvSpPr>
          <p:spPr>
            <a:xfrm>
              <a:off x="728973" y="1105567"/>
              <a:ext cx="1079997" cy="2642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 defTabSz="914400">
                <a:defRPr sz="12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New MoAs</a:t>
              </a:r>
            </a:p>
          </p:txBody>
        </p:sp>
      </p:grpSp>
      <p:sp>
        <p:nvSpPr>
          <p:cNvPr id="164" name="TextBox 22"/>
          <p:cNvSpPr txBox="1"/>
          <p:nvPr/>
        </p:nvSpPr>
        <p:spPr>
          <a:xfrm>
            <a:off x="9403774" y="2561888"/>
            <a:ext cx="710555" cy="3133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 defTabSz="914400">
              <a:defRPr sz="1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2020</a:t>
            </a:r>
          </a:p>
        </p:txBody>
      </p:sp>
      <p:sp>
        <p:nvSpPr>
          <p:cNvPr id="165" name="Rectangle 90"/>
          <p:cNvSpPr/>
          <p:nvPr/>
        </p:nvSpPr>
        <p:spPr>
          <a:xfrm>
            <a:off x="9040372" y="4120069"/>
            <a:ext cx="540003" cy="172472"/>
          </a:xfrm>
          <a:prstGeom prst="rect">
            <a:avLst/>
          </a:prstGeom>
          <a:solidFill>
            <a:srgbClr val="2CAE2C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914400">
              <a:defRPr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grpSp>
        <p:nvGrpSpPr>
          <p:cNvPr id="168" name="TextBox 35"/>
          <p:cNvGrpSpPr/>
          <p:nvPr/>
        </p:nvGrpSpPr>
        <p:grpSpPr>
          <a:xfrm>
            <a:off x="8935445" y="5458296"/>
            <a:ext cx="3004922" cy="491147"/>
            <a:chOff x="0" y="0"/>
            <a:chExt cx="3004920" cy="491145"/>
          </a:xfrm>
        </p:grpSpPr>
        <p:sp>
          <p:nvSpPr>
            <p:cNvPr id="166" name="Rectangle"/>
            <p:cNvSpPr/>
            <p:nvPr/>
          </p:nvSpPr>
          <p:spPr>
            <a:xfrm>
              <a:off x="-1" y="9315"/>
              <a:ext cx="3004921" cy="47251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 defTabSz="914400">
                <a:defRPr sz="1000">
                  <a:solidFill>
                    <a:srgbClr val="2CAE2C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67" name="Emicizumab With factor VIII inhibitors – FDA 2017 / EMA 2018…"/>
            <p:cNvSpPr txBox="1"/>
            <p:nvPr/>
          </p:nvSpPr>
          <p:spPr>
            <a:xfrm>
              <a:off x="-1" y="-1"/>
              <a:ext cx="3004921" cy="4911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algn="ctr" defTabSz="914400">
                <a:defRPr sz="1200">
                  <a:solidFill>
                    <a:srgbClr val="2CAE2C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Emicizumab</a:t>
              </a:r>
              <a:br/>
              <a:r>
                <a:t>W</a:t>
              </a:r>
              <a:r>
                <a:rPr sz="1000"/>
                <a:t>ith factor VIII inhibitors – FDA 2017 / EMA 2018</a:t>
              </a:r>
              <a:endParaRPr sz="1000"/>
            </a:p>
            <a:p>
              <a:pPr algn="ctr" defTabSz="914400">
                <a:defRPr sz="1000">
                  <a:solidFill>
                    <a:srgbClr val="2CAE2C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With &amp; without factor VIII inhibitors – FDA 2018  </a:t>
              </a:r>
            </a:p>
          </p:txBody>
        </p:sp>
      </p:grpSp>
      <p:sp>
        <p:nvSpPr>
          <p:cNvPr id="169" name="Straight Connector 92"/>
          <p:cNvSpPr/>
          <p:nvPr/>
        </p:nvSpPr>
        <p:spPr>
          <a:xfrm>
            <a:off x="8947684" y="5419114"/>
            <a:ext cx="2952003" cy="3"/>
          </a:xfrm>
          <a:prstGeom prst="line">
            <a:avLst/>
          </a:prstGeom>
          <a:ln w="28575">
            <a:solidFill>
              <a:srgbClr val="2CAE2C"/>
            </a:solidFill>
            <a:miter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70" name="Straight Connector 93"/>
          <p:cNvSpPr/>
          <p:nvPr/>
        </p:nvSpPr>
        <p:spPr>
          <a:xfrm>
            <a:off x="8947684" y="6017640"/>
            <a:ext cx="2952003" cy="3"/>
          </a:xfrm>
          <a:prstGeom prst="line">
            <a:avLst/>
          </a:prstGeom>
          <a:ln w="28575">
            <a:solidFill>
              <a:srgbClr val="2CAE2C"/>
            </a:solidFill>
            <a:miter/>
          </a:ln>
        </p:spPr>
        <p:txBody>
          <a:bodyPr lIns="45718" tIns="45718" rIns="45718" bIns="45718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ID="10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8" presetID="7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0" grpId="5"/>
      <p:bldP build="whole" bldLvl="1" animBg="1" rev="0" advAuto="0" spid="131" grpId="6"/>
      <p:bldP build="whole" bldLvl="1" animBg="1" rev="0" advAuto="0" spid="160" grpId="3"/>
      <p:bldP build="whole" bldLvl="1" animBg="1" rev="0" advAuto="0" spid="163" grpId="7"/>
      <p:bldP build="whole" bldLvl="1" animBg="1" rev="0" advAuto="0" spid="113" grpId="1"/>
      <p:bldP build="whole" bldLvl="1" animBg="1" rev="0" advAuto="0" spid="117" grpId="4"/>
      <p:bldP build="whole" bldLvl="1" animBg="1" rev="0" advAuto="0" spid="146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hemofilija-zdravljenj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hemofilija-zdravljenje</a:t>
            </a:r>
          </a:p>
        </p:txBody>
      </p:sp>
      <p:sp>
        <p:nvSpPr>
          <p:cNvPr id="175" name="faktor VIII/IX…"/>
          <p:cNvSpPr txBox="1"/>
          <p:nvPr>
            <p:ph type="body" sz="half" idx="1"/>
          </p:nvPr>
        </p:nvSpPr>
        <p:spPr>
          <a:xfrm>
            <a:off x="609600" y="1600200"/>
            <a:ext cx="4443165" cy="4525965"/>
          </a:xfrm>
          <a:prstGeom prst="rect">
            <a:avLst/>
          </a:prstGeom>
        </p:spPr>
        <p:txBody>
          <a:bodyPr/>
          <a:lstStyle/>
          <a:p>
            <a:pPr marL="185165" indent="-185165" defTabSz="370331">
              <a:spcBef>
                <a:spcPts val="0"/>
              </a:spcBef>
              <a:buFontTx/>
              <a:defRPr sz="1782">
                <a:latin typeface="Times Roman"/>
                <a:ea typeface="Times Roman"/>
                <a:cs typeface="Times Roman"/>
                <a:sym typeface="Times Roman"/>
              </a:defRPr>
            </a:pPr>
            <a:r>
              <a:t>faktor VIII/IX</a:t>
            </a:r>
          </a:p>
          <a:p>
            <a:pPr marL="185165" indent="-185165" defTabSz="370331">
              <a:spcBef>
                <a:spcPts val="0"/>
              </a:spcBef>
              <a:buFontTx/>
              <a:defRPr sz="1782">
                <a:latin typeface="Times Roman"/>
                <a:ea typeface="Times Roman"/>
                <a:cs typeface="Times Roman"/>
                <a:sym typeface="Times Roman"/>
              </a:defRPr>
            </a:pPr>
            <a:r>
              <a:t>DDAVP: </a:t>
            </a:r>
          </a:p>
          <a:p>
            <a:pPr lvl="1" marL="0" indent="185165" defTabSz="370331">
              <a:spcBef>
                <a:spcPts val="0"/>
              </a:spcBef>
              <a:buClr>
                <a:srgbClr val="000000"/>
              </a:buClr>
              <a:buSzTx/>
              <a:buFontTx/>
              <a:buNone/>
              <a:defRPr sz="1782">
                <a:latin typeface="Times Roman"/>
                <a:ea typeface="Times Roman"/>
                <a:cs typeface="Times Roman"/>
                <a:sym typeface="Times Roman"/>
              </a:defRPr>
            </a:pPr>
            <a:r>
              <a:t>za bolnike z lahko stopnjo HA in za prenašalke HA</a:t>
            </a:r>
          </a:p>
          <a:p>
            <a:pPr lvl="1" marL="0" indent="185165" defTabSz="370331">
              <a:spcBef>
                <a:spcPts val="0"/>
              </a:spcBef>
              <a:buClr>
                <a:srgbClr val="000000"/>
              </a:buClr>
              <a:buSzTx/>
              <a:buFontTx/>
              <a:buNone/>
              <a:defRPr sz="1782">
                <a:latin typeface="Times Roman"/>
                <a:ea typeface="Times Roman"/>
                <a:cs typeface="Times Roman"/>
                <a:sym typeface="Times Roman"/>
              </a:defRPr>
            </a:pPr>
            <a:r>
              <a:t>učinkovit, ne poveča tveganja za pojav inhibitorjev</a:t>
            </a:r>
          </a:p>
          <a:p>
            <a:pPr lvl="1" marL="0" indent="185165" defTabSz="370331">
              <a:spcBef>
                <a:spcPts val="0"/>
              </a:spcBef>
              <a:buClr>
                <a:srgbClr val="000000"/>
              </a:buClr>
              <a:buSzTx/>
              <a:buFontTx/>
              <a:buNone/>
              <a:defRPr sz="1782">
                <a:latin typeface="Times Roman"/>
                <a:ea typeface="Times Roman"/>
                <a:cs typeface="Times Roman"/>
                <a:sym typeface="Times Roman"/>
              </a:defRPr>
            </a:pPr>
            <a:r>
              <a:t>tahifilaksija</a:t>
            </a:r>
          </a:p>
          <a:p>
            <a:pPr lvl="1" marL="0" indent="185165" defTabSz="370331">
              <a:spcBef>
                <a:spcPts val="0"/>
              </a:spcBef>
              <a:buClr>
                <a:srgbClr val="000000"/>
              </a:buClr>
              <a:buSzTx/>
              <a:buFontTx/>
              <a:buNone/>
              <a:defRPr sz="1782">
                <a:latin typeface="Times Roman"/>
                <a:ea typeface="Times Roman"/>
                <a:cs typeface="Times Roman"/>
                <a:sym typeface="Times Roman"/>
              </a:defRPr>
            </a:pPr>
            <a:r>
              <a:t>pri starosti pod 2 leti se uporaba odsvetuje</a:t>
            </a:r>
          </a:p>
          <a:p>
            <a:pPr marL="185165" indent="-185165" defTabSz="370331">
              <a:spcBef>
                <a:spcPts val="0"/>
              </a:spcBef>
              <a:buFontTx/>
              <a:defRPr sz="1782">
                <a:latin typeface="Times Roman"/>
                <a:ea typeface="Times Roman"/>
                <a:cs typeface="Times Roman"/>
                <a:sym typeface="Times Roman"/>
              </a:defRPr>
            </a:pPr>
            <a:r>
              <a:t>Traneksamična kislina</a:t>
            </a:r>
          </a:p>
          <a:p>
            <a:pPr marL="185165" indent="-185165" defTabSz="363902">
              <a:spcBef>
                <a:spcPts val="0"/>
              </a:spcBef>
              <a:buFontTx/>
              <a:defRPr sz="1782">
                <a:latin typeface="+mn-lt"/>
                <a:ea typeface="+mn-ea"/>
                <a:cs typeface="+mn-cs"/>
                <a:sym typeface="Times New Roman"/>
              </a:defRPr>
            </a:pPr>
            <a:r>
              <a:t>“Obvodni preparati”</a:t>
            </a:r>
          </a:p>
          <a:p>
            <a:pPr lvl="1" marL="0" indent="555498" defTabSz="363902">
              <a:spcBef>
                <a:spcPts val="0"/>
              </a:spcBef>
              <a:buClr>
                <a:srgbClr val="000000"/>
              </a:buClr>
              <a:buSzTx/>
              <a:buFontTx/>
              <a:buNone/>
              <a:defRPr sz="1782">
                <a:latin typeface="+mn-lt"/>
                <a:ea typeface="+mn-ea"/>
                <a:cs typeface="+mn-cs"/>
                <a:sym typeface="Times New Roman"/>
              </a:defRPr>
            </a:pPr>
            <a:r>
              <a:t>aPCC - (FII, FVII, FIX in FX, malo FVIII)</a:t>
            </a:r>
          </a:p>
          <a:p>
            <a:pPr lvl="1" marL="0" indent="555498" defTabSz="363902">
              <a:spcBef>
                <a:spcPts val="0"/>
              </a:spcBef>
              <a:buClr>
                <a:srgbClr val="000000"/>
              </a:buClr>
              <a:buSzTx/>
              <a:buFontTx/>
              <a:buNone/>
              <a:defRPr sz="1782">
                <a:latin typeface="+mn-lt"/>
                <a:ea typeface="+mn-ea"/>
                <a:cs typeface="+mn-cs"/>
                <a:sym typeface="Times New Roman"/>
              </a:defRPr>
            </a:pPr>
            <a:r>
              <a:t>rFVIIa</a:t>
            </a:r>
          </a:p>
          <a:p>
            <a:pPr lvl="1" marL="0" indent="555498" defTabSz="363902">
              <a:spcBef>
                <a:spcPts val="0"/>
              </a:spcBef>
              <a:buClr>
                <a:srgbClr val="000000"/>
              </a:buClr>
              <a:buSzTx/>
              <a:buFontTx/>
              <a:buNone/>
              <a:defRPr sz="1782">
                <a:latin typeface="+mn-lt"/>
                <a:ea typeface="+mn-ea"/>
                <a:cs typeface="+mn-cs"/>
                <a:sym typeface="Times New Roman"/>
              </a:defRPr>
            </a:pPr>
          </a:p>
          <a:p>
            <a:pPr marL="185165" indent="-185165" defTabSz="370331">
              <a:spcBef>
                <a:spcPts val="0"/>
              </a:spcBef>
              <a:buFontTx/>
              <a:defRPr sz="1782">
                <a:latin typeface="Times Roman"/>
                <a:ea typeface="Times Roman"/>
                <a:cs typeface="Times Roman"/>
                <a:sym typeface="Times Roman"/>
              </a:defRPr>
            </a:pPr>
            <a:r>
              <a:t>po potrebi</a:t>
            </a:r>
          </a:p>
          <a:p>
            <a:pPr marL="185165" indent="-185165" defTabSz="370331">
              <a:spcBef>
                <a:spcPts val="0"/>
              </a:spcBef>
              <a:buFontTx/>
              <a:defRPr sz="1782">
                <a:latin typeface="Times Roman"/>
                <a:ea typeface="Times Roman"/>
                <a:cs typeface="Times Roman"/>
                <a:sym typeface="Times Roman"/>
              </a:defRPr>
            </a:pPr>
            <a:r>
              <a:t>profilaksa (Uspešnost odvisna od trajanja, ko aktivnost FVIII / IX v plazmi ni prenizka)</a:t>
            </a:r>
          </a:p>
        </p:txBody>
      </p:sp>
      <p:pic>
        <p:nvPicPr>
          <p:cNvPr id="17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54651" y="151137"/>
            <a:ext cx="7200849" cy="39141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7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805118" y="3947002"/>
            <a:ext cx="3769516" cy="27481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1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1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1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7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FAKTORJI S PODALJŠANJIM RAZPOLOVNIM ČASOM"/>
          <p:cNvSpPr txBox="1"/>
          <p:nvPr/>
        </p:nvSpPr>
        <p:spPr>
          <a:xfrm>
            <a:off x="885580" y="271131"/>
            <a:ext cx="10420840" cy="4956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>
            <a:lvl1pPr algn="ctr">
              <a:lnSpc>
                <a:spcPct val="90000"/>
              </a:lnSpc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9410700" algn="l"/>
                <a:tab pos="10134600" algn="l"/>
              </a:tabLst>
              <a:defRPr sz="32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/>
            <a:r>
              <a:t>FAKTORJI S PODALJŠANJIM RAZPOLOVNIM ČASOM</a:t>
            </a:r>
          </a:p>
        </p:txBody>
      </p:sp>
      <p:sp>
        <p:nvSpPr>
          <p:cNvPr id="180" name="podaljšanje t1/2:…"/>
          <p:cNvSpPr txBox="1"/>
          <p:nvPr/>
        </p:nvSpPr>
        <p:spPr>
          <a:xfrm>
            <a:off x="267601" y="1822886"/>
            <a:ext cx="10146088" cy="3035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/>
          <a:p>
            <a:pPr marL="239711" indent="-228600">
              <a:lnSpc>
                <a:spcPct val="92000"/>
              </a:lnSpc>
              <a:spcBef>
                <a:spcPts val="1400"/>
              </a:spcBef>
              <a:buSzPct val="100000"/>
              <a:buChar char="•"/>
              <a:tabLst>
                <a:tab pos="342900" algn="l"/>
                <a:tab pos="787400" algn="l"/>
                <a:tab pos="1231900" algn="l"/>
                <a:tab pos="1689100" algn="l"/>
                <a:tab pos="2133600" algn="l"/>
                <a:tab pos="2578100" algn="l"/>
                <a:tab pos="3035300" algn="l"/>
                <a:tab pos="3479800" algn="l"/>
                <a:tab pos="3924300" algn="l"/>
                <a:tab pos="4381500" algn="l"/>
                <a:tab pos="4826000" algn="l"/>
                <a:tab pos="5283200" algn="l"/>
                <a:tab pos="5727700" algn="l"/>
                <a:tab pos="6172200" algn="l"/>
                <a:tab pos="6629400" algn="l"/>
                <a:tab pos="7073900" algn="l"/>
                <a:tab pos="7518400" algn="l"/>
                <a:tab pos="7975600" algn="l"/>
                <a:tab pos="8420100" algn="l"/>
                <a:tab pos="8877300" algn="l"/>
                <a:tab pos="9321800" algn="l"/>
                <a:tab pos="9410700" algn="l"/>
                <a:tab pos="10134600" algn="l"/>
                <a:tab pos="10858500" algn="l"/>
              </a:tabLst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podaljšanje t1/2:</a:t>
            </a:r>
          </a:p>
          <a:p>
            <a:pPr lvl="1" indent="457198">
              <a:lnSpc>
                <a:spcPct val="92000"/>
              </a:lnSpc>
              <a:spcBef>
                <a:spcPts val="1400"/>
              </a:spcBef>
              <a:tabLst>
                <a:tab pos="342900" algn="l"/>
                <a:tab pos="787400" algn="l"/>
                <a:tab pos="1231900" algn="l"/>
                <a:tab pos="1689100" algn="l"/>
                <a:tab pos="2133600" algn="l"/>
                <a:tab pos="2578100" algn="l"/>
                <a:tab pos="3035300" algn="l"/>
                <a:tab pos="3479800" algn="l"/>
                <a:tab pos="3924300" algn="l"/>
                <a:tab pos="4381500" algn="l"/>
                <a:tab pos="4826000" algn="l"/>
                <a:tab pos="5283200" algn="l"/>
                <a:tab pos="5727700" algn="l"/>
                <a:tab pos="6172200" algn="l"/>
                <a:tab pos="6629400" algn="l"/>
                <a:tab pos="7073900" algn="l"/>
                <a:tab pos="7518400" algn="l"/>
                <a:tab pos="7975600" algn="l"/>
                <a:tab pos="8420100" algn="l"/>
                <a:tab pos="8877300" algn="l"/>
                <a:tab pos="9321800" algn="l"/>
                <a:tab pos="9410700" algn="l"/>
                <a:tab pos="10134600" algn="l"/>
                <a:tab pos="10858500" algn="l"/>
              </a:tabLst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FVIII: 1.5-1.8x, aplikacija vsakih 3-4 dni</a:t>
            </a:r>
          </a:p>
          <a:p>
            <a:pPr lvl="1" indent="457198">
              <a:lnSpc>
                <a:spcPct val="92000"/>
              </a:lnSpc>
              <a:spcBef>
                <a:spcPts val="1400"/>
              </a:spcBef>
              <a:tabLst>
                <a:tab pos="342900" algn="l"/>
                <a:tab pos="787400" algn="l"/>
                <a:tab pos="1231900" algn="l"/>
                <a:tab pos="1689100" algn="l"/>
                <a:tab pos="2133600" algn="l"/>
                <a:tab pos="2578100" algn="l"/>
                <a:tab pos="3035300" algn="l"/>
                <a:tab pos="3479800" algn="l"/>
                <a:tab pos="3924300" algn="l"/>
                <a:tab pos="4381500" algn="l"/>
                <a:tab pos="4826000" algn="l"/>
                <a:tab pos="5283200" algn="l"/>
                <a:tab pos="5727700" algn="l"/>
                <a:tab pos="6172200" algn="l"/>
                <a:tab pos="6629400" algn="l"/>
                <a:tab pos="7073900" algn="l"/>
                <a:tab pos="7518400" algn="l"/>
                <a:tab pos="7975600" algn="l"/>
                <a:tab pos="8420100" algn="l"/>
                <a:tab pos="8877300" algn="l"/>
                <a:tab pos="9321800" algn="l"/>
                <a:tab pos="9410700" algn="l"/>
                <a:tab pos="10134600" algn="l"/>
                <a:tab pos="10858500" algn="l"/>
              </a:tabLst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FIX: 5x, aplikacija 1x tedensko</a:t>
            </a:r>
          </a:p>
          <a:p>
            <a:pPr marL="309563" indent="-298451">
              <a:lnSpc>
                <a:spcPct val="92000"/>
              </a:lnSpc>
              <a:spcBef>
                <a:spcPts val="1400"/>
              </a:spcBef>
              <a:tabLst>
                <a:tab pos="342900" algn="l"/>
                <a:tab pos="787400" algn="l"/>
                <a:tab pos="1231900" algn="l"/>
                <a:tab pos="1689100" algn="l"/>
                <a:tab pos="2133600" algn="l"/>
                <a:tab pos="2578100" algn="l"/>
                <a:tab pos="3035300" algn="l"/>
                <a:tab pos="3479800" algn="l"/>
                <a:tab pos="3924300" algn="l"/>
                <a:tab pos="4381500" algn="l"/>
                <a:tab pos="4826000" algn="l"/>
                <a:tab pos="5283200" algn="l"/>
                <a:tab pos="5727700" algn="l"/>
                <a:tab pos="6172200" algn="l"/>
                <a:tab pos="6629400" algn="l"/>
                <a:tab pos="7073900" algn="l"/>
                <a:tab pos="7518400" algn="l"/>
                <a:tab pos="7975600" algn="l"/>
                <a:tab pos="8420100" algn="l"/>
                <a:tab pos="8877300" algn="l"/>
                <a:tab pos="9321800" algn="l"/>
                <a:tab pos="9410700" algn="l"/>
                <a:tab pos="10134600" algn="l"/>
                <a:tab pos="10858500" algn="l"/>
              </a:tabLst>
              <a:defRPr>
                <a:latin typeface="Calibri"/>
                <a:ea typeface="Calibri"/>
                <a:cs typeface="Calibri"/>
                <a:sym typeface="Calibri"/>
              </a:defRPr>
            </a:pPr>
          </a:p>
          <a:p>
            <a:pPr marL="309563" indent="-298451">
              <a:lnSpc>
                <a:spcPct val="92000"/>
              </a:lnSpc>
              <a:spcBef>
                <a:spcPts val="1400"/>
              </a:spcBef>
              <a:tabLst>
                <a:tab pos="342900" algn="l"/>
                <a:tab pos="787400" algn="l"/>
                <a:tab pos="1231900" algn="l"/>
                <a:tab pos="1689100" algn="l"/>
                <a:tab pos="2133600" algn="l"/>
                <a:tab pos="2578100" algn="l"/>
                <a:tab pos="3035300" algn="l"/>
                <a:tab pos="3479800" algn="l"/>
                <a:tab pos="3924300" algn="l"/>
                <a:tab pos="4381500" algn="l"/>
                <a:tab pos="4826000" algn="l"/>
                <a:tab pos="5283200" algn="l"/>
                <a:tab pos="5727700" algn="l"/>
                <a:tab pos="6172200" algn="l"/>
                <a:tab pos="6629400" algn="l"/>
                <a:tab pos="7073900" algn="l"/>
                <a:tab pos="7518400" algn="l"/>
                <a:tab pos="7975600" algn="l"/>
                <a:tab pos="8420100" algn="l"/>
                <a:tab pos="8877300" algn="l"/>
                <a:tab pos="9321800" algn="l"/>
                <a:tab pos="9410700" algn="l"/>
                <a:tab pos="10134600" algn="l"/>
                <a:tab pos="10858500" algn="l"/>
              </a:tabLst>
              <a:defRPr>
                <a:latin typeface="Calibri"/>
                <a:ea typeface="Calibri"/>
                <a:cs typeface="Calibri"/>
                <a:sym typeface="Calibri"/>
              </a:defRPr>
            </a:pPr>
          </a:p>
          <a:p>
            <a:pPr marL="309563" indent="-298451">
              <a:lnSpc>
                <a:spcPct val="92000"/>
              </a:lnSpc>
              <a:spcBef>
                <a:spcPts val="1400"/>
              </a:spcBef>
              <a:tabLst>
                <a:tab pos="342900" algn="l"/>
                <a:tab pos="787400" algn="l"/>
                <a:tab pos="1231900" algn="l"/>
                <a:tab pos="1689100" algn="l"/>
                <a:tab pos="2133600" algn="l"/>
                <a:tab pos="2578100" algn="l"/>
                <a:tab pos="3035300" algn="l"/>
                <a:tab pos="3479800" algn="l"/>
                <a:tab pos="3924300" algn="l"/>
                <a:tab pos="4381500" algn="l"/>
                <a:tab pos="4826000" algn="l"/>
                <a:tab pos="5283200" algn="l"/>
                <a:tab pos="5727700" algn="l"/>
                <a:tab pos="6172200" algn="l"/>
                <a:tab pos="6629400" algn="l"/>
                <a:tab pos="7073900" algn="l"/>
                <a:tab pos="7518400" algn="l"/>
                <a:tab pos="7975600" algn="l"/>
                <a:tab pos="8420100" algn="l"/>
                <a:tab pos="8877300" algn="l"/>
                <a:tab pos="9321800" algn="l"/>
                <a:tab pos="9410700" algn="l"/>
                <a:tab pos="10134600" algn="l"/>
                <a:tab pos="10858500" algn="l"/>
              </a:tabLst>
              <a:defRPr>
                <a:latin typeface="Calibri"/>
                <a:ea typeface="Calibri"/>
                <a:cs typeface="Calibri"/>
                <a:sym typeface="Calibri"/>
              </a:defRPr>
            </a:pPr>
          </a:p>
          <a:p>
            <a:pPr marL="239711" indent="-228600">
              <a:lnSpc>
                <a:spcPct val="92000"/>
              </a:lnSpc>
              <a:spcBef>
                <a:spcPts val="1400"/>
              </a:spcBef>
              <a:buSzPct val="100000"/>
              <a:buChar char="•"/>
              <a:tabLst>
                <a:tab pos="342900" algn="l"/>
                <a:tab pos="787400" algn="l"/>
                <a:tab pos="1231900" algn="l"/>
                <a:tab pos="1689100" algn="l"/>
                <a:tab pos="2133600" algn="l"/>
                <a:tab pos="2578100" algn="l"/>
                <a:tab pos="3035300" algn="l"/>
                <a:tab pos="3479800" algn="l"/>
                <a:tab pos="3924300" algn="l"/>
                <a:tab pos="4381500" algn="l"/>
                <a:tab pos="4826000" algn="l"/>
                <a:tab pos="5283200" algn="l"/>
                <a:tab pos="5727700" algn="l"/>
                <a:tab pos="6172200" algn="l"/>
                <a:tab pos="6629400" algn="l"/>
                <a:tab pos="7073900" algn="l"/>
                <a:tab pos="7518400" algn="l"/>
                <a:tab pos="7975600" algn="l"/>
                <a:tab pos="8420100" algn="l"/>
                <a:tab pos="8877300" algn="l"/>
                <a:tab pos="9321800" algn="l"/>
                <a:tab pos="9410700" algn="l"/>
                <a:tab pos="10134600" algn="l"/>
                <a:tab pos="10858500" algn="l"/>
              </a:tabLst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CILJ: vzdrževanje višje najnižje aktivnosti faktorja</a:t>
            </a:r>
          </a:p>
        </p:txBody>
      </p:sp>
      <p:pic>
        <p:nvPicPr>
          <p:cNvPr id="18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84700" y="1776922"/>
            <a:ext cx="3302000" cy="24638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019116" y="2536523"/>
            <a:ext cx="3854081" cy="394023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996707" y="1649137"/>
            <a:ext cx="3854081" cy="24241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ROFILAKSA – zlati standard"/>
          <p:cNvSpPr txBox="1"/>
          <p:nvPr/>
        </p:nvSpPr>
        <p:spPr>
          <a:xfrm>
            <a:off x="778425" y="165100"/>
            <a:ext cx="10425601" cy="652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>
            <a:lvl1pPr algn="ctr">
              <a:lnSpc>
                <a:spcPct val="90000"/>
              </a:lnSpc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9410700" algn="l"/>
                <a:tab pos="10134600" algn="l"/>
              </a:tabLst>
              <a:defRPr sz="44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/>
            <a:r>
              <a:t>PROFILAKSA – zlati standard </a:t>
            </a:r>
          </a:p>
        </p:txBody>
      </p:sp>
      <p:sp>
        <p:nvSpPr>
          <p:cNvPr id="186" name="učinkovita profilaksa zagotavlja dolgotrajno zdravje sklepov…"/>
          <p:cNvSpPr txBox="1"/>
          <p:nvPr/>
        </p:nvSpPr>
        <p:spPr>
          <a:xfrm>
            <a:off x="616500" y="1600197"/>
            <a:ext cx="11238401" cy="2399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/>
          <a:p>
            <a:pPr marL="228600" indent="-227010">
              <a:lnSpc>
                <a:spcPct val="90000"/>
              </a:lnSpc>
              <a:spcBef>
                <a:spcPts val="1400"/>
              </a:spcBef>
              <a:buClr>
                <a:srgbClr val="000000"/>
              </a:buClr>
              <a:buSzPct val="45000"/>
              <a:buFont typeface="Arial"/>
              <a:buChar char="•"/>
              <a:tabLst>
                <a:tab pos="228600" algn="l"/>
                <a:tab pos="673100" algn="l"/>
                <a:tab pos="1117600" algn="l"/>
                <a:tab pos="1574800" algn="l"/>
                <a:tab pos="2019300" algn="l"/>
                <a:tab pos="2463800" algn="l"/>
                <a:tab pos="2921000" algn="l"/>
                <a:tab pos="3365500" algn="l"/>
                <a:tab pos="3810000" algn="l"/>
                <a:tab pos="4267200" algn="l"/>
                <a:tab pos="4711700" algn="l"/>
                <a:tab pos="5168900" algn="l"/>
                <a:tab pos="5613400" algn="l"/>
                <a:tab pos="6057900" algn="l"/>
                <a:tab pos="6515100" algn="l"/>
                <a:tab pos="6959600" algn="l"/>
                <a:tab pos="7404100" algn="l"/>
                <a:tab pos="7861300" algn="l"/>
                <a:tab pos="8305800" algn="l"/>
                <a:tab pos="8763000" algn="l"/>
                <a:tab pos="9207500" algn="l"/>
                <a:tab pos="9410700" algn="l"/>
                <a:tab pos="10134600" algn="l"/>
                <a:tab pos="10858500" algn="l"/>
              </a:tabLst>
              <a:defRPr sz="2200">
                <a:latin typeface="Calibri"/>
                <a:ea typeface="Calibri"/>
                <a:cs typeface="Calibri"/>
                <a:sym typeface="Calibri"/>
              </a:defRPr>
            </a:pPr>
            <a:r>
              <a:t>učinkovita profilaksa zagotavlja dolgotrajno zdravje sklepov</a:t>
            </a:r>
          </a:p>
          <a:p>
            <a:pPr lvl="1" indent="457200">
              <a:lnSpc>
                <a:spcPct val="90000"/>
              </a:lnSpc>
              <a:spcBef>
                <a:spcPts val="1400"/>
              </a:spcBef>
              <a:buClr>
                <a:srgbClr val="000000"/>
              </a:buClr>
              <a:buFont typeface="Arial"/>
              <a:tabLst>
                <a:tab pos="228600" algn="l"/>
                <a:tab pos="673100" algn="l"/>
                <a:tab pos="1117600" algn="l"/>
                <a:tab pos="1574800" algn="l"/>
                <a:tab pos="2019300" algn="l"/>
                <a:tab pos="2463800" algn="l"/>
                <a:tab pos="2921000" algn="l"/>
                <a:tab pos="3365500" algn="l"/>
                <a:tab pos="3810000" algn="l"/>
                <a:tab pos="4267200" algn="l"/>
                <a:tab pos="4711700" algn="l"/>
                <a:tab pos="5168900" algn="l"/>
                <a:tab pos="5613400" algn="l"/>
                <a:tab pos="6057900" algn="l"/>
                <a:tab pos="6515100" algn="l"/>
                <a:tab pos="6959600" algn="l"/>
                <a:tab pos="7404100" algn="l"/>
                <a:tab pos="7861300" algn="l"/>
                <a:tab pos="8305800" algn="l"/>
                <a:tab pos="8763000" algn="l"/>
                <a:tab pos="9207500" algn="l"/>
                <a:tab pos="9410700" algn="l"/>
                <a:tab pos="10134600" algn="l"/>
                <a:tab pos="10858500" algn="l"/>
              </a:tabLst>
              <a:defRPr sz="2200">
                <a:latin typeface="Calibri"/>
                <a:ea typeface="Calibri"/>
                <a:cs typeface="Calibri"/>
                <a:sym typeface="Calibri"/>
              </a:defRPr>
            </a:pPr>
            <a:r>
              <a:t>zagotavjanje zadostne najnižje aktivnosti faktorja</a:t>
            </a:r>
          </a:p>
          <a:p>
            <a:pPr lvl="1" indent="457200">
              <a:lnSpc>
                <a:spcPct val="90000"/>
              </a:lnSpc>
              <a:spcBef>
                <a:spcPts val="1400"/>
              </a:spcBef>
              <a:buClr>
                <a:srgbClr val="000000"/>
              </a:buClr>
              <a:buFont typeface="Arial"/>
              <a:tabLst>
                <a:tab pos="228600" algn="l"/>
                <a:tab pos="673100" algn="l"/>
                <a:tab pos="1117600" algn="l"/>
                <a:tab pos="1574800" algn="l"/>
                <a:tab pos="2019300" algn="l"/>
                <a:tab pos="2463800" algn="l"/>
                <a:tab pos="2921000" algn="l"/>
                <a:tab pos="3365500" algn="l"/>
                <a:tab pos="3810000" algn="l"/>
                <a:tab pos="4267200" algn="l"/>
                <a:tab pos="4711700" algn="l"/>
                <a:tab pos="5168900" algn="l"/>
                <a:tab pos="5613400" algn="l"/>
                <a:tab pos="6057900" algn="l"/>
                <a:tab pos="6515100" algn="l"/>
                <a:tab pos="6959600" algn="l"/>
                <a:tab pos="7404100" algn="l"/>
                <a:tab pos="7861300" algn="l"/>
                <a:tab pos="8305800" algn="l"/>
                <a:tab pos="8763000" algn="l"/>
                <a:tab pos="9207500" algn="l"/>
                <a:tab pos="9410700" algn="l"/>
                <a:tab pos="10134600" algn="l"/>
                <a:tab pos="10858500" algn="l"/>
              </a:tabLst>
              <a:defRPr sz="2200">
                <a:latin typeface="Calibri"/>
                <a:ea typeface="Calibri"/>
                <a:cs typeface="Calibri"/>
                <a:sym typeface="Calibri"/>
              </a:defRPr>
            </a:pPr>
            <a:r>
              <a:t>upoštevanje dejavnikov tveganja za krvavitev, kot so aktivnost, sinovitis, artropatija</a:t>
            </a:r>
          </a:p>
          <a:p>
            <a:pPr marL="223838" indent="-222251">
              <a:lnSpc>
                <a:spcPct val="90000"/>
              </a:lnSpc>
              <a:spcBef>
                <a:spcPts val="1400"/>
              </a:spcBef>
              <a:tabLst>
                <a:tab pos="228600" algn="l"/>
                <a:tab pos="673100" algn="l"/>
                <a:tab pos="1117600" algn="l"/>
                <a:tab pos="1574800" algn="l"/>
                <a:tab pos="2019300" algn="l"/>
                <a:tab pos="2463800" algn="l"/>
                <a:tab pos="2921000" algn="l"/>
                <a:tab pos="3365500" algn="l"/>
                <a:tab pos="3810000" algn="l"/>
                <a:tab pos="4267200" algn="l"/>
                <a:tab pos="4711700" algn="l"/>
                <a:tab pos="5168900" algn="l"/>
                <a:tab pos="5613400" algn="l"/>
                <a:tab pos="6057900" algn="l"/>
                <a:tab pos="6515100" algn="l"/>
                <a:tab pos="6959600" algn="l"/>
                <a:tab pos="7404100" algn="l"/>
                <a:tab pos="7861300" algn="l"/>
                <a:tab pos="8305800" algn="l"/>
                <a:tab pos="8763000" algn="l"/>
                <a:tab pos="9207500" algn="l"/>
                <a:tab pos="9410700" algn="l"/>
                <a:tab pos="10134600" algn="l"/>
                <a:tab pos="10858500" algn="l"/>
              </a:tabLst>
              <a:defRPr sz="2200">
                <a:latin typeface="Calibri"/>
                <a:ea typeface="Calibri"/>
                <a:cs typeface="Calibri"/>
                <a:sym typeface="Calibri"/>
              </a:defRPr>
            </a:pPr>
          </a:p>
          <a:p>
            <a:pPr marL="228599" indent="-227012">
              <a:lnSpc>
                <a:spcPct val="90000"/>
              </a:lnSpc>
              <a:spcBef>
                <a:spcPts val="1400"/>
              </a:spcBef>
              <a:buClr>
                <a:srgbClr val="000000"/>
              </a:buClr>
              <a:buSzPct val="45000"/>
              <a:buChar char="•"/>
              <a:tabLst>
                <a:tab pos="228600" algn="l"/>
                <a:tab pos="673100" algn="l"/>
                <a:tab pos="1117600" algn="l"/>
                <a:tab pos="1574800" algn="l"/>
                <a:tab pos="2019300" algn="l"/>
                <a:tab pos="2463800" algn="l"/>
                <a:tab pos="2921000" algn="l"/>
                <a:tab pos="3365500" algn="l"/>
                <a:tab pos="3810000" algn="l"/>
                <a:tab pos="4267200" algn="l"/>
                <a:tab pos="4711700" algn="l"/>
                <a:tab pos="5168900" algn="l"/>
                <a:tab pos="5613400" algn="l"/>
                <a:tab pos="6057900" algn="l"/>
                <a:tab pos="6515100" algn="l"/>
                <a:tab pos="6959600" algn="l"/>
                <a:tab pos="7404100" algn="l"/>
                <a:tab pos="7861300" algn="l"/>
                <a:tab pos="8305800" algn="l"/>
                <a:tab pos="8763000" algn="l"/>
                <a:tab pos="9207500" algn="l"/>
                <a:tab pos="9410700" algn="l"/>
                <a:tab pos="10134600" algn="l"/>
                <a:tab pos="10858500" algn="l"/>
              </a:tabLst>
              <a:defRPr sz="2200">
                <a:latin typeface="Calibri"/>
                <a:ea typeface="Calibri"/>
                <a:cs typeface="Calibri"/>
                <a:sym typeface="Calibri"/>
              </a:defRPr>
            </a:pPr>
            <a:r>
              <a:t>CILJ: nič krvavitev in zagotavljanje normalne fizične aktivnosti</a:t>
            </a:r>
          </a:p>
        </p:txBody>
      </p:sp>
      <p:pic>
        <p:nvPicPr>
          <p:cNvPr id="18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340850" y="-203200"/>
            <a:ext cx="2857500" cy="2844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8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EMICIZUMAB"/>
          <p:cNvSpPr txBox="1"/>
          <p:nvPr/>
        </p:nvSpPr>
        <p:spPr>
          <a:xfrm>
            <a:off x="975274" y="209724"/>
            <a:ext cx="10419252" cy="4857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>
            <a:lvl1pPr algn="ctr">
              <a:lnSpc>
                <a:spcPct val="90000"/>
              </a:lnSpc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9410700" algn="l"/>
                <a:tab pos="10134600" algn="l"/>
              </a:tabLst>
              <a:defRPr sz="31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/>
            <a:r>
              <a:t>EMICIZUMAB</a:t>
            </a:r>
          </a:p>
        </p:txBody>
      </p:sp>
      <p:sp>
        <p:nvSpPr>
          <p:cNvPr id="190" name="bispecifično monoklonsko protitelo, ki nadomesti FVIII v koagulacijski kaskadi; poveže namreč FIXa in FX…"/>
          <p:cNvSpPr txBox="1"/>
          <p:nvPr/>
        </p:nvSpPr>
        <p:spPr>
          <a:xfrm>
            <a:off x="102683" y="1755842"/>
            <a:ext cx="10722972" cy="45827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/>
          <a:p>
            <a:pPr marL="333375" indent="-333375">
              <a:lnSpc>
                <a:spcPct val="92000"/>
              </a:lnSpc>
              <a:spcBef>
                <a:spcPts val="1400"/>
              </a:spcBef>
              <a:tabLst>
                <a:tab pos="342900" algn="l"/>
                <a:tab pos="787400" algn="l"/>
                <a:tab pos="1231900" algn="l"/>
                <a:tab pos="1689100" algn="l"/>
                <a:tab pos="2133600" algn="l"/>
                <a:tab pos="2578100" algn="l"/>
                <a:tab pos="3035300" algn="l"/>
                <a:tab pos="3479800" algn="l"/>
                <a:tab pos="3924300" algn="l"/>
                <a:tab pos="4381500" algn="l"/>
                <a:tab pos="4826000" algn="l"/>
                <a:tab pos="5283200" algn="l"/>
                <a:tab pos="5727700" algn="l"/>
                <a:tab pos="6172200" algn="l"/>
                <a:tab pos="6629400" algn="l"/>
                <a:tab pos="7073900" algn="l"/>
                <a:tab pos="7518400" algn="l"/>
                <a:tab pos="7975600" algn="l"/>
                <a:tab pos="8420100" algn="l"/>
                <a:tab pos="8877300" algn="l"/>
                <a:tab pos="9321800" algn="l"/>
                <a:tab pos="9410700" algn="l"/>
                <a:tab pos="10134600" algn="l"/>
              </a:tabLst>
              <a:defRPr sz="1500">
                <a:latin typeface="Calibri"/>
                <a:ea typeface="Calibri"/>
                <a:cs typeface="Calibri"/>
                <a:sym typeface="Calibri"/>
              </a:defRPr>
            </a:pPr>
            <a:r>
              <a:t>bispecifično monoklonsko protitelo, ki nadomesti FVIII v koagulacijski kaskadi; poveže namreč FIXa in FX</a:t>
            </a:r>
          </a:p>
          <a:p>
            <a:pPr>
              <a:lnSpc>
                <a:spcPct val="92000"/>
              </a:lnSpc>
              <a:spcBef>
                <a:spcPts val="1400"/>
              </a:spcBef>
              <a:tabLst>
                <a:tab pos="342900" algn="l"/>
                <a:tab pos="787400" algn="l"/>
                <a:tab pos="1231900" algn="l"/>
                <a:tab pos="1689100" algn="l"/>
                <a:tab pos="2133600" algn="l"/>
                <a:tab pos="2578100" algn="l"/>
                <a:tab pos="3035300" algn="l"/>
                <a:tab pos="3479800" algn="l"/>
                <a:tab pos="3924300" algn="l"/>
                <a:tab pos="4381500" algn="l"/>
                <a:tab pos="4826000" algn="l"/>
                <a:tab pos="5283200" algn="l"/>
                <a:tab pos="5727700" algn="l"/>
                <a:tab pos="6172200" algn="l"/>
                <a:tab pos="6629400" algn="l"/>
                <a:tab pos="7073900" algn="l"/>
                <a:tab pos="7518400" algn="l"/>
                <a:tab pos="7975600" algn="l"/>
                <a:tab pos="8420100" algn="l"/>
                <a:tab pos="8877300" algn="l"/>
                <a:tab pos="9321800" algn="l"/>
                <a:tab pos="9410700" algn="l"/>
                <a:tab pos="10134600" algn="l"/>
              </a:tabLst>
              <a:defRPr sz="1500">
                <a:latin typeface="Calibri"/>
                <a:ea typeface="Calibri"/>
                <a:cs typeface="Calibri"/>
                <a:sym typeface="Calibri"/>
              </a:defRPr>
            </a:pPr>
          </a:p>
          <a:p>
            <a:pPr marL="180472" indent="-180472">
              <a:lnSpc>
                <a:spcPct val="92000"/>
              </a:lnSpc>
              <a:spcBef>
                <a:spcPts val="1400"/>
              </a:spcBef>
              <a:buSzPct val="100000"/>
              <a:buChar char="-"/>
              <a:tabLst>
                <a:tab pos="342900" algn="l"/>
                <a:tab pos="787400" algn="l"/>
                <a:tab pos="1231900" algn="l"/>
                <a:tab pos="1689100" algn="l"/>
                <a:tab pos="2133600" algn="l"/>
                <a:tab pos="2578100" algn="l"/>
                <a:tab pos="3035300" algn="l"/>
                <a:tab pos="3479800" algn="l"/>
                <a:tab pos="3924300" algn="l"/>
                <a:tab pos="4381500" algn="l"/>
                <a:tab pos="4826000" algn="l"/>
                <a:tab pos="5283200" algn="l"/>
                <a:tab pos="5727700" algn="l"/>
                <a:tab pos="6172200" algn="l"/>
                <a:tab pos="6629400" algn="l"/>
                <a:tab pos="7073900" algn="l"/>
                <a:tab pos="7518400" algn="l"/>
                <a:tab pos="7975600" algn="l"/>
                <a:tab pos="8420100" algn="l"/>
                <a:tab pos="8877300" algn="l"/>
                <a:tab pos="9321800" algn="l"/>
                <a:tab pos="9410700" algn="l"/>
                <a:tab pos="10134600" algn="l"/>
              </a:tabLst>
              <a:defRPr sz="1500">
                <a:latin typeface="Calibri"/>
                <a:ea typeface="Calibri"/>
                <a:cs typeface="Calibri"/>
                <a:sym typeface="Calibri"/>
              </a:defRPr>
            </a:pPr>
          </a:p>
          <a:p>
            <a:pPr marL="333375" indent="-333375">
              <a:lnSpc>
                <a:spcPct val="92000"/>
              </a:lnSpc>
              <a:spcBef>
                <a:spcPts val="1400"/>
              </a:spcBef>
              <a:tabLst>
                <a:tab pos="342900" algn="l"/>
                <a:tab pos="787400" algn="l"/>
                <a:tab pos="1231900" algn="l"/>
                <a:tab pos="1689100" algn="l"/>
                <a:tab pos="2133600" algn="l"/>
                <a:tab pos="2578100" algn="l"/>
                <a:tab pos="3035300" algn="l"/>
                <a:tab pos="3479800" algn="l"/>
                <a:tab pos="3924300" algn="l"/>
                <a:tab pos="4381500" algn="l"/>
                <a:tab pos="4826000" algn="l"/>
                <a:tab pos="5283200" algn="l"/>
                <a:tab pos="5727700" algn="l"/>
                <a:tab pos="6172200" algn="l"/>
                <a:tab pos="6629400" algn="l"/>
                <a:tab pos="7073900" algn="l"/>
                <a:tab pos="7518400" algn="l"/>
                <a:tab pos="7975600" algn="l"/>
                <a:tab pos="8420100" algn="l"/>
                <a:tab pos="8877300" algn="l"/>
                <a:tab pos="9321800" algn="l"/>
                <a:tab pos="9410700" algn="l"/>
                <a:tab pos="10134600" algn="l"/>
              </a:tabLst>
              <a:defRPr sz="1500">
                <a:latin typeface="Calibri"/>
                <a:ea typeface="Calibri"/>
                <a:cs typeface="Calibri"/>
                <a:sym typeface="Calibri"/>
              </a:defRPr>
            </a:pPr>
            <a:r>
              <a:t>PREDNOSTI:</a:t>
            </a:r>
          </a:p>
          <a:p>
            <a:pPr marL="180472" indent="-180472">
              <a:lnSpc>
                <a:spcPct val="92000"/>
              </a:lnSpc>
              <a:spcBef>
                <a:spcPts val="1400"/>
              </a:spcBef>
              <a:buSzPct val="100000"/>
              <a:buChar char="-"/>
              <a:tabLst>
                <a:tab pos="342900" algn="l"/>
                <a:tab pos="787400" algn="l"/>
                <a:tab pos="1231900" algn="l"/>
                <a:tab pos="1689100" algn="l"/>
                <a:tab pos="2133600" algn="l"/>
                <a:tab pos="2578100" algn="l"/>
                <a:tab pos="3035300" algn="l"/>
                <a:tab pos="3479800" algn="l"/>
                <a:tab pos="3924300" algn="l"/>
                <a:tab pos="4381500" algn="l"/>
                <a:tab pos="4826000" algn="l"/>
                <a:tab pos="5283200" algn="l"/>
                <a:tab pos="5727700" algn="l"/>
                <a:tab pos="6172200" algn="l"/>
                <a:tab pos="6629400" algn="l"/>
                <a:tab pos="7073900" algn="l"/>
                <a:tab pos="7518400" algn="l"/>
                <a:tab pos="7975600" algn="l"/>
                <a:tab pos="8420100" algn="l"/>
                <a:tab pos="8877300" algn="l"/>
                <a:tab pos="9321800" algn="l"/>
                <a:tab pos="9410700" algn="l"/>
                <a:tab pos="10134600" algn="l"/>
              </a:tabLst>
              <a:defRPr sz="1500">
                <a:latin typeface="Calibri"/>
                <a:ea typeface="Calibri"/>
                <a:cs typeface="Calibri"/>
                <a:sym typeface="Calibri"/>
              </a:defRPr>
            </a:pPr>
            <a:r>
              <a:t>zadovoljiva zaščita</a:t>
            </a:r>
          </a:p>
          <a:p>
            <a:pPr marL="180472" indent="-180472">
              <a:lnSpc>
                <a:spcPct val="92000"/>
              </a:lnSpc>
              <a:spcBef>
                <a:spcPts val="1400"/>
              </a:spcBef>
              <a:buSzPct val="100000"/>
              <a:buChar char="-"/>
              <a:tabLst>
                <a:tab pos="342900" algn="l"/>
                <a:tab pos="787400" algn="l"/>
                <a:tab pos="1231900" algn="l"/>
                <a:tab pos="1689100" algn="l"/>
                <a:tab pos="2133600" algn="l"/>
                <a:tab pos="2578100" algn="l"/>
                <a:tab pos="3035300" algn="l"/>
                <a:tab pos="3479800" algn="l"/>
                <a:tab pos="3924300" algn="l"/>
                <a:tab pos="4381500" algn="l"/>
                <a:tab pos="4826000" algn="l"/>
                <a:tab pos="5283200" algn="l"/>
                <a:tab pos="5727700" algn="l"/>
                <a:tab pos="6172200" algn="l"/>
                <a:tab pos="6629400" algn="l"/>
                <a:tab pos="7073900" algn="l"/>
                <a:tab pos="7518400" algn="l"/>
                <a:tab pos="7975600" algn="l"/>
                <a:tab pos="8420100" algn="l"/>
                <a:tab pos="8877300" algn="l"/>
                <a:tab pos="9321800" algn="l"/>
                <a:tab pos="9410700" algn="l"/>
                <a:tab pos="10134600" algn="l"/>
              </a:tabLst>
              <a:defRPr sz="1500">
                <a:latin typeface="Calibri"/>
                <a:ea typeface="Calibri"/>
                <a:cs typeface="Calibri"/>
                <a:sym typeface="Calibri"/>
              </a:defRPr>
            </a:pPr>
            <a:r>
              <a:t>inhibitorji nimajo vpliva na zdravljenje</a:t>
            </a:r>
          </a:p>
          <a:p>
            <a:pPr marL="180472" indent="-180472">
              <a:lnSpc>
                <a:spcPct val="92000"/>
              </a:lnSpc>
              <a:spcBef>
                <a:spcPts val="1400"/>
              </a:spcBef>
              <a:buSzPct val="100000"/>
              <a:buChar char="-"/>
              <a:tabLst>
                <a:tab pos="342900" algn="l"/>
                <a:tab pos="787400" algn="l"/>
                <a:tab pos="1231900" algn="l"/>
                <a:tab pos="1689100" algn="l"/>
                <a:tab pos="2133600" algn="l"/>
                <a:tab pos="2578100" algn="l"/>
                <a:tab pos="3035300" algn="l"/>
                <a:tab pos="3479800" algn="l"/>
                <a:tab pos="3924300" algn="l"/>
                <a:tab pos="4381500" algn="l"/>
                <a:tab pos="4826000" algn="l"/>
                <a:tab pos="5283200" algn="l"/>
                <a:tab pos="5727700" algn="l"/>
                <a:tab pos="6172200" algn="l"/>
                <a:tab pos="6629400" algn="l"/>
                <a:tab pos="7073900" algn="l"/>
                <a:tab pos="7518400" algn="l"/>
                <a:tab pos="7975600" algn="l"/>
                <a:tab pos="8420100" algn="l"/>
                <a:tab pos="8877300" algn="l"/>
                <a:tab pos="9321800" algn="l"/>
                <a:tab pos="9410700" algn="l"/>
                <a:tab pos="10134600" algn="l"/>
              </a:tabLst>
              <a:defRPr sz="1500">
                <a:latin typeface="Calibri"/>
                <a:ea typeface="Calibri"/>
                <a:cs typeface="Calibri"/>
                <a:sym typeface="Calibri"/>
              </a:defRPr>
            </a:pPr>
            <a:r>
              <a:t>zmanjšanje števila krvavitev pri bolnikih z inhibitorji v primerjavi z BPA profilakso</a:t>
            </a:r>
          </a:p>
          <a:p>
            <a:pPr marL="180472" indent="-180472">
              <a:lnSpc>
                <a:spcPct val="92000"/>
              </a:lnSpc>
              <a:spcBef>
                <a:spcPts val="1400"/>
              </a:spcBef>
              <a:buSzPct val="100000"/>
              <a:buChar char="-"/>
              <a:tabLst>
                <a:tab pos="342900" algn="l"/>
                <a:tab pos="787400" algn="l"/>
                <a:tab pos="1231900" algn="l"/>
                <a:tab pos="1689100" algn="l"/>
                <a:tab pos="2133600" algn="l"/>
                <a:tab pos="2578100" algn="l"/>
                <a:tab pos="3035300" algn="l"/>
                <a:tab pos="3479800" algn="l"/>
                <a:tab pos="3924300" algn="l"/>
                <a:tab pos="4381500" algn="l"/>
                <a:tab pos="4826000" algn="l"/>
                <a:tab pos="5283200" algn="l"/>
                <a:tab pos="5727700" algn="l"/>
                <a:tab pos="6172200" algn="l"/>
                <a:tab pos="6629400" algn="l"/>
                <a:tab pos="7073900" algn="l"/>
                <a:tab pos="7518400" algn="l"/>
                <a:tab pos="7975600" algn="l"/>
                <a:tab pos="8420100" algn="l"/>
                <a:tab pos="8877300" algn="l"/>
                <a:tab pos="9321800" algn="l"/>
                <a:tab pos="9410700" algn="l"/>
                <a:tab pos="10134600" algn="l"/>
              </a:tabLst>
              <a:defRPr sz="1500">
                <a:latin typeface="Calibri"/>
                <a:ea typeface="Calibri"/>
                <a:cs typeface="Calibri"/>
                <a:sym typeface="Calibri"/>
              </a:defRPr>
            </a:pPr>
            <a:r>
              <a:t>ob ITI</a:t>
            </a:r>
          </a:p>
          <a:p>
            <a:pPr marL="180472" indent="-180472">
              <a:lnSpc>
                <a:spcPct val="92000"/>
              </a:lnSpc>
              <a:spcBef>
                <a:spcPts val="1400"/>
              </a:spcBef>
              <a:buSzPct val="100000"/>
              <a:buChar char="-"/>
              <a:tabLst>
                <a:tab pos="342900" algn="l"/>
                <a:tab pos="787400" algn="l"/>
                <a:tab pos="1231900" algn="l"/>
                <a:tab pos="1689100" algn="l"/>
                <a:tab pos="2133600" algn="l"/>
                <a:tab pos="2578100" algn="l"/>
                <a:tab pos="3035300" algn="l"/>
                <a:tab pos="3479800" algn="l"/>
                <a:tab pos="3924300" algn="l"/>
                <a:tab pos="4381500" algn="l"/>
                <a:tab pos="4826000" algn="l"/>
                <a:tab pos="5283200" algn="l"/>
                <a:tab pos="5727700" algn="l"/>
                <a:tab pos="6172200" algn="l"/>
                <a:tab pos="6629400" algn="l"/>
                <a:tab pos="7073900" algn="l"/>
                <a:tab pos="7518400" algn="l"/>
                <a:tab pos="7975600" algn="l"/>
                <a:tab pos="8420100" algn="l"/>
                <a:tab pos="8877300" algn="l"/>
                <a:tab pos="9321800" algn="l"/>
                <a:tab pos="9410700" algn="l"/>
                <a:tab pos="10134600" algn="l"/>
              </a:tabLst>
              <a:defRPr sz="1500">
                <a:latin typeface="Calibri"/>
                <a:ea typeface="Calibri"/>
                <a:cs typeface="Calibri"/>
                <a:sym typeface="Calibri"/>
              </a:defRPr>
            </a:pPr>
            <a:r>
              <a:t>subkutana aplikacija - težava z žilami</a:t>
            </a:r>
          </a:p>
          <a:p>
            <a:pPr marL="180472" indent="-180472">
              <a:lnSpc>
                <a:spcPct val="92000"/>
              </a:lnSpc>
              <a:spcBef>
                <a:spcPts val="1400"/>
              </a:spcBef>
              <a:buSzPct val="100000"/>
              <a:buChar char="-"/>
              <a:tabLst>
                <a:tab pos="342900" algn="l"/>
                <a:tab pos="787400" algn="l"/>
                <a:tab pos="1231900" algn="l"/>
                <a:tab pos="1689100" algn="l"/>
                <a:tab pos="2133600" algn="l"/>
                <a:tab pos="2578100" algn="l"/>
                <a:tab pos="3035300" algn="l"/>
                <a:tab pos="3479800" algn="l"/>
                <a:tab pos="3924300" algn="l"/>
                <a:tab pos="4381500" algn="l"/>
                <a:tab pos="4826000" algn="l"/>
                <a:tab pos="5283200" algn="l"/>
                <a:tab pos="5727700" algn="l"/>
                <a:tab pos="6172200" algn="l"/>
                <a:tab pos="6629400" algn="l"/>
                <a:tab pos="7073900" algn="l"/>
                <a:tab pos="7518400" algn="l"/>
                <a:tab pos="7975600" algn="l"/>
                <a:tab pos="8420100" algn="l"/>
                <a:tab pos="8877300" algn="l"/>
                <a:tab pos="9321800" algn="l"/>
                <a:tab pos="9410700" algn="l"/>
                <a:tab pos="10134600" algn="l"/>
              </a:tabLst>
              <a:defRPr sz="1500">
                <a:latin typeface="Calibri"/>
                <a:ea typeface="Calibri"/>
                <a:cs typeface="Calibri"/>
                <a:sym typeface="Calibri"/>
              </a:defRPr>
            </a:pPr>
            <a:r>
              <a:t>v študijah se izkazal za učinkovitega</a:t>
            </a:r>
          </a:p>
          <a:p>
            <a:pPr marL="180472" indent="-180472">
              <a:lnSpc>
                <a:spcPct val="92000"/>
              </a:lnSpc>
              <a:spcBef>
                <a:spcPts val="1400"/>
              </a:spcBef>
              <a:buSzPct val="100000"/>
              <a:buChar char="-"/>
              <a:tabLst>
                <a:tab pos="342900" algn="l"/>
                <a:tab pos="787400" algn="l"/>
                <a:tab pos="1231900" algn="l"/>
                <a:tab pos="1689100" algn="l"/>
                <a:tab pos="2133600" algn="l"/>
                <a:tab pos="2578100" algn="l"/>
                <a:tab pos="3035300" algn="l"/>
                <a:tab pos="3479800" algn="l"/>
                <a:tab pos="3924300" algn="l"/>
                <a:tab pos="4381500" algn="l"/>
                <a:tab pos="4826000" algn="l"/>
                <a:tab pos="5283200" algn="l"/>
                <a:tab pos="5727700" algn="l"/>
                <a:tab pos="6172200" algn="l"/>
                <a:tab pos="6629400" algn="l"/>
                <a:tab pos="7073900" algn="l"/>
                <a:tab pos="7518400" algn="l"/>
                <a:tab pos="7975600" algn="l"/>
                <a:tab pos="8420100" algn="l"/>
                <a:tab pos="8877300" algn="l"/>
                <a:tab pos="9321800" algn="l"/>
                <a:tab pos="9410700" algn="l"/>
                <a:tab pos="10134600" algn="l"/>
              </a:tabLst>
              <a:defRPr sz="1500">
                <a:latin typeface="Calibri"/>
                <a:ea typeface="Calibri"/>
                <a:cs typeface="Calibri"/>
                <a:sym typeface="Calibri"/>
              </a:defRPr>
            </a:pPr>
            <a:r>
              <a:t>t1/2 4-5 tednov; </a:t>
            </a:r>
          </a:p>
          <a:p>
            <a:pPr marL="180472" indent="-180472">
              <a:lnSpc>
                <a:spcPct val="92000"/>
              </a:lnSpc>
              <a:spcBef>
                <a:spcPts val="1400"/>
              </a:spcBef>
              <a:buSzPct val="100000"/>
              <a:buChar char="-"/>
              <a:tabLst>
                <a:tab pos="342900" algn="l"/>
                <a:tab pos="787400" algn="l"/>
                <a:tab pos="1231900" algn="l"/>
                <a:tab pos="1689100" algn="l"/>
                <a:tab pos="2133600" algn="l"/>
                <a:tab pos="2578100" algn="l"/>
                <a:tab pos="3035300" algn="l"/>
                <a:tab pos="3479800" algn="l"/>
                <a:tab pos="3924300" algn="l"/>
                <a:tab pos="4381500" algn="l"/>
                <a:tab pos="4826000" algn="l"/>
                <a:tab pos="5283200" algn="l"/>
                <a:tab pos="5727700" algn="l"/>
                <a:tab pos="6172200" algn="l"/>
                <a:tab pos="6629400" algn="l"/>
                <a:tab pos="7073900" algn="l"/>
                <a:tab pos="7518400" algn="l"/>
                <a:tab pos="7975600" algn="l"/>
                <a:tab pos="8420100" algn="l"/>
                <a:tab pos="8877300" algn="l"/>
                <a:tab pos="9321800" algn="l"/>
                <a:tab pos="9410700" algn="l"/>
                <a:tab pos="10134600" algn="l"/>
              </a:tabLst>
              <a:defRPr sz="1500">
                <a:latin typeface="Calibri"/>
                <a:ea typeface="Calibri"/>
                <a:cs typeface="Calibri"/>
                <a:sym typeface="Calibri"/>
              </a:defRPr>
            </a:pPr>
            <a:r>
              <a:t>ni nihanj v koncentraciji zdravila </a:t>
            </a:r>
          </a:p>
        </p:txBody>
      </p:sp>
      <p:grpSp>
        <p:nvGrpSpPr>
          <p:cNvPr id="1277" name="Group 5"/>
          <p:cNvGrpSpPr/>
          <p:nvPr/>
        </p:nvGrpSpPr>
        <p:grpSpPr>
          <a:xfrm>
            <a:off x="6978821" y="1643363"/>
            <a:ext cx="5035561" cy="3571278"/>
            <a:chOff x="-1" y="0"/>
            <a:chExt cx="5035559" cy="3571277"/>
          </a:xfrm>
        </p:grpSpPr>
        <p:grpSp>
          <p:nvGrpSpPr>
            <p:cNvPr id="1181" name="Group 123"/>
            <p:cNvGrpSpPr/>
            <p:nvPr/>
          </p:nvGrpSpPr>
          <p:grpSpPr>
            <a:xfrm>
              <a:off x="-2" y="2980721"/>
              <a:ext cx="5035560" cy="590557"/>
              <a:chOff x="-1" y="0"/>
              <a:chExt cx="5035559" cy="590556"/>
            </a:xfrm>
          </p:grpSpPr>
          <p:sp>
            <p:nvSpPr>
              <p:cNvPr id="191" name="Freeform 308"/>
              <p:cNvSpPr/>
              <p:nvPr/>
            </p:nvSpPr>
            <p:spPr>
              <a:xfrm>
                <a:off x="53974" y="119063"/>
                <a:ext cx="111129" cy="1809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43" y="20463"/>
                    </a:moveTo>
                    <a:lnTo>
                      <a:pt x="1543" y="4926"/>
                    </a:lnTo>
                    <a:lnTo>
                      <a:pt x="2469" y="3411"/>
                    </a:lnTo>
                    <a:lnTo>
                      <a:pt x="4011" y="1895"/>
                    </a:lnTo>
                    <a:lnTo>
                      <a:pt x="7097" y="947"/>
                    </a:lnTo>
                    <a:lnTo>
                      <a:pt x="10491" y="379"/>
                    </a:lnTo>
                    <a:lnTo>
                      <a:pt x="14503" y="947"/>
                    </a:lnTo>
                    <a:lnTo>
                      <a:pt x="17589" y="1895"/>
                    </a:lnTo>
                    <a:lnTo>
                      <a:pt x="19131" y="3411"/>
                    </a:lnTo>
                    <a:lnTo>
                      <a:pt x="20057" y="4926"/>
                    </a:lnTo>
                    <a:lnTo>
                      <a:pt x="20057" y="20463"/>
                    </a:lnTo>
                    <a:lnTo>
                      <a:pt x="20674" y="21600"/>
                    </a:lnTo>
                    <a:lnTo>
                      <a:pt x="21600" y="20463"/>
                    </a:lnTo>
                    <a:lnTo>
                      <a:pt x="21600" y="4926"/>
                    </a:lnTo>
                    <a:lnTo>
                      <a:pt x="20674" y="2463"/>
                    </a:lnTo>
                    <a:lnTo>
                      <a:pt x="18206" y="947"/>
                    </a:lnTo>
                    <a:lnTo>
                      <a:pt x="14503" y="0"/>
                    </a:lnTo>
                    <a:lnTo>
                      <a:pt x="6480" y="0"/>
                    </a:lnTo>
                    <a:lnTo>
                      <a:pt x="3086" y="947"/>
                    </a:lnTo>
                    <a:lnTo>
                      <a:pt x="926" y="2463"/>
                    </a:lnTo>
                    <a:lnTo>
                      <a:pt x="0" y="4926"/>
                    </a:lnTo>
                    <a:lnTo>
                      <a:pt x="0" y="20463"/>
                    </a:lnTo>
                    <a:lnTo>
                      <a:pt x="926" y="21600"/>
                    </a:lnTo>
                    <a:lnTo>
                      <a:pt x="1543" y="20463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92" name="Freeform 310"/>
              <p:cNvSpPr/>
              <p:nvPr/>
            </p:nvSpPr>
            <p:spPr>
              <a:xfrm>
                <a:off x="100807" y="119063"/>
                <a:ext cx="12703" cy="1809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379"/>
                    </a:moveTo>
                    <a:lnTo>
                      <a:pt x="0" y="20463"/>
                    </a:lnTo>
                    <a:lnTo>
                      <a:pt x="12960" y="21600"/>
                    </a:lnTo>
                    <a:lnTo>
                      <a:pt x="21600" y="20463"/>
                    </a:lnTo>
                    <a:lnTo>
                      <a:pt x="21600" y="379"/>
                    </a:lnTo>
                    <a:lnTo>
                      <a:pt x="12960" y="0"/>
                    </a:lnTo>
                    <a:lnTo>
                      <a:pt x="0" y="379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93" name="Freeform 312"/>
              <p:cNvSpPr/>
              <p:nvPr/>
            </p:nvSpPr>
            <p:spPr>
              <a:xfrm>
                <a:off x="66675" y="140494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1296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1296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94" name="Freeform 314"/>
              <p:cNvSpPr/>
              <p:nvPr/>
            </p:nvSpPr>
            <p:spPr>
              <a:xfrm>
                <a:off x="66675" y="157957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95" name="Freeform 316"/>
              <p:cNvSpPr/>
              <p:nvPr/>
            </p:nvSpPr>
            <p:spPr>
              <a:xfrm>
                <a:off x="66675" y="178594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96" name="Freeform 318"/>
              <p:cNvSpPr/>
              <p:nvPr/>
            </p:nvSpPr>
            <p:spPr>
              <a:xfrm>
                <a:off x="66675" y="219076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1080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1080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97" name="Freeform 320"/>
              <p:cNvSpPr/>
              <p:nvPr/>
            </p:nvSpPr>
            <p:spPr>
              <a:xfrm>
                <a:off x="66675" y="198438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1080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1080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98" name="Freeform 322"/>
              <p:cNvSpPr/>
              <p:nvPr/>
            </p:nvSpPr>
            <p:spPr>
              <a:xfrm>
                <a:off x="66675" y="239713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1080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1080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99" name="Freeform 324"/>
              <p:cNvSpPr/>
              <p:nvPr/>
            </p:nvSpPr>
            <p:spPr>
              <a:xfrm>
                <a:off x="66675" y="259557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1296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1296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00" name="Freeform 326"/>
              <p:cNvSpPr/>
              <p:nvPr/>
            </p:nvSpPr>
            <p:spPr>
              <a:xfrm>
                <a:off x="66675" y="277019"/>
                <a:ext cx="85728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pic>
            <p:nvPicPr>
              <p:cNvPr id="201" name="Picture 328" descr="Picture 328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-2" y="-1"/>
                <a:ext cx="209556" cy="18415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202" name="Freeform 329"/>
              <p:cNvSpPr/>
              <p:nvPr/>
            </p:nvSpPr>
            <p:spPr>
              <a:xfrm>
                <a:off x="165101" y="119063"/>
                <a:ext cx="106366" cy="1809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12" y="20463"/>
                    </a:moveTo>
                    <a:lnTo>
                      <a:pt x="1612" y="3411"/>
                    </a:lnTo>
                    <a:lnTo>
                      <a:pt x="4191" y="1895"/>
                    </a:lnTo>
                    <a:lnTo>
                      <a:pt x="6448" y="947"/>
                    </a:lnTo>
                    <a:lnTo>
                      <a:pt x="10639" y="379"/>
                    </a:lnTo>
                    <a:lnTo>
                      <a:pt x="14830" y="947"/>
                    </a:lnTo>
                    <a:lnTo>
                      <a:pt x="17409" y="1895"/>
                    </a:lnTo>
                    <a:lnTo>
                      <a:pt x="19988" y="3411"/>
                    </a:lnTo>
                    <a:lnTo>
                      <a:pt x="19988" y="20463"/>
                    </a:lnTo>
                    <a:lnTo>
                      <a:pt x="20633" y="21600"/>
                    </a:lnTo>
                    <a:lnTo>
                      <a:pt x="21600" y="20463"/>
                    </a:lnTo>
                    <a:lnTo>
                      <a:pt x="21600" y="4926"/>
                    </a:lnTo>
                    <a:lnTo>
                      <a:pt x="20633" y="2463"/>
                    </a:lnTo>
                    <a:lnTo>
                      <a:pt x="18376" y="947"/>
                    </a:lnTo>
                    <a:lnTo>
                      <a:pt x="14830" y="0"/>
                    </a:lnTo>
                    <a:lnTo>
                      <a:pt x="6448" y="0"/>
                    </a:lnTo>
                    <a:lnTo>
                      <a:pt x="3224" y="947"/>
                    </a:lnTo>
                    <a:lnTo>
                      <a:pt x="645" y="2463"/>
                    </a:lnTo>
                    <a:lnTo>
                      <a:pt x="0" y="4926"/>
                    </a:lnTo>
                    <a:lnTo>
                      <a:pt x="0" y="20463"/>
                    </a:lnTo>
                    <a:lnTo>
                      <a:pt x="645" y="21600"/>
                    </a:lnTo>
                    <a:lnTo>
                      <a:pt x="1612" y="20463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03" name="Freeform 331"/>
              <p:cNvSpPr/>
              <p:nvPr/>
            </p:nvSpPr>
            <p:spPr>
              <a:xfrm>
                <a:off x="211933" y="119063"/>
                <a:ext cx="12703" cy="1809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379"/>
                    </a:moveTo>
                    <a:lnTo>
                      <a:pt x="0" y="20463"/>
                    </a:lnTo>
                    <a:lnTo>
                      <a:pt x="8640" y="21600"/>
                    </a:lnTo>
                    <a:lnTo>
                      <a:pt x="21600" y="20463"/>
                    </a:lnTo>
                    <a:lnTo>
                      <a:pt x="21600" y="379"/>
                    </a:lnTo>
                    <a:lnTo>
                      <a:pt x="8640" y="0"/>
                    </a:lnTo>
                    <a:lnTo>
                      <a:pt x="0" y="379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04" name="Freeform 333"/>
              <p:cNvSpPr/>
              <p:nvPr/>
            </p:nvSpPr>
            <p:spPr>
              <a:xfrm>
                <a:off x="177801" y="140494"/>
                <a:ext cx="8096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47" y="21600"/>
                    </a:moveTo>
                    <a:lnTo>
                      <a:pt x="20753" y="21600"/>
                    </a:lnTo>
                    <a:lnTo>
                      <a:pt x="21600" y="12960"/>
                    </a:lnTo>
                    <a:lnTo>
                      <a:pt x="20753" y="0"/>
                    </a:lnTo>
                    <a:lnTo>
                      <a:pt x="847" y="0"/>
                    </a:lnTo>
                    <a:lnTo>
                      <a:pt x="0" y="12960"/>
                    </a:lnTo>
                    <a:lnTo>
                      <a:pt x="847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05" name="Freeform 335"/>
              <p:cNvSpPr/>
              <p:nvPr/>
            </p:nvSpPr>
            <p:spPr>
              <a:xfrm>
                <a:off x="177801" y="157957"/>
                <a:ext cx="8096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47" y="21600"/>
                    </a:moveTo>
                    <a:lnTo>
                      <a:pt x="20753" y="21600"/>
                    </a:lnTo>
                    <a:lnTo>
                      <a:pt x="21600" y="8640"/>
                    </a:lnTo>
                    <a:lnTo>
                      <a:pt x="20753" y="0"/>
                    </a:lnTo>
                    <a:lnTo>
                      <a:pt x="847" y="0"/>
                    </a:lnTo>
                    <a:lnTo>
                      <a:pt x="0" y="8640"/>
                    </a:lnTo>
                    <a:lnTo>
                      <a:pt x="847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06" name="Freeform 337"/>
              <p:cNvSpPr/>
              <p:nvPr/>
            </p:nvSpPr>
            <p:spPr>
              <a:xfrm>
                <a:off x="177801" y="178594"/>
                <a:ext cx="8096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47" y="21600"/>
                    </a:moveTo>
                    <a:lnTo>
                      <a:pt x="20753" y="21600"/>
                    </a:lnTo>
                    <a:lnTo>
                      <a:pt x="21600" y="8640"/>
                    </a:lnTo>
                    <a:lnTo>
                      <a:pt x="20753" y="0"/>
                    </a:lnTo>
                    <a:lnTo>
                      <a:pt x="847" y="0"/>
                    </a:lnTo>
                    <a:lnTo>
                      <a:pt x="0" y="8640"/>
                    </a:lnTo>
                    <a:lnTo>
                      <a:pt x="847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07" name="Freeform 339"/>
              <p:cNvSpPr/>
              <p:nvPr/>
            </p:nvSpPr>
            <p:spPr>
              <a:xfrm>
                <a:off x="177801" y="219076"/>
                <a:ext cx="8096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47" y="21600"/>
                    </a:moveTo>
                    <a:lnTo>
                      <a:pt x="20753" y="21600"/>
                    </a:lnTo>
                    <a:lnTo>
                      <a:pt x="21600" y="10800"/>
                    </a:lnTo>
                    <a:lnTo>
                      <a:pt x="20753" y="0"/>
                    </a:lnTo>
                    <a:lnTo>
                      <a:pt x="847" y="0"/>
                    </a:lnTo>
                    <a:lnTo>
                      <a:pt x="0" y="10800"/>
                    </a:lnTo>
                    <a:lnTo>
                      <a:pt x="847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08" name="Freeform 341"/>
              <p:cNvSpPr/>
              <p:nvPr/>
            </p:nvSpPr>
            <p:spPr>
              <a:xfrm>
                <a:off x="177801" y="198438"/>
                <a:ext cx="8096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47" y="21600"/>
                    </a:moveTo>
                    <a:lnTo>
                      <a:pt x="20753" y="21600"/>
                    </a:lnTo>
                    <a:lnTo>
                      <a:pt x="21600" y="10800"/>
                    </a:lnTo>
                    <a:lnTo>
                      <a:pt x="20753" y="0"/>
                    </a:lnTo>
                    <a:lnTo>
                      <a:pt x="847" y="0"/>
                    </a:lnTo>
                    <a:lnTo>
                      <a:pt x="0" y="10800"/>
                    </a:lnTo>
                    <a:lnTo>
                      <a:pt x="847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09" name="Freeform 343"/>
              <p:cNvSpPr/>
              <p:nvPr/>
            </p:nvSpPr>
            <p:spPr>
              <a:xfrm>
                <a:off x="177801" y="239713"/>
                <a:ext cx="8096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47" y="21600"/>
                    </a:moveTo>
                    <a:lnTo>
                      <a:pt x="20753" y="21600"/>
                    </a:lnTo>
                    <a:lnTo>
                      <a:pt x="21600" y="10800"/>
                    </a:lnTo>
                    <a:lnTo>
                      <a:pt x="20753" y="0"/>
                    </a:lnTo>
                    <a:lnTo>
                      <a:pt x="847" y="0"/>
                    </a:lnTo>
                    <a:lnTo>
                      <a:pt x="0" y="10800"/>
                    </a:lnTo>
                    <a:lnTo>
                      <a:pt x="847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10" name="Freeform 345"/>
              <p:cNvSpPr/>
              <p:nvPr/>
            </p:nvSpPr>
            <p:spPr>
              <a:xfrm>
                <a:off x="177801" y="259557"/>
                <a:ext cx="8096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47" y="21600"/>
                    </a:moveTo>
                    <a:lnTo>
                      <a:pt x="20753" y="21600"/>
                    </a:lnTo>
                    <a:lnTo>
                      <a:pt x="21600" y="12960"/>
                    </a:lnTo>
                    <a:lnTo>
                      <a:pt x="20753" y="0"/>
                    </a:lnTo>
                    <a:lnTo>
                      <a:pt x="847" y="0"/>
                    </a:lnTo>
                    <a:lnTo>
                      <a:pt x="0" y="12960"/>
                    </a:lnTo>
                    <a:lnTo>
                      <a:pt x="847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11" name="Freeform 347"/>
              <p:cNvSpPr/>
              <p:nvPr/>
            </p:nvSpPr>
            <p:spPr>
              <a:xfrm>
                <a:off x="177801" y="277019"/>
                <a:ext cx="80966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47" y="21600"/>
                    </a:moveTo>
                    <a:lnTo>
                      <a:pt x="20753" y="21600"/>
                    </a:lnTo>
                    <a:lnTo>
                      <a:pt x="21600" y="8640"/>
                    </a:lnTo>
                    <a:lnTo>
                      <a:pt x="20753" y="0"/>
                    </a:lnTo>
                    <a:lnTo>
                      <a:pt x="847" y="0"/>
                    </a:lnTo>
                    <a:lnTo>
                      <a:pt x="0" y="8640"/>
                    </a:lnTo>
                    <a:lnTo>
                      <a:pt x="847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pic>
            <p:nvPicPr>
              <p:cNvPr id="212" name="Picture 349" descr="Picture 349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107950" y="-1"/>
                <a:ext cx="220667" cy="18415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213" name="Freeform 350"/>
              <p:cNvSpPr/>
              <p:nvPr/>
            </p:nvSpPr>
            <p:spPr>
              <a:xfrm>
                <a:off x="271464" y="119063"/>
                <a:ext cx="111128" cy="1809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43" y="20463"/>
                    </a:moveTo>
                    <a:lnTo>
                      <a:pt x="1543" y="4926"/>
                    </a:lnTo>
                    <a:lnTo>
                      <a:pt x="2469" y="3411"/>
                    </a:lnTo>
                    <a:lnTo>
                      <a:pt x="4011" y="1895"/>
                    </a:lnTo>
                    <a:lnTo>
                      <a:pt x="7097" y="947"/>
                    </a:lnTo>
                    <a:lnTo>
                      <a:pt x="11109" y="379"/>
                    </a:lnTo>
                    <a:lnTo>
                      <a:pt x="14503" y="947"/>
                    </a:lnTo>
                    <a:lnTo>
                      <a:pt x="17589" y="1895"/>
                    </a:lnTo>
                    <a:lnTo>
                      <a:pt x="19131" y="3411"/>
                    </a:lnTo>
                    <a:lnTo>
                      <a:pt x="20057" y="4926"/>
                    </a:lnTo>
                    <a:lnTo>
                      <a:pt x="20057" y="20463"/>
                    </a:lnTo>
                    <a:lnTo>
                      <a:pt x="20674" y="21600"/>
                    </a:lnTo>
                    <a:lnTo>
                      <a:pt x="21600" y="20463"/>
                    </a:lnTo>
                    <a:lnTo>
                      <a:pt x="21600" y="4926"/>
                    </a:lnTo>
                    <a:lnTo>
                      <a:pt x="20674" y="2463"/>
                    </a:lnTo>
                    <a:lnTo>
                      <a:pt x="18514" y="947"/>
                    </a:lnTo>
                    <a:lnTo>
                      <a:pt x="15120" y="0"/>
                    </a:lnTo>
                    <a:lnTo>
                      <a:pt x="7097" y="0"/>
                    </a:lnTo>
                    <a:lnTo>
                      <a:pt x="3086" y="947"/>
                    </a:lnTo>
                    <a:lnTo>
                      <a:pt x="926" y="2463"/>
                    </a:lnTo>
                    <a:lnTo>
                      <a:pt x="0" y="4926"/>
                    </a:lnTo>
                    <a:lnTo>
                      <a:pt x="0" y="20463"/>
                    </a:lnTo>
                    <a:lnTo>
                      <a:pt x="926" y="21600"/>
                    </a:lnTo>
                    <a:lnTo>
                      <a:pt x="1543" y="20463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14" name="Freeform 352"/>
              <p:cNvSpPr/>
              <p:nvPr/>
            </p:nvSpPr>
            <p:spPr>
              <a:xfrm>
                <a:off x="323058" y="119063"/>
                <a:ext cx="12703" cy="1809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379"/>
                    </a:moveTo>
                    <a:lnTo>
                      <a:pt x="0" y="20463"/>
                    </a:lnTo>
                    <a:lnTo>
                      <a:pt x="8640" y="21600"/>
                    </a:lnTo>
                    <a:lnTo>
                      <a:pt x="21600" y="20463"/>
                    </a:lnTo>
                    <a:lnTo>
                      <a:pt x="21600" y="379"/>
                    </a:lnTo>
                    <a:lnTo>
                      <a:pt x="8640" y="0"/>
                    </a:lnTo>
                    <a:lnTo>
                      <a:pt x="0" y="379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15" name="Freeform 354"/>
              <p:cNvSpPr/>
              <p:nvPr/>
            </p:nvSpPr>
            <p:spPr>
              <a:xfrm>
                <a:off x="284164" y="140494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800" y="21600"/>
                    </a:lnTo>
                    <a:lnTo>
                      <a:pt x="21600" y="12960"/>
                    </a:lnTo>
                    <a:lnTo>
                      <a:pt x="20800" y="0"/>
                    </a:lnTo>
                    <a:lnTo>
                      <a:pt x="800" y="0"/>
                    </a:lnTo>
                    <a:lnTo>
                      <a:pt x="0" y="1296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16" name="Freeform 356"/>
              <p:cNvSpPr/>
              <p:nvPr/>
            </p:nvSpPr>
            <p:spPr>
              <a:xfrm>
                <a:off x="284164" y="157957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800" y="21600"/>
                    </a:lnTo>
                    <a:lnTo>
                      <a:pt x="21600" y="8640"/>
                    </a:lnTo>
                    <a:lnTo>
                      <a:pt x="20800" y="0"/>
                    </a:ln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17" name="Freeform 358"/>
              <p:cNvSpPr/>
              <p:nvPr/>
            </p:nvSpPr>
            <p:spPr>
              <a:xfrm>
                <a:off x="284164" y="178594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800" y="21600"/>
                    </a:lnTo>
                    <a:lnTo>
                      <a:pt x="21600" y="8640"/>
                    </a:lnTo>
                    <a:lnTo>
                      <a:pt x="20800" y="0"/>
                    </a:ln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18" name="Freeform 360"/>
              <p:cNvSpPr/>
              <p:nvPr/>
            </p:nvSpPr>
            <p:spPr>
              <a:xfrm>
                <a:off x="284164" y="219076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800" y="21600"/>
                    </a:lnTo>
                    <a:lnTo>
                      <a:pt x="21600" y="10800"/>
                    </a:lnTo>
                    <a:lnTo>
                      <a:pt x="20800" y="0"/>
                    </a:lnTo>
                    <a:lnTo>
                      <a:pt x="800" y="0"/>
                    </a:lnTo>
                    <a:lnTo>
                      <a:pt x="0" y="1080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19" name="Freeform 362"/>
              <p:cNvSpPr/>
              <p:nvPr/>
            </p:nvSpPr>
            <p:spPr>
              <a:xfrm>
                <a:off x="284164" y="198438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800" y="21600"/>
                    </a:lnTo>
                    <a:lnTo>
                      <a:pt x="21600" y="10800"/>
                    </a:lnTo>
                    <a:lnTo>
                      <a:pt x="20800" y="0"/>
                    </a:lnTo>
                    <a:lnTo>
                      <a:pt x="800" y="0"/>
                    </a:lnTo>
                    <a:lnTo>
                      <a:pt x="0" y="1080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20" name="Freeform 364"/>
              <p:cNvSpPr/>
              <p:nvPr/>
            </p:nvSpPr>
            <p:spPr>
              <a:xfrm>
                <a:off x="284164" y="239713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800" y="21600"/>
                    </a:lnTo>
                    <a:lnTo>
                      <a:pt x="21600" y="10800"/>
                    </a:lnTo>
                    <a:lnTo>
                      <a:pt x="20800" y="0"/>
                    </a:lnTo>
                    <a:lnTo>
                      <a:pt x="800" y="0"/>
                    </a:lnTo>
                    <a:lnTo>
                      <a:pt x="0" y="1080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21" name="Freeform 366"/>
              <p:cNvSpPr/>
              <p:nvPr/>
            </p:nvSpPr>
            <p:spPr>
              <a:xfrm>
                <a:off x="284164" y="259557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800" y="21600"/>
                    </a:lnTo>
                    <a:lnTo>
                      <a:pt x="21600" y="12960"/>
                    </a:lnTo>
                    <a:lnTo>
                      <a:pt x="20800" y="0"/>
                    </a:lnTo>
                    <a:lnTo>
                      <a:pt x="800" y="0"/>
                    </a:lnTo>
                    <a:lnTo>
                      <a:pt x="0" y="1296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22" name="Freeform 368"/>
              <p:cNvSpPr/>
              <p:nvPr/>
            </p:nvSpPr>
            <p:spPr>
              <a:xfrm>
                <a:off x="284164" y="277019"/>
                <a:ext cx="85728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800" y="21600"/>
                    </a:lnTo>
                    <a:lnTo>
                      <a:pt x="21600" y="8640"/>
                    </a:lnTo>
                    <a:lnTo>
                      <a:pt x="20800" y="0"/>
                    </a:ln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pic>
            <p:nvPicPr>
              <p:cNvPr id="223" name="Picture 370" descr="Picture 370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217489" y="-1"/>
                <a:ext cx="222253" cy="18415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224" name="Freeform 371"/>
              <p:cNvSpPr/>
              <p:nvPr/>
            </p:nvSpPr>
            <p:spPr>
              <a:xfrm>
                <a:off x="382589" y="119063"/>
                <a:ext cx="111128" cy="1809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43" y="20463"/>
                    </a:moveTo>
                    <a:lnTo>
                      <a:pt x="1543" y="4926"/>
                    </a:lnTo>
                    <a:lnTo>
                      <a:pt x="2469" y="3411"/>
                    </a:lnTo>
                    <a:lnTo>
                      <a:pt x="4011" y="1895"/>
                    </a:lnTo>
                    <a:lnTo>
                      <a:pt x="7097" y="947"/>
                    </a:lnTo>
                    <a:lnTo>
                      <a:pt x="10491" y="379"/>
                    </a:lnTo>
                    <a:lnTo>
                      <a:pt x="14194" y="947"/>
                    </a:lnTo>
                    <a:lnTo>
                      <a:pt x="17589" y="1895"/>
                    </a:lnTo>
                    <a:lnTo>
                      <a:pt x="19131" y="3411"/>
                    </a:lnTo>
                    <a:lnTo>
                      <a:pt x="20057" y="4926"/>
                    </a:lnTo>
                    <a:lnTo>
                      <a:pt x="20057" y="20463"/>
                    </a:lnTo>
                    <a:lnTo>
                      <a:pt x="20674" y="21600"/>
                    </a:lnTo>
                    <a:lnTo>
                      <a:pt x="21600" y="20463"/>
                    </a:lnTo>
                    <a:lnTo>
                      <a:pt x="21600" y="4926"/>
                    </a:lnTo>
                    <a:lnTo>
                      <a:pt x="20674" y="2463"/>
                    </a:lnTo>
                    <a:lnTo>
                      <a:pt x="18206" y="947"/>
                    </a:lnTo>
                    <a:lnTo>
                      <a:pt x="14194" y="0"/>
                    </a:lnTo>
                    <a:lnTo>
                      <a:pt x="6480" y="0"/>
                    </a:lnTo>
                    <a:lnTo>
                      <a:pt x="3086" y="947"/>
                    </a:lnTo>
                    <a:lnTo>
                      <a:pt x="617" y="2463"/>
                    </a:lnTo>
                    <a:lnTo>
                      <a:pt x="0" y="4926"/>
                    </a:lnTo>
                    <a:lnTo>
                      <a:pt x="0" y="20463"/>
                    </a:lnTo>
                    <a:lnTo>
                      <a:pt x="617" y="21600"/>
                    </a:lnTo>
                    <a:lnTo>
                      <a:pt x="1543" y="20463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25" name="Freeform 373"/>
              <p:cNvSpPr/>
              <p:nvPr/>
            </p:nvSpPr>
            <p:spPr>
              <a:xfrm>
                <a:off x="429420" y="119063"/>
                <a:ext cx="12703" cy="1809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379"/>
                    </a:moveTo>
                    <a:lnTo>
                      <a:pt x="0" y="20463"/>
                    </a:lnTo>
                    <a:lnTo>
                      <a:pt x="12960" y="21600"/>
                    </a:lnTo>
                    <a:lnTo>
                      <a:pt x="21600" y="20463"/>
                    </a:lnTo>
                    <a:lnTo>
                      <a:pt x="21600" y="379"/>
                    </a:lnTo>
                    <a:lnTo>
                      <a:pt x="12960" y="0"/>
                    </a:lnTo>
                    <a:lnTo>
                      <a:pt x="0" y="379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26" name="Freeform 375"/>
              <p:cNvSpPr/>
              <p:nvPr/>
            </p:nvSpPr>
            <p:spPr>
              <a:xfrm>
                <a:off x="395289" y="140494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1296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1296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27" name="Freeform 377"/>
              <p:cNvSpPr/>
              <p:nvPr/>
            </p:nvSpPr>
            <p:spPr>
              <a:xfrm>
                <a:off x="395289" y="157957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28" name="Freeform 379"/>
              <p:cNvSpPr/>
              <p:nvPr/>
            </p:nvSpPr>
            <p:spPr>
              <a:xfrm>
                <a:off x="395289" y="178594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29" name="Freeform 381"/>
              <p:cNvSpPr/>
              <p:nvPr/>
            </p:nvSpPr>
            <p:spPr>
              <a:xfrm>
                <a:off x="395289" y="219076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1080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1080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30" name="Freeform 383"/>
              <p:cNvSpPr/>
              <p:nvPr/>
            </p:nvSpPr>
            <p:spPr>
              <a:xfrm>
                <a:off x="395289" y="198438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1080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1080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31" name="Freeform 385"/>
              <p:cNvSpPr/>
              <p:nvPr/>
            </p:nvSpPr>
            <p:spPr>
              <a:xfrm>
                <a:off x="395289" y="239713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1080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1080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32" name="Freeform 387"/>
              <p:cNvSpPr/>
              <p:nvPr/>
            </p:nvSpPr>
            <p:spPr>
              <a:xfrm>
                <a:off x="395289" y="259557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1296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1296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33" name="Freeform 389"/>
              <p:cNvSpPr/>
              <p:nvPr/>
            </p:nvSpPr>
            <p:spPr>
              <a:xfrm>
                <a:off x="395289" y="277019"/>
                <a:ext cx="85728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pic>
            <p:nvPicPr>
              <p:cNvPr id="234" name="Picture 391" descr="Picture 391"/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325439" y="-1"/>
                <a:ext cx="220666" cy="18415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235" name="Freeform 392"/>
              <p:cNvSpPr/>
              <p:nvPr/>
            </p:nvSpPr>
            <p:spPr>
              <a:xfrm>
                <a:off x="488951" y="119063"/>
                <a:ext cx="111128" cy="1809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43" y="20463"/>
                    </a:moveTo>
                    <a:lnTo>
                      <a:pt x="1543" y="4926"/>
                    </a:lnTo>
                    <a:lnTo>
                      <a:pt x="2469" y="3411"/>
                    </a:lnTo>
                    <a:lnTo>
                      <a:pt x="4937" y="1895"/>
                    </a:lnTo>
                    <a:lnTo>
                      <a:pt x="7097" y="947"/>
                    </a:lnTo>
                    <a:lnTo>
                      <a:pt x="11109" y="379"/>
                    </a:lnTo>
                    <a:lnTo>
                      <a:pt x="15120" y="947"/>
                    </a:lnTo>
                    <a:lnTo>
                      <a:pt x="17589" y="1895"/>
                    </a:lnTo>
                    <a:lnTo>
                      <a:pt x="20057" y="3411"/>
                    </a:lnTo>
                    <a:lnTo>
                      <a:pt x="20057" y="20463"/>
                    </a:lnTo>
                    <a:lnTo>
                      <a:pt x="20674" y="21600"/>
                    </a:lnTo>
                    <a:lnTo>
                      <a:pt x="21600" y="20463"/>
                    </a:lnTo>
                    <a:lnTo>
                      <a:pt x="21600" y="4926"/>
                    </a:lnTo>
                    <a:lnTo>
                      <a:pt x="20674" y="2463"/>
                    </a:lnTo>
                    <a:lnTo>
                      <a:pt x="18514" y="947"/>
                    </a:lnTo>
                    <a:lnTo>
                      <a:pt x="15120" y="0"/>
                    </a:lnTo>
                    <a:lnTo>
                      <a:pt x="7097" y="0"/>
                    </a:lnTo>
                    <a:lnTo>
                      <a:pt x="4011" y="947"/>
                    </a:lnTo>
                    <a:lnTo>
                      <a:pt x="1543" y="2463"/>
                    </a:lnTo>
                    <a:lnTo>
                      <a:pt x="0" y="4926"/>
                    </a:lnTo>
                    <a:lnTo>
                      <a:pt x="0" y="20463"/>
                    </a:lnTo>
                    <a:lnTo>
                      <a:pt x="926" y="21600"/>
                    </a:lnTo>
                    <a:lnTo>
                      <a:pt x="1543" y="20463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36" name="Freeform 394"/>
              <p:cNvSpPr/>
              <p:nvPr/>
            </p:nvSpPr>
            <p:spPr>
              <a:xfrm>
                <a:off x="540545" y="119063"/>
                <a:ext cx="12703" cy="1809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379"/>
                    </a:moveTo>
                    <a:lnTo>
                      <a:pt x="0" y="20463"/>
                    </a:lnTo>
                    <a:lnTo>
                      <a:pt x="8640" y="21600"/>
                    </a:lnTo>
                    <a:lnTo>
                      <a:pt x="21600" y="20463"/>
                    </a:lnTo>
                    <a:lnTo>
                      <a:pt x="21600" y="379"/>
                    </a:lnTo>
                    <a:lnTo>
                      <a:pt x="8640" y="0"/>
                    </a:lnTo>
                    <a:lnTo>
                      <a:pt x="0" y="379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37" name="Freeform 396"/>
              <p:cNvSpPr/>
              <p:nvPr/>
            </p:nvSpPr>
            <p:spPr>
              <a:xfrm>
                <a:off x="506414" y="140494"/>
                <a:ext cx="8096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47" y="21600"/>
                    </a:moveTo>
                    <a:lnTo>
                      <a:pt x="20753" y="21600"/>
                    </a:lnTo>
                    <a:lnTo>
                      <a:pt x="21600" y="12960"/>
                    </a:lnTo>
                    <a:lnTo>
                      <a:pt x="20753" y="0"/>
                    </a:lnTo>
                    <a:lnTo>
                      <a:pt x="847" y="0"/>
                    </a:lnTo>
                    <a:lnTo>
                      <a:pt x="0" y="12960"/>
                    </a:lnTo>
                    <a:lnTo>
                      <a:pt x="847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38" name="Freeform 398"/>
              <p:cNvSpPr/>
              <p:nvPr/>
            </p:nvSpPr>
            <p:spPr>
              <a:xfrm>
                <a:off x="506414" y="157957"/>
                <a:ext cx="8096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47" y="21600"/>
                    </a:moveTo>
                    <a:lnTo>
                      <a:pt x="20753" y="21600"/>
                    </a:lnTo>
                    <a:lnTo>
                      <a:pt x="21600" y="8640"/>
                    </a:lnTo>
                    <a:lnTo>
                      <a:pt x="20753" y="0"/>
                    </a:lnTo>
                    <a:lnTo>
                      <a:pt x="847" y="0"/>
                    </a:lnTo>
                    <a:lnTo>
                      <a:pt x="0" y="8640"/>
                    </a:lnTo>
                    <a:lnTo>
                      <a:pt x="847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39" name="Freeform 400"/>
              <p:cNvSpPr/>
              <p:nvPr/>
            </p:nvSpPr>
            <p:spPr>
              <a:xfrm>
                <a:off x="506414" y="178594"/>
                <a:ext cx="8096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47" y="21600"/>
                    </a:moveTo>
                    <a:lnTo>
                      <a:pt x="20753" y="21600"/>
                    </a:lnTo>
                    <a:lnTo>
                      <a:pt x="21600" y="8640"/>
                    </a:lnTo>
                    <a:lnTo>
                      <a:pt x="20753" y="0"/>
                    </a:lnTo>
                    <a:lnTo>
                      <a:pt x="847" y="0"/>
                    </a:lnTo>
                    <a:lnTo>
                      <a:pt x="0" y="8640"/>
                    </a:lnTo>
                    <a:lnTo>
                      <a:pt x="847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40" name="Freeform 402"/>
              <p:cNvSpPr/>
              <p:nvPr/>
            </p:nvSpPr>
            <p:spPr>
              <a:xfrm>
                <a:off x="506414" y="219076"/>
                <a:ext cx="8096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47" y="21600"/>
                    </a:moveTo>
                    <a:lnTo>
                      <a:pt x="20753" y="21600"/>
                    </a:lnTo>
                    <a:lnTo>
                      <a:pt x="21600" y="10800"/>
                    </a:lnTo>
                    <a:lnTo>
                      <a:pt x="20753" y="0"/>
                    </a:lnTo>
                    <a:lnTo>
                      <a:pt x="847" y="0"/>
                    </a:lnTo>
                    <a:lnTo>
                      <a:pt x="0" y="10800"/>
                    </a:lnTo>
                    <a:lnTo>
                      <a:pt x="847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41" name="Freeform 404"/>
              <p:cNvSpPr/>
              <p:nvPr/>
            </p:nvSpPr>
            <p:spPr>
              <a:xfrm>
                <a:off x="506414" y="198438"/>
                <a:ext cx="8096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47" y="21600"/>
                    </a:moveTo>
                    <a:lnTo>
                      <a:pt x="20753" y="21600"/>
                    </a:lnTo>
                    <a:lnTo>
                      <a:pt x="21600" y="10800"/>
                    </a:lnTo>
                    <a:lnTo>
                      <a:pt x="20753" y="0"/>
                    </a:lnTo>
                    <a:lnTo>
                      <a:pt x="847" y="0"/>
                    </a:lnTo>
                    <a:lnTo>
                      <a:pt x="0" y="10800"/>
                    </a:lnTo>
                    <a:lnTo>
                      <a:pt x="847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42" name="Freeform 407"/>
              <p:cNvSpPr/>
              <p:nvPr/>
            </p:nvSpPr>
            <p:spPr>
              <a:xfrm>
                <a:off x="506414" y="239713"/>
                <a:ext cx="8096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47" y="21600"/>
                    </a:moveTo>
                    <a:lnTo>
                      <a:pt x="20753" y="21600"/>
                    </a:lnTo>
                    <a:lnTo>
                      <a:pt x="21600" y="10800"/>
                    </a:lnTo>
                    <a:lnTo>
                      <a:pt x="20753" y="0"/>
                    </a:lnTo>
                    <a:lnTo>
                      <a:pt x="847" y="0"/>
                    </a:lnTo>
                    <a:lnTo>
                      <a:pt x="0" y="10800"/>
                    </a:lnTo>
                    <a:lnTo>
                      <a:pt x="847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43" name="Freeform 409"/>
              <p:cNvSpPr/>
              <p:nvPr/>
            </p:nvSpPr>
            <p:spPr>
              <a:xfrm>
                <a:off x="506414" y="259556"/>
                <a:ext cx="8096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47" y="21600"/>
                    </a:moveTo>
                    <a:lnTo>
                      <a:pt x="20753" y="21600"/>
                    </a:lnTo>
                    <a:lnTo>
                      <a:pt x="21600" y="12960"/>
                    </a:lnTo>
                    <a:lnTo>
                      <a:pt x="20753" y="0"/>
                    </a:lnTo>
                    <a:lnTo>
                      <a:pt x="847" y="0"/>
                    </a:lnTo>
                    <a:lnTo>
                      <a:pt x="0" y="12960"/>
                    </a:lnTo>
                    <a:lnTo>
                      <a:pt x="847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44" name="Freeform 411"/>
              <p:cNvSpPr/>
              <p:nvPr/>
            </p:nvSpPr>
            <p:spPr>
              <a:xfrm>
                <a:off x="506414" y="277019"/>
                <a:ext cx="80966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47" y="21600"/>
                    </a:moveTo>
                    <a:lnTo>
                      <a:pt x="20753" y="21600"/>
                    </a:lnTo>
                    <a:lnTo>
                      <a:pt x="21600" y="8640"/>
                    </a:lnTo>
                    <a:lnTo>
                      <a:pt x="20753" y="0"/>
                    </a:lnTo>
                    <a:lnTo>
                      <a:pt x="847" y="0"/>
                    </a:lnTo>
                    <a:lnTo>
                      <a:pt x="0" y="8640"/>
                    </a:lnTo>
                    <a:lnTo>
                      <a:pt x="847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pic>
            <p:nvPicPr>
              <p:cNvPr id="245" name="Picture 413" descr="Picture 413"/>
              <p:cNvPicPr>
                <a:picLocks noChangeAspect="1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>
                <a:off x="436564" y="-1"/>
                <a:ext cx="207966" cy="18415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246" name="Freeform 414"/>
              <p:cNvSpPr/>
              <p:nvPr/>
            </p:nvSpPr>
            <p:spPr>
              <a:xfrm>
                <a:off x="600077" y="119062"/>
                <a:ext cx="111128" cy="1809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43" y="20463"/>
                    </a:moveTo>
                    <a:lnTo>
                      <a:pt x="1543" y="4926"/>
                    </a:lnTo>
                    <a:lnTo>
                      <a:pt x="2469" y="3411"/>
                    </a:lnTo>
                    <a:lnTo>
                      <a:pt x="4011" y="1895"/>
                    </a:lnTo>
                    <a:lnTo>
                      <a:pt x="7097" y="947"/>
                    </a:lnTo>
                    <a:lnTo>
                      <a:pt x="11109" y="379"/>
                    </a:lnTo>
                    <a:lnTo>
                      <a:pt x="14503" y="947"/>
                    </a:lnTo>
                    <a:lnTo>
                      <a:pt x="17589" y="1895"/>
                    </a:lnTo>
                    <a:lnTo>
                      <a:pt x="19131" y="3411"/>
                    </a:lnTo>
                    <a:lnTo>
                      <a:pt x="20057" y="4926"/>
                    </a:lnTo>
                    <a:lnTo>
                      <a:pt x="20057" y="20463"/>
                    </a:lnTo>
                    <a:lnTo>
                      <a:pt x="20674" y="21600"/>
                    </a:lnTo>
                    <a:lnTo>
                      <a:pt x="21600" y="20463"/>
                    </a:lnTo>
                    <a:lnTo>
                      <a:pt x="21600" y="4926"/>
                    </a:lnTo>
                    <a:lnTo>
                      <a:pt x="20674" y="2463"/>
                    </a:lnTo>
                    <a:lnTo>
                      <a:pt x="18514" y="947"/>
                    </a:lnTo>
                    <a:lnTo>
                      <a:pt x="15120" y="0"/>
                    </a:lnTo>
                    <a:lnTo>
                      <a:pt x="6480" y="0"/>
                    </a:lnTo>
                    <a:lnTo>
                      <a:pt x="3086" y="947"/>
                    </a:lnTo>
                    <a:lnTo>
                      <a:pt x="926" y="2463"/>
                    </a:lnTo>
                    <a:lnTo>
                      <a:pt x="0" y="4926"/>
                    </a:lnTo>
                    <a:lnTo>
                      <a:pt x="0" y="20463"/>
                    </a:lnTo>
                    <a:lnTo>
                      <a:pt x="926" y="21600"/>
                    </a:lnTo>
                    <a:lnTo>
                      <a:pt x="1543" y="20463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47" name="Freeform 416"/>
              <p:cNvSpPr/>
              <p:nvPr/>
            </p:nvSpPr>
            <p:spPr>
              <a:xfrm>
                <a:off x="651671" y="119062"/>
                <a:ext cx="12703" cy="1809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379"/>
                    </a:moveTo>
                    <a:lnTo>
                      <a:pt x="0" y="20463"/>
                    </a:lnTo>
                    <a:lnTo>
                      <a:pt x="8640" y="21600"/>
                    </a:lnTo>
                    <a:lnTo>
                      <a:pt x="21600" y="20463"/>
                    </a:lnTo>
                    <a:lnTo>
                      <a:pt x="21600" y="379"/>
                    </a:lnTo>
                    <a:lnTo>
                      <a:pt x="8640" y="0"/>
                    </a:lnTo>
                    <a:lnTo>
                      <a:pt x="0" y="379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48" name="Freeform 418"/>
              <p:cNvSpPr/>
              <p:nvPr/>
            </p:nvSpPr>
            <p:spPr>
              <a:xfrm>
                <a:off x="612777" y="140494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800" y="21600"/>
                    </a:lnTo>
                    <a:lnTo>
                      <a:pt x="21600" y="12960"/>
                    </a:lnTo>
                    <a:lnTo>
                      <a:pt x="20800" y="0"/>
                    </a:lnTo>
                    <a:lnTo>
                      <a:pt x="800" y="0"/>
                    </a:lnTo>
                    <a:lnTo>
                      <a:pt x="0" y="1296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49" name="Freeform 420"/>
              <p:cNvSpPr/>
              <p:nvPr/>
            </p:nvSpPr>
            <p:spPr>
              <a:xfrm>
                <a:off x="612777" y="157956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800" y="21600"/>
                    </a:lnTo>
                    <a:lnTo>
                      <a:pt x="21600" y="8640"/>
                    </a:lnTo>
                    <a:lnTo>
                      <a:pt x="20800" y="0"/>
                    </a:ln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50" name="Freeform 422"/>
              <p:cNvSpPr/>
              <p:nvPr/>
            </p:nvSpPr>
            <p:spPr>
              <a:xfrm>
                <a:off x="612777" y="178594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800" y="21600"/>
                    </a:lnTo>
                    <a:lnTo>
                      <a:pt x="21600" y="8640"/>
                    </a:lnTo>
                    <a:lnTo>
                      <a:pt x="20800" y="0"/>
                    </a:ln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51" name="Freeform 424"/>
              <p:cNvSpPr/>
              <p:nvPr/>
            </p:nvSpPr>
            <p:spPr>
              <a:xfrm>
                <a:off x="612777" y="219075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800" y="21600"/>
                    </a:lnTo>
                    <a:lnTo>
                      <a:pt x="21600" y="10800"/>
                    </a:lnTo>
                    <a:lnTo>
                      <a:pt x="20800" y="0"/>
                    </a:lnTo>
                    <a:lnTo>
                      <a:pt x="800" y="0"/>
                    </a:lnTo>
                    <a:lnTo>
                      <a:pt x="0" y="1080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52" name="Freeform 426"/>
              <p:cNvSpPr/>
              <p:nvPr/>
            </p:nvSpPr>
            <p:spPr>
              <a:xfrm>
                <a:off x="612777" y="198438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800" y="21600"/>
                    </a:lnTo>
                    <a:lnTo>
                      <a:pt x="21600" y="10800"/>
                    </a:lnTo>
                    <a:lnTo>
                      <a:pt x="20800" y="0"/>
                    </a:lnTo>
                    <a:lnTo>
                      <a:pt x="800" y="0"/>
                    </a:lnTo>
                    <a:lnTo>
                      <a:pt x="0" y="1080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53" name="Freeform 428"/>
              <p:cNvSpPr/>
              <p:nvPr/>
            </p:nvSpPr>
            <p:spPr>
              <a:xfrm>
                <a:off x="612777" y="239713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800" y="21600"/>
                    </a:lnTo>
                    <a:lnTo>
                      <a:pt x="21600" y="10800"/>
                    </a:lnTo>
                    <a:lnTo>
                      <a:pt x="20800" y="0"/>
                    </a:lnTo>
                    <a:lnTo>
                      <a:pt x="800" y="0"/>
                    </a:lnTo>
                    <a:lnTo>
                      <a:pt x="0" y="1080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54" name="Freeform 430"/>
              <p:cNvSpPr/>
              <p:nvPr/>
            </p:nvSpPr>
            <p:spPr>
              <a:xfrm>
                <a:off x="612777" y="259556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800" y="21600"/>
                    </a:lnTo>
                    <a:lnTo>
                      <a:pt x="21600" y="12960"/>
                    </a:lnTo>
                    <a:lnTo>
                      <a:pt x="20800" y="0"/>
                    </a:lnTo>
                    <a:lnTo>
                      <a:pt x="800" y="0"/>
                    </a:lnTo>
                    <a:lnTo>
                      <a:pt x="0" y="1296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55" name="Freeform 432"/>
              <p:cNvSpPr/>
              <p:nvPr/>
            </p:nvSpPr>
            <p:spPr>
              <a:xfrm>
                <a:off x="612777" y="277019"/>
                <a:ext cx="85728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800" y="21600"/>
                    </a:lnTo>
                    <a:lnTo>
                      <a:pt x="21600" y="8640"/>
                    </a:lnTo>
                    <a:lnTo>
                      <a:pt x="20800" y="0"/>
                    </a:ln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pic>
            <p:nvPicPr>
              <p:cNvPr id="256" name="Picture 434" descr="Picture 434"/>
              <p:cNvPicPr>
                <a:picLocks noChangeAspect="1"/>
              </p:cNvPicPr>
              <p:nvPr/>
            </p:nvPicPr>
            <p:blipFill>
              <a:blip r:embed="rId7">
                <a:extLst/>
              </a:blip>
              <a:stretch>
                <a:fillRect/>
              </a:stretch>
            </p:blipFill>
            <p:spPr>
              <a:xfrm>
                <a:off x="542927" y="-1"/>
                <a:ext cx="222253" cy="18415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257" name="Freeform 435"/>
              <p:cNvSpPr/>
              <p:nvPr/>
            </p:nvSpPr>
            <p:spPr>
              <a:xfrm>
                <a:off x="711202" y="119062"/>
                <a:ext cx="111128" cy="1809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43" y="20463"/>
                    </a:moveTo>
                    <a:lnTo>
                      <a:pt x="1543" y="4926"/>
                    </a:lnTo>
                    <a:lnTo>
                      <a:pt x="2469" y="3411"/>
                    </a:lnTo>
                    <a:lnTo>
                      <a:pt x="4011" y="1895"/>
                    </a:lnTo>
                    <a:lnTo>
                      <a:pt x="7097" y="947"/>
                    </a:lnTo>
                    <a:lnTo>
                      <a:pt x="10491" y="379"/>
                    </a:lnTo>
                    <a:lnTo>
                      <a:pt x="14194" y="947"/>
                    </a:lnTo>
                    <a:lnTo>
                      <a:pt x="17589" y="1895"/>
                    </a:lnTo>
                    <a:lnTo>
                      <a:pt x="19131" y="3411"/>
                    </a:lnTo>
                    <a:lnTo>
                      <a:pt x="20057" y="4926"/>
                    </a:lnTo>
                    <a:lnTo>
                      <a:pt x="20057" y="20463"/>
                    </a:lnTo>
                    <a:lnTo>
                      <a:pt x="20674" y="21600"/>
                    </a:lnTo>
                    <a:lnTo>
                      <a:pt x="21600" y="20463"/>
                    </a:lnTo>
                    <a:lnTo>
                      <a:pt x="21600" y="4926"/>
                    </a:lnTo>
                    <a:lnTo>
                      <a:pt x="20674" y="2463"/>
                    </a:lnTo>
                    <a:lnTo>
                      <a:pt x="18206" y="947"/>
                    </a:lnTo>
                    <a:lnTo>
                      <a:pt x="14194" y="0"/>
                    </a:lnTo>
                    <a:lnTo>
                      <a:pt x="6480" y="0"/>
                    </a:lnTo>
                    <a:lnTo>
                      <a:pt x="3086" y="947"/>
                    </a:lnTo>
                    <a:lnTo>
                      <a:pt x="617" y="2463"/>
                    </a:lnTo>
                    <a:lnTo>
                      <a:pt x="0" y="4926"/>
                    </a:lnTo>
                    <a:lnTo>
                      <a:pt x="0" y="20463"/>
                    </a:lnTo>
                    <a:lnTo>
                      <a:pt x="617" y="21600"/>
                    </a:lnTo>
                    <a:lnTo>
                      <a:pt x="1543" y="20463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58" name="Freeform 437"/>
              <p:cNvSpPr/>
              <p:nvPr/>
            </p:nvSpPr>
            <p:spPr>
              <a:xfrm>
                <a:off x="758033" y="119062"/>
                <a:ext cx="12703" cy="1809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379"/>
                    </a:moveTo>
                    <a:lnTo>
                      <a:pt x="0" y="20463"/>
                    </a:lnTo>
                    <a:lnTo>
                      <a:pt x="12960" y="21600"/>
                    </a:lnTo>
                    <a:lnTo>
                      <a:pt x="21600" y="20463"/>
                    </a:lnTo>
                    <a:lnTo>
                      <a:pt x="21600" y="379"/>
                    </a:lnTo>
                    <a:lnTo>
                      <a:pt x="12960" y="0"/>
                    </a:lnTo>
                    <a:lnTo>
                      <a:pt x="0" y="379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59" name="Freeform 439"/>
              <p:cNvSpPr/>
              <p:nvPr/>
            </p:nvSpPr>
            <p:spPr>
              <a:xfrm>
                <a:off x="723902" y="140494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1296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1296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60" name="Freeform 441"/>
              <p:cNvSpPr/>
              <p:nvPr/>
            </p:nvSpPr>
            <p:spPr>
              <a:xfrm>
                <a:off x="723902" y="157956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61" name="Freeform 443"/>
              <p:cNvSpPr/>
              <p:nvPr/>
            </p:nvSpPr>
            <p:spPr>
              <a:xfrm>
                <a:off x="723902" y="178594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62" name="Freeform 445"/>
              <p:cNvSpPr/>
              <p:nvPr/>
            </p:nvSpPr>
            <p:spPr>
              <a:xfrm>
                <a:off x="723902" y="219075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1080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1080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63" name="Freeform 447"/>
              <p:cNvSpPr/>
              <p:nvPr/>
            </p:nvSpPr>
            <p:spPr>
              <a:xfrm>
                <a:off x="723902" y="198438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1080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1080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64" name="Freeform 449"/>
              <p:cNvSpPr/>
              <p:nvPr/>
            </p:nvSpPr>
            <p:spPr>
              <a:xfrm>
                <a:off x="723902" y="239713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1080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1080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65" name="Freeform 451"/>
              <p:cNvSpPr/>
              <p:nvPr/>
            </p:nvSpPr>
            <p:spPr>
              <a:xfrm>
                <a:off x="723902" y="259556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1296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1296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66" name="Freeform 453"/>
              <p:cNvSpPr/>
              <p:nvPr/>
            </p:nvSpPr>
            <p:spPr>
              <a:xfrm>
                <a:off x="723902" y="277019"/>
                <a:ext cx="85728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pic>
            <p:nvPicPr>
              <p:cNvPr id="267" name="Picture 455" descr="Picture 455"/>
              <p:cNvPicPr>
                <a:picLocks noChangeAspect="1"/>
              </p:cNvPicPr>
              <p:nvPr/>
            </p:nvPicPr>
            <p:blipFill>
              <a:blip r:embed="rId8">
                <a:extLst/>
              </a:blip>
              <a:stretch>
                <a:fillRect/>
              </a:stretch>
            </p:blipFill>
            <p:spPr>
              <a:xfrm>
                <a:off x="654052" y="-1"/>
                <a:ext cx="220666" cy="18415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268" name="Freeform 456"/>
              <p:cNvSpPr/>
              <p:nvPr/>
            </p:nvSpPr>
            <p:spPr>
              <a:xfrm>
                <a:off x="817564" y="119062"/>
                <a:ext cx="111128" cy="1809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43" y="20463"/>
                    </a:moveTo>
                    <a:lnTo>
                      <a:pt x="1543" y="4926"/>
                    </a:lnTo>
                    <a:lnTo>
                      <a:pt x="2469" y="3411"/>
                    </a:lnTo>
                    <a:lnTo>
                      <a:pt x="4937" y="1895"/>
                    </a:lnTo>
                    <a:lnTo>
                      <a:pt x="7097" y="947"/>
                    </a:lnTo>
                    <a:lnTo>
                      <a:pt x="11109" y="379"/>
                    </a:lnTo>
                    <a:lnTo>
                      <a:pt x="14503" y="947"/>
                    </a:lnTo>
                    <a:lnTo>
                      <a:pt x="17589" y="1895"/>
                    </a:lnTo>
                    <a:lnTo>
                      <a:pt x="20057" y="3411"/>
                    </a:lnTo>
                    <a:lnTo>
                      <a:pt x="20057" y="20463"/>
                    </a:lnTo>
                    <a:lnTo>
                      <a:pt x="20674" y="21600"/>
                    </a:lnTo>
                    <a:lnTo>
                      <a:pt x="21600" y="20463"/>
                    </a:lnTo>
                    <a:lnTo>
                      <a:pt x="21600" y="4926"/>
                    </a:lnTo>
                    <a:lnTo>
                      <a:pt x="20674" y="2463"/>
                    </a:lnTo>
                    <a:lnTo>
                      <a:pt x="18514" y="947"/>
                    </a:lnTo>
                    <a:lnTo>
                      <a:pt x="15120" y="0"/>
                    </a:lnTo>
                    <a:lnTo>
                      <a:pt x="7097" y="0"/>
                    </a:lnTo>
                    <a:lnTo>
                      <a:pt x="4011" y="947"/>
                    </a:lnTo>
                    <a:lnTo>
                      <a:pt x="1543" y="2463"/>
                    </a:lnTo>
                    <a:lnTo>
                      <a:pt x="0" y="4926"/>
                    </a:lnTo>
                    <a:lnTo>
                      <a:pt x="0" y="20463"/>
                    </a:lnTo>
                    <a:lnTo>
                      <a:pt x="926" y="21600"/>
                    </a:lnTo>
                    <a:lnTo>
                      <a:pt x="1543" y="20463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69" name="Freeform 458"/>
              <p:cNvSpPr/>
              <p:nvPr/>
            </p:nvSpPr>
            <p:spPr>
              <a:xfrm>
                <a:off x="869158" y="119062"/>
                <a:ext cx="12703" cy="1809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379"/>
                    </a:moveTo>
                    <a:lnTo>
                      <a:pt x="0" y="20463"/>
                    </a:lnTo>
                    <a:lnTo>
                      <a:pt x="8640" y="21600"/>
                    </a:lnTo>
                    <a:lnTo>
                      <a:pt x="21600" y="20463"/>
                    </a:lnTo>
                    <a:lnTo>
                      <a:pt x="21600" y="379"/>
                    </a:lnTo>
                    <a:lnTo>
                      <a:pt x="8640" y="0"/>
                    </a:lnTo>
                    <a:lnTo>
                      <a:pt x="0" y="379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70" name="Freeform 460"/>
              <p:cNvSpPr/>
              <p:nvPr/>
            </p:nvSpPr>
            <p:spPr>
              <a:xfrm>
                <a:off x="833439" y="140494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769" y="21600"/>
                    </a:lnTo>
                    <a:lnTo>
                      <a:pt x="21600" y="12960"/>
                    </a:lnTo>
                    <a:lnTo>
                      <a:pt x="20769" y="0"/>
                    </a:lnTo>
                    <a:lnTo>
                      <a:pt x="1246" y="0"/>
                    </a:lnTo>
                    <a:lnTo>
                      <a:pt x="0" y="1296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71" name="Freeform 462"/>
              <p:cNvSpPr/>
              <p:nvPr/>
            </p:nvSpPr>
            <p:spPr>
              <a:xfrm>
                <a:off x="833439" y="157956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769" y="21600"/>
                    </a:lnTo>
                    <a:lnTo>
                      <a:pt x="21600" y="8640"/>
                    </a:lnTo>
                    <a:lnTo>
                      <a:pt x="20769" y="0"/>
                    </a:ln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72" name="Freeform 464"/>
              <p:cNvSpPr/>
              <p:nvPr/>
            </p:nvSpPr>
            <p:spPr>
              <a:xfrm>
                <a:off x="833439" y="178594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769" y="21600"/>
                    </a:lnTo>
                    <a:lnTo>
                      <a:pt x="21600" y="8640"/>
                    </a:lnTo>
                    <a:lnTo>
                      <a:pt x="20769" y="0"/>
                    </a:ln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73" name="Freeform 466"/>
              <p:cNvSpPr/>
              <p:nvPr/>
            </p:nvSpPr>
            <p:spPr>
              <a:xfrm>
                <a:off x="833439" y="219075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769" y="21600"/>
                    </a:lnTo>
                    <a:lnTo>
                      <a:pt x="21600" y="10800"/>
                    </a:lnTo>
                    <a:lnTo>
                      <a:pt x="20769" y="0"/>
                    </a:lnTo>
                    <a:lnTo>
                      <a:pt x="1246" y="0"/>
                    </a:lnTo>
                    <a:lnTo>
                      <a:pt x="0" y="1080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74" name="Freeform 468"/>
              <p:cNvSpPr/>
              <p:nvPr/>
            </p:nvSpPr>
            <p:spPr>
              <a:xfrm>
                <a:off x="833439" y="198438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769" y="21600"/>
                    </a:lnTo>
                    <a:lnTo>
                      <a:pt x="21600" y="10800"/>
                    </a:lnTo>
                    <a:lnTo>
                      <a:pt x="20769" y="0"/>
                    </a:lnTo>
                    <a:lnTo>
                      <a:pt x="1246" y="0"/>
                    </a:lnTo>
                    <a:lnTo>
                      <a:pt x="0" y="1080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75" name="Freeform 470"/>
              <p:cNvSpPr/>
              <p:nvPr/>
            </p:nvSpPr>
            <p:spPr>
              <a:xfrm>
                <a:off x="833439" y="239713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769" y="21600"/>
                    </a:lnTo>
                    <a:lnTo>
                      <a:pt x="21600" y="10800"/>
                    </a:lnTo>
                    <a:lnTo>
                      <a:pt x="20769" y="0"/>
                    </a:lnTo>
                    <a:lnTo>
                      <a:pt x="1246" y="0"/>
                    </a:lnTo>
                    <a:lnTo>
                      <a:pt x="0" y="1080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76" name="Freeform 472"/>
              <p:cNvSpPr/>
              <p:nvPr/>
            </p:nvSpPr>
            <p:spPr>
              <a:xfrm>
                <a:off x="833439" y="259556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769" y="21600"/>
                    </a:lnTo>
                    <a:lnTo>
                      <a:pt x="21600" y="12960"/>
                    </a:lnTo>
                    <a:lnTo>
                      <a:pt x="20769" y="0"/>
                    </a:lnTo>
                    <a:lnTo>
                      <a:pt x="1246" y="0"/>
                    </a:lnTo>
                    <a:lnTo>
                      <a:pt x="0" y="1296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77" name="Freeform 474"/>
              <p:cNvSpPr/>
              <p:nvPr/>
            </p:nvSpPr>
            <p:spPr>
              <a:xfrm>
                <a:off x="833439" y="277019"/>
                <a:ext cx="82553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769" y="21600"/>
                    </a:lnTo>
                    <a:lnTo>
                      <a:pt x="21600" y="8640"/>
                    </a:lnTo>
                    <a:lnTo>
                      <a:pt x="20769" y="0"/>
                    </a:ln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pic>
            <p:nvPicPr>
              <p:cNvPr id="278" name="Picture 476" descr="Picture 476"/>
              <p:cNvPicPr>
                <a:picLocks noChangeAspect="1"/>
              </p:cNvPicPr>
              <p:nvPr/>
            </p:nvPicPr>
            <p:blipFill>
              <a:blip r:embed="rId9">
                <a:extLst/>
              </a:blip>
              <a:stretch>
                <a:fillRect/>
              </a:stretch>
            </p:blipFill>
            <p:spPr>
              <a:xfrm>
                <a:off x="765177" y="-1"/>
                <a:ext cx="220666" cy="18415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279" name="Freeform 477"/>
              <p:cNvSpPr/>
              <p:nvPr/>
            </p:nvSpPr>
            <p:spPr>
              <a:xfrm>
                <a:off x="928689" y="119062"/>
                <a:ext cx="111128" cy="1809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43" y="20463"/>
                    </a:moveTo>
                    <a:lnTo>
                      <a:pt x="1543" y="4926"/>
                    </a:lnTo>
                    <a:lnTo>
                      <a:pt x="2469" y="3411"/>
                    </a:lnTo>
                    <a:lnTo>
                      <a:pt x="4011" y="1895"/>
                    </a:lnTo>
                    <a:lnTo>
                      <a:pt x="7097" y="947"/>
                    </a:lnTo>
                    <a:lnTo>
                      <a:pt x="11109" y="379"/>
                    </a:lnTo>
                    <a:lnTo>
                      <a:pt x="14503" y="947"/>
                    </a:lnTo>
                    <a:lnTo>
                      <a:pt x="17589" y="1895"/>
                    </a:lnTo>
                    <a:lnTo>
                      <a:pt x="19131" y="3411"/>
                    </a:lnTo>
                    <a:lnTo>
                      <a:pt x="20057" y="4926"/>
                    </a:lnTo>
                    <a:lnTo>
                      <a:pt x="20057" y="20463"/>
                    </a:lnTo>
                    <a:lnTo>
                      <a:pt x="20674" y="21600"/>
                    </a:lnTo>
                    <a:lnTo>
                      <a:pt x="21600" y="20463"/>
                    </a:lnTo>
                    <a:lnTo>
                      <a:pt x="21600" y="4926"/>
                    </a:lnTo>
                    <a:lnTo>
                      <a:pt x="20674" y="2463"/>
                    </a:lnTo>
                    <a:lnTo>
                      <a:pt x="18206" y="947"/>
                    </a:lnTo>
                    <a:lnTo>
                      <a:pt x="15120" y="0"/>
                    </a:lnTo>
                    <a:lnTo>
                      <a:pt x="6480" y="0"/>
                    </a:lnTo>
                    <a:lnTo>
                      <a:pt x="3086" y="947"/>
                    </a:lnTo>
                    <a:lnTo>
                      <a:pt x="926" y="2463"/>
                    </a:lnTo>
                    <a:lnTo>
                      <a:pt x="0" y="4926"/>
                    </a:lnTo>
                    <a:lnTo>
                      <a:pt x="0" y="20463"/>
                    </a:lnTo>
                    <a:lnTo>
                      <a:pt x="926" y="21600"/>
                    </a:lnTo>
                    <a:lnTo>
                      <a:pt x="1543" y="20463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80" name="Freeform 479"/>
              <p:cNvSpPr/>
              <p:nvPr/>
            </p:nvSpPr>
            <p:spPr>
              <a:xfrm>
                <a:off x="980283" y="119062"/>
                <a:ext cx="12703" cy="1809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379"/>
                    </a:moveTo>
                    <a:lnTo>
                      <a:pt x="0" y="20463"/>
                    </a:lnTo>
                    <a:lnTo>
                      <a:pt x="8640" y="21600"/>
                    </a:lnTo>
                    <a:lnTo>
                      <a:pt x="21600" y="20463"/>
                    </a:lnTo>
                    <a:lnTo>
                      <a:pt x="21600" y="379"/>
                    </a:lnTo>
                    <a:lnTo>
                      <a:pt x="8640" y="0"/>
                    </a:lnTo>
                    <a:lnTo>
                      <a:pt x="0" y="379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81" name="Freeform 481"/>
              <p:cNvSpPr/>
              <p:nvPr/>
            </p:nvSpPr>
            <p:spPr>
              <a:xfrm>
                <a:off x="941389" y="140494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1296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1296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82" name="Freeform 483"/>
              <p:cNvSpPr/>
              <p:nvPr/>
            </p:nvSpPr>
            <p:spPr>
              <a:xfrm>
                <a:off x="941389" y="157956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83" name="Freeform 485"/>
              <p:cNvSpPr/>
              <p:nvPr/>
            </p:nvSpPr>
            <p:spPr>
              <a:xfrm>
                <a:off x="941389" y="178594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84" name="Freeform 487"/>
              <p:cNvSpPr/>
              <p:nvPr/>
            </p:nvSpPr>
            <p:spPr>
              <a:xfrm>
                <a:off x="941389" y="219075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1080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1080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85" name="Freeform 489"/>
              <p:cNvSpPr/>
              <p:nvPr/>
            </p:nvSpPr>
            <p:spPr>
              <a:xfrm>
                <a:off x="941389" y="198438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1080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1080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86" name="Freeform 491"/>
              <p:cNvSpPr/>
              <p:nvPr/>
            </p:nvSpPr>
            <p:spPr>
              <a:xfrm>
                <a:off x="941389" y="239713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1080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1080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87" name="Freeform 493"/>
              <p:cNvSpPr/>
              <p:nvPr/>
            </p:nvSpPr>
            <p:spPr>
              <a:xfrm>
                <a:off x="941389" y="259556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1296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1296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88" name="Freeform 495"/>
              <p:cNvSpPr/>
              <p:nvPr/>
            </p:nvSpPr>
            <p:spPr>
              <a:xfrm>
                <a:off x="941389" y="277019"/>
                <a:ext cx="85728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pic>
            <p:nvPicPr>
              <p:cNvPr id="289" name="Picture 497" descr="Picture 497"/>
              <p:cNvPicPr>
                <a:picLocks noChangeAspect="1"/>
              </p:cNvPicPr>
              <p:nvPr/>
            </p:nvPicPr>
            <p:blipFill>
              <a:blip r:embed="rId10">
                <a:extLst/>
              </a:blip>
              <a:stretch>
                <a:fillRect/>
              </a:stretch>
            </p:blipFill>
            <p:spPr>
              <a:xfrm>
                <a:off x="874714" y="-1"/>
                <a:ext cx="222253" cy="18415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290" name="Freeform 498"/>
              <p:cNvSpPr/>
              <p:nvPr/>
            </p:nvSpPr>
            <p:spPr>
              <a:xfrm>
                <a:off x="1039814" y="119062"/>
                <a:ext cx="111128" cy="1809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43" y="20463"/>
                    </a:moveTo>
                    <a:lnTo>
                      <a:pt x="1543" y="4926"/>
                    </a:lnTo>
                    <a:lnTo>
                      <a:pt x="2469" y="3411"/>
                    </a:lnTo>
                    <a:lnTo>
                      <a:pt x="4011" y="1895"/>
                    </a:lnTo>
                    <a:lnTo>
                      <a:pt x="7097" y="947"/>
                    </a:lnTo>
                    <a:lnTo>
                      <a:pt x="10183" y="379"/>
                    </a:lnTo>
                    <a:lnTo>
                      <a:pt x="14194" y="947"/>
                    </a:lnTo>
                    <a:lnTo>
                      <a:pt x="16663" y="1895"/>
                    </a:lnTo>
                    <a:lnTo>
                      <a:pt x="19131" y="3411"/>
                    </a:lnTo>
                    <a:lnTo>
                      <a:pt x="20057" y="4926"/>
                    </a:lnTo>
                    <a:lnTo>
                      <a:pt x="20057" y="20463"/>
                    </a:lnTo>
                    <a:lnTo>
                      <a:pt x="20674" y="21600"/>
                    </a:lnTo>
                    <a:lnTo>
                      <a:pt x="21600" y="20463"/>
                    </a:lnTo>
                    <a:lnTo>
                      <a:pt x="21600" y="4926"/>
                    </a:lnTo>
                    <a:lnTo>
                      <a:pt x="20674" y="2463"/>
                    </a:lnTo>
                    <a:lnTo>
                      <a:pt x="18206" y="947"/>
                    </a:lnTo>
                    <a:lnTo>
                      <a:pt x="14194" y="0"/>
                    </a:lnTo>
                    <a:lnTo>
                      <a:pt x="6480" y="0"/>
                    </a:lnTo>
                    <a:lnTo>
                      <a:pt x="3086" y="947"/>
                    </a:lnTo>
                    <a:lnTo>
                      <a:pt x="617" y="2463"/>
                    </a:lnTo>
                    <a:lnTo>
                      <a:pt x="0" y="4926"/>
                    </a:lnTo>
                    <a:lnTo>
                      <a:pt x="0" y="20463"/>
                    </a:lnTo>
                    <a:lnTo>
                      <a:pt x="617" y="21600"/>
                    </a:lnTo>
                    <a:lnTo>
                      <a:pt x="1543" y="20463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91" name="Freeform 500"/>
              <p:cNvSpPr/>
              <p:nvPr/>
            </p:nvSpPr>
            <p:spPr>
              <a:xfrm>
                <a:off x="1086646" y="119062"/>
                <a:ext cx="12703" cy="1809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379"/>
                    </a:moveTo>
                    <a:lnTo>
                      <a:pt x="0" y="20463"/>
                    </a:lnTo>
                    <a:lnTo>
                      <a:pt x="8640" y="21600"/>
                    </a:lnTo>
                    <a:lnTo>
                      <a:pt x="21600" y="20463"/>
                    </a:lnTo>
                    <a:lnTo>
                      <a:pt x="21600" y="379"/>
                    </a:lnTo>
                    <a:lnTo>
                      <a:pt x="8640" y="0"/>
                    </a:lnTo>
                    <a:lnTo>
                      <a:pt x="0" y="379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92" name="Freeform 502"/>
              <p:cNvSpPr/>
              <p:nvPr/>
            </p:nvSpPr>
            <p:spPr>
              <a:xfrm>
                <a:off x="1052514" y="140494"/>
                <a:ext cx="8096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47" y="21600"/>
                    </a:moveTo>
                    <a:lnTo>
                      <a:pt x="20753" y="21600"/>
                    </a:lnTo>
                    <a:lnTo>
                      <a:pt x="21600" y="12960"/>
                    </a:lnTo>
                    <a:lnTo>
                      <a:pt x="20753" y="0"/>
                    </a:lnTo>
                    <a:lnTo>
                      <a:pt x="847" y="0"/>
                    </a:lnTo>
                    <a:lnTo>
                      <a:pt x="0" y="12960"/>
                    </a:lnTo>
                    <a:lnTo>
                      <a:pt x="847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93" name="Freeform 504"/>
              <p:cNvSpPr/>
              <p:nvPr/>
            </p:nvSpPr>
            <p:spPr>
              <a:xfrm>
                <a:off x="1052514" y="157956"/>
                <a:ext cx="8096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47" y="21600"/>
                    </a:moveTo>
                    <a:lnTo>
                      <a:pt x="20753" y="21600"/>
                    </a:lnTo>
                    <a:lnTo>
                      <a:pt x="21600" y="8640"/>
                    </a:lnTo>
                    <a:lnTo>
                      <a:pt x="20753" y="0"/>
                    </a:lnTo>
                    <a:lnTo>
                      <a:pt x="847" y="0"/>
                    </a:lnTo>
                    <a:lnTo>
                      <a:pt x="0" y="8640"/>
                    </a:lnTo>
                    <a:lnTo>
                      <a:pt x="847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94" name="Freeform 506"/>
              <p:cNvSpPr/>
              <p:nvPr/>
            </p:nvSpPr>
            <p:spPr>
              <a:xfrm>
                <a:off x="1052514" y="178594"/>
                <a:ext cx="8096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47" y="21600"/>
                    </a:moveTo>
                    <a:lnTo>
                      <a:pt x="20753" y="21600"/>
                    </a:lnTo>
                    <a:lnTo>
                      <a:pt x="21600" y="8640"/>
                    </a:lnTo>
                    <a:lnTo>
                      <a:pt x="20753" y="0"/>
                    </a:lnTo>
                    <a:lnTo>
                      <a:pt x="847" y="0"/>
                    </a:lnTo>
                    <a:lnTo>
                      <a:pt x="0" y="8640"/>
                    </a:lnTo>
                    <a:lnTo>
                      <a:pt x="847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95" name="Freeform 508"/>
              <p:cNvSpPr/>
              <p:nvPr/>
            </p:nvSpPr>
            <p:spPr>
              <a:xfrm>
                <a:off x="1052514" y="219075"/>
                <a:ext cx="8096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47" y="21600"/>
                    </a:moveTo>
                    <a:lnTo>
                      <a:pt x="20753" y="21600"/>
                    </a:lnTo>
                    <a:lnTo>
                      <a:pt x="21600" y="10800"/>
                    </a:lnTo>
                    <a:lnTo>
                      <a:pt x="20753" y="0"/>
                    </a:lnTo>
                    <a:lnTo>
                      <a:pt x="847" y="0"/>
                    </a:lnTo>
                    <a:lnTo>
                      <a:pt x="0" y="10800"/>
                    </a:lnTo>
                    <a:lnTo>
                      <a:pt x="847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96" name="Freeform 510"/>
              <p:cNvSpPr/>
              <p:nvPr/>
            </p:nvSpPr>
            <p:spPr>
              <a:xfrm>
                <a:off x="1052514" y="198438"/>
                <a:ext cx="8096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47" y="21600"/>
                    </a:moveTo>
                    <a:lnTo>
                      <a:pt x="20753" y="21600"/>
                    </a:lnTo>
                    <a:lnTo>
                      <a:pt x="21600" y="10800"/>
                    </a:lnTo>
                    <a:lnTo>
                      <a:pt x="20753" y="0"/>
                    </a:lnTo>
                    <a:lnTo>
                      <a:pt x="847" y="0"/>
                    </a:lnTo>
                    <a:lnTo>
                      <a:pt x="0" y="10800"/>
                    </a:lnTo>
                    <a:lnTo>
                      <a:pt x="847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97" name="Freeform 512"/>
              <p:cNvSpPr/>
              <p:nvPr/>
            </p:nvSpPr>
            <p:spPr>
              <a:xfrm>
                <a:off x="1052514" y="239713"/>
                <a:ext cx="8096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47" y="21600"/>
                    </a:moveTo>
                    <a:lnTo>
                      <a:pt x="20753" y="21600"/>
                    </a:lnTo>
                    <a:lnTo>
                      <a:pt x="21600" y="10800"/>
                    </a:lnTo>
                    <a:lnTo>
                      <a:pt x="20753" y="0"/>
                    </a:lnTo>
                    <a:lnTo>
                      <a:pt x="847" y="0"/>
                    </a:lnTo>
                    <a:lnTo>
                      <a:pt x="0" y="10800"/>
                    </a:lnTo>
                    <a:lnTo>
                      <a:pt x="847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98" name="Freeform 514"/>
              <p:cNvSpPr/>
              <p:nvPr/>
            </p:nvSpPr>
            <p:spPr>
              <a:xfrm>
                <a:off x="1052514" y="259556"/>
                <a:ext cx="8096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47" y="21600"/>
                    </a:moveTo>
                    <a:lnTo>
                      <a:pt x="20753" y="21600"/>
                    </a:lnTo>
                    <a:lnTo>
                      <a:pt x="21600" y="12960"/>
                    </a:lnTo>
                    <a:lnTo>
                      <a:pt x="20753" y="0"/>
                    </a:lnTo>
                    <a:lnTo>
                      <a:pt x="847" y="0"/>
                    </a:lnTo>
                    <a:lnTo>
                      <a:pt x="0" y="12960"/>
                    </a:lnTo>
                    <a:lnTo>
                      <a:pt x="847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99" name="Freeform 516"/>
              <p:cNvSpPr/>
              <p:nvPr/>
            </p:nvSpPr>
            <p:spPr>
              <a:xfrm>
                <a:off x="1052514" y="277019"/>
                <a:ext cx="80966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47" y="21600"/>
                    </a:moveTo>
                    <a:lnTo>
                      <a:pt x="20753" y="21600"/>
                    </a:lnTo>
                    <a:lnTo>
                      <a:pt x="21600" y="8640"/>
                    </a:lnTo>
                    <a:lnTo>
                      <a:pt x="20753" y="0"/>
                    </a:lnTo>
                    <a:lnTo>
                      <a:pt x="847" y="0"/>
                    </a:lnTo>
                    <a:lnTo>
                      <a:pt x="0" y="8640"/>
                    </a:lnTo>
                    <a:lnTo>
                      <a:pt x="847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pic>
            <p:nvPicPr>
              <p:cNvPr id="300" name="Picture 518" descr="Picture 518"/>
              <p:cNvPicPr>
                <a:picLocks noChangeAspect="1"/>
              </p:cNvPicPr>
              <p:nvPr/>
            </p:nvPicPr>
            <p:blipFill>
              <a:blip r:embed="rId11">
                <a:extLst/>
              </a:blip>
              <a:stretch>
                <a:fillRect/>
              </a:stretch>
            </p:blipFill>
            <p:spPr>
              <a:xfrm>
                <a:off x="982664" y="-1"/>
                <a:ext cx="220666" cy="18415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301" name="Freeform 519"/>
              <p:cNvSpPr/>
              <p:nvPr/>
            </p:nvSpPr>
            <p:spPr>
              <a:xfrm>
                <a:off x="1146177" y="119062"/>
                <a:ext cx="111128" cy="1809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43" y="20463"/>
                    </a:moveTo>
                    <a:lnTo>
                      <a:pt x="1543" y="4926"/>
                    </a:lnTo>
                    <a:lnTo>
                      <a:pt x="2469" y="3411"/>
                    </a:lnTo>
                    <a:lnTo>
                      <a:pt x="4937" y="1895"/>
                    </a:lnTo>
                    <a:lnTo>
                      <a:pt x="7097" y="947"/>
                    </a:lnTo>
                    <a:lnTo>
                      <a:pt x="11109" y="379"/>
                    </a:lnTo>
                    <a:lnTo>
                      <a:pt x="14503" y="947"/>
                    </a:lnTo>
                    <a:lnTo>
                      <a:pt x="17589" y="1895"/>
                    </a:lnTo>
                    <a:lnTo>
                      <a:pt x="20057" y="3411"/>
                    </a:lnTo>
                    <a:lnTo>
                      <a:pt x="20057" y="20463"/>
                    </a:lnTo>
                    <a:lnTo>
                      <a:pt x="20674" y="21600"/>
                    </a:lnTo>
                    <a:lnTo>
                      <a:pt x="21600" y="20463"/>
                    </a:lnTo>
                    <a:lnTo>
                      <a:pt x="21600" y="4926"/>
                    </a:lnTo>
                    <a:lnTo>
                      <a:pt x="20674" y="2463"/>
                    </a:lnTo>
                    <a:lnTo>
                      <a:pt x="18514" y="947"/>
                    </a:lnTo>
                    <a:lnTo>
                      <a:pt x="15120" y="0"/>
                    </a:lnTo>
                    <a:lnTo>
                      <a:pt x="7097" y="0"/>
                    </a:lnTo>
                    <a:lnTo>
                      <a:pt x="3086" y="947"/>
                    </a:lnTo>
                    <a:lnTo>
                      <a:pt x="1543" y="2463"/>
                    </a:lnTo>
                    <a:lnTo>
                      <a:pt x="0" y="4926"/>
                    </a:lnTo>
                    <a:lnTo>
                      <a:pt x="0" y="20463"/>
                    </a:lnTo>
                    <a:lnTo>
                      <a:pt x="926" y="21600"/>
                    </a:lnTo>
                    <a:lnTo>
                      <a:pt x="1543" y="20463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02" name="Freeform 521"/>
              <p:cNvSpPr/>
              <p:nvPr/>
            </p:nvSpPr>
            <p:spPr>
              <a:xfrm>
                <a:off x="1197771" y="119062"/>
                <a:ext cx="12703" cy="1809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379"/>
                    </a:moveTo>
                    <a:lnTo>
                      <a:pt x="0" y="20463"/>
                    </a:lnTo>
                    <a:lnTo>
                      <a:pt x="8640" y="21600"/>
                    </a:lnTo>
                    <a:lnTo>
                      <a:pt x="21600" y="20463"/>
                    </a:lnTo>
                    <a:lnTo>
                      <a:pt x="21600" y="379"/>
                    </a:lnTo>
                    <a:lnTo>
                      <a:pt x="8640" y="0"/>
                    </a:lnTo>
                    <a:lnTo>
                      <a:pt x="0" y="379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03" name="Freeform 523"/>
              <p:cNvSpPr/>
              <p:nvPr/>
            </p:nvSpPr>
            <p:spPr>
              <a:xfrm>
                <a:off x="1162052" y="140494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769" y="21600"/>
                    </a:lnTo>
                    <a:lnTo>
                      <a:pt x="21600" y="12960"/>
                    </a:lnTo>
                    <a:lnTo>
                      <a:pt x="20769" y="0"/>
                    </a:lnTo>
                    <a:lnTo>
                      <a:pt x="1246" y="0"/>
                    </a:lnTo>
                    <a:lnTo>
                      <a:pt x="0" y="1296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04" name="Freeform 525"/>
              <p:cNvSpPr/>
              <p:nvPr/>
            </p:nvSpPr>
            <p:spPr>
              <a:xfrm>
                <a:off x="1162052" y="157956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769" y="21600"/>
                    </a:lnTo>
                    <a:lnTo>
                      <a:pt x="21600" y="8640"/>
                    </a:lnTo>
                    <a:lnTo>
                      <a:pt x="20769" y="0"/>
                    </a:ln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05" name="Freeform 527"/>
              <p:cNvSpPr/>
              <p:nvPr/>
            </p:nvSpPr>
            <p:spPr>
              <a:xfrm>
                <a:off x="1162052" y="178594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769" y="21600"/>
                    </a:lnTo>
                    <a:lnTo>
                      <a:pt x="21600" y="8640"/>
                    </a:lnTo>
                    <a:lnTo>
                      <a:pt x="20769" y="0"/>
                    </a:ln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06" name="Freeform 529"/>
              <p:cNvSpPr/>
              <p:nvPr/>
            </p:nvSpPr>
            <p:spPr>
              <a:xfrm>
                <a:off x="1162052" y="219075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769" y="21600"/>
                    </a:lnTo>
                    <a:lnTo>
                      <a:pt x="21600" y="10800"/>
                    </a:lnTo>
                    <a:lnTo>
                      <a:pt x="20769" y="0"/>
                    </a:lnTo>
                    <a:lnTo>
                      <a:pt x="1246" y="0"/>
                    </a:lnTo>
                    <a:lnTo>
                      <a:pt x="0" y="1080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07" name="Freeform 531"/>
              <p:cNvSpPr/>
              <p:nvPr/>
            </p:nvSpPr>
            <p:spPr>
              <a:xfrm>
                <a:off x="1162052" y="198438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769" y="21600"/>
                    </a:lnTo>
                    <a:lnTo>
                      <a:pt x="21600" y="10800"/>
                    </a:lnTo>
                    <a:lnTo>
                      <a:pt x="20769" y="0"/>
                    </a:lnTo>
                    <a:lnTo>
                      <a:pt x="1246" y="0"/>
                    </a:lnTo>
                    <a:lnTo>
                      <a:pt x="0" y="1080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08" name="Freeform 533"/>
              <p:cNvSpPr/>
              <p:nvPr/>
            </p:nvSpPr>
            <p:spPr>
              <a:xfrm>
                <a:off x="1162052" y="239713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769" y="21600"/>
                    </a:lnTo>
                    <a:lnTo>
                      <a:pt x="21600" y="10800"/>
                    </a:lnTo>
                    <a:lnTo>
                      <a:pt x="20769" y="0"/>
                    </a:lnTo>
                    <a:lnTo>
                      <a:pt x="1246" y="0"/>
                    </a:lnTo>
                    <a:lnTo>
                      <a:pt x="0" y="1080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09" name="Freeform 535"/>
              <p:cNvSpPr/>
              <p:nvPr/>
            </p:nvSpPr>
            <p:spPr>
              <a:xfrm>
                <a:off x="1162052" y="259556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769" y="21600"/>
                    </a:lnTo>
                    <a:lnTo>
                      <a:pt x="21600" y="12960"/>
                    </a:lnTo>
                    <a:lnTo>
                      <a:pt x="20769" y="0"/>
                    </a:lnTo>
                    <a:lnTo>
                      <a:pt x="1246" y="0"/>
                    </a:lnTo>
                    <a:lnTo>
                      <a:pt x="0" y="1296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10" name="Freeform 537"/>
              <p:cNvSpPr/>
              <p:nvPr/>
            </p:nvSpPr>
            <p:spPr>
              <a:xfrm>
                <a:off x="1162052" y="277019"/>
                <a:ext cx="82553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769" y="21600"/>
                    </a:lnTo>
                    <a:lnTo>
                      <a:pt x="21600" y="8640"/>
                    </a:lnTo>
                    <a:lnTo>
                      <a:pt x="20769" y="0"/>
                    </a:ln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pic>
            <p:nvPicPr>
              <p:cNvPr id="311" name="Picture 539" descr="Picture 539"/>
              <p:cNvPicPr>
                <a:picLocks noChangeAspect="1"/>
              </p:cNvPicPr>
              <p:nvPr/>
            </p:nvPicPr>
            <p:blipFill>
              <a:blip r:embed="rId12">
                <a:extLst/>
              </a:blip>
              <a:stretch>
                <a:fillRect/>
              </a:stretch>
            </p:blipFill>
            <p:spPr>
              <a:xfrm>
                <a:off x="1092202" y="-1"/>
                <a:ext cx="222253" cy="18415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312" name="Freeform 540"/>
              <p:cNvSpPr/>
              <p:nvPr/>
            </p:nvSpPr>
            <p:spPr>
              <a:xfrm>
                <a:off x="1257302" y="119062"/>
                <a:ext cx="111128" cy="1809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43" y="20463"/>
                    </a:moveTo>
                    <a:lnTo>
                      <a:pt x="1543" y="4926"/>
                    </a:lnTo>
                    <a:lnTo>
                      <a:pt x="2469" y="3411"/>
                    </a:lnTo>
                    <a:lnTo>
                      <a:pt x="4011" y="1895"/>
                    </a:lnTo>
                    <a:lnTo>
                      <a:pt x="7097" y="947"/>
                    </a:lnTo>
                    <a:lnTo>
                      <a:pt x="11109" y="379"/>
                    </a:lnTo>
                    <a:lnTo>
                      <a:pt x="14503" y="947"/>
                    </a:lnTo>
                    <a:lnTo>
                      <a:pt x="17589" y="1895"/>
                    </a:lnTo>
                    <a:lnTo>
                      <a:pt x="19131" y="3411"/>
                    </a:lnTo>
                    <a:lnTo>
                      <a:pt x="20057" y="4926"/>
                    </a:lnTo>
                    <a:lnTo>
                      <a:pt x="20057" y="20463"/>
                    </a:lnTo>
                    <a:lnTo>
                      <a:pt x="20674" y="21600"/>
                    </a:lnTo>
                    <a:lnTo>
                      <a:pt x="21600" y="20463"/>
                    </a:lnTo>
                    <a:lnTo>
                      <a:pt x="21600" y="4926"/>
                    </a:lnTo>
                    <a:lnTo>
                      <a:pt x="20674" y="2463"/>
                    </a:lnTo>
                    <a:lnTo>
                      <a:pt x="18206" y="947"/>
                    </a:lnTo>
                    <a:lnTo>
                      <a:pt x="15120" y="0"/>
                    </a:lnTo>
                    <a:lnTo>
                      <a:pt x="6480" y="0"/>
                    </a:lnTo>
                    <a:lnTo>
                      <a:pt x="3086" y="947"/>
                    </a:lnTo>
                    <a:lnTo>
                      <a:pt x="926" y="2463"/>
                    </a:lnTo>
                    <a:lnTo>
                      <a:pt x="0" y="4926"/>
                    </a:lnTo>
                    <a:lnTo>
                      <a:pt x="0" y="20463"/>
                    </a:lnTo>
                    <a:lnTo>
                      <a:pt x="926" y="21600"/>
                    </a:lnTo>
                    <a:lnTo>
                      <a:pt x="1543" y="20463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13" name="Freeform 542"/>
              <p:cNvSpPr/>
              <p:nvPr/>
            </p:nvSpPr>
            <p:spPr>
              <a:xfrm>
                <a:off x="1308896" y="119062"/>
                <a:ext cx="12703" cy="1809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379"/>
                    </a:moveTo>
                    <a:lnTo>
                      <a:pt x="0" y="20463"/>
                    </a:lnTo>
                    <a:lnTo>
                      <a:pt x="8640" y="21600"/>
                    </a:lnTo>
                    <a:lnTo>
                      <a:pt x="21600" y="20463"/>
                    </a:lnTo>
                    <a:lnTo>
                      <a:pt x="21600" y="379"/>
                    </a:lnTo>
                    <a:lnTo>
                      <a:pt x="8640" y="0"/>
                    </a:lnTo>
                    <a:lnTo>
                      <a:pt x="0" y="379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14" name="Freeform 544"/>
              <p:cNvSpPr/>
              <p:nvPr/>
            </p:nvSpPr>
            <p:spPr>
              <a:xfrm>
                <a:off x="1270002" y="140494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1296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1296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15" name="Freeform 546"/>
              <p:cNvSpPr/>
              <p:nvPr/>
            </p:nvSpPr>
            <p:spPr>
              <a:xfrm>
                <a:off x="1270002" y="157956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16" name="Freeform 548"/>
              <p:cNvSpPr/>
              <p:nvPr/>
            </p:nvSpPr>
            <p:spPr>
              <a:xfrm>
                <a:off x="1270002" y="178594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17" name="Freeform 550"/>
              <p:cNvSpPr/>
              <p:nvPr/>
            </p:nvSpPr>
            <p:spPr>
              <a:xfrm>
                <a:off x="1270002" y="219075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1080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1080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18" name="Freeform 552"/>
              <p:cNvSpPr/>
              <p:nvPr/>
            </p:nvSpPr>
            <p:spPr>
              <a:xfrm>
                <a:off x="1270002" y="198438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1080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1080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19" name="Freeform 554"/>
              <p:cNvSpPr/>
              <p:nvPr/>
            </p:nvSpPr>
            <p:spPr>
              <a:xfrm>
                <a:off x="1270002" y="239713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1080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1080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20" name="Freeform 556"/>
              <p:cNvSpPr/>
              <p:nvPr/>
            </p:nvSpPr>
            <p:spPr>
              <a:xfrm>
                <a:off x="1270002" y="259556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1296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1296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21" name="Freeform 558"/>
              <p:cNvSpPr/>
              <p:nvPr/>
            </p:nvSpPr>
            <p:spPr>
              <a:xfrm>
                <a:off x="1270002" y="277019"/>
                <a:ext cx="85728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pic>
            <p:nvPicPr>
              <p:cNvPr id="322" name="Picture 560" descr="Picture 560"/>
              <p:cNvPicPr>
                <a:picLocks noChangeAspect="1"/>
              </p:cNvPicPr>
              <p:nvPr/>
            </p:nvPicPr>
            <p:blipFill>
              <a:blip r:embed="rId13">
                <a:extLst/>
              </a:blip>
              <a:stretch>
                <a:fillRect/>
              </a:stretch>
            </p:blipFill>
            <p:spPr>
              <a:xfrm>
                <a:off x="1203327" y="-1"/>
                <a:ext cx="222254" cy="18415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323" name="Freeform 561"/>
              <p:cNvSpPr/>
              <p:nvPr/>
            </p:nvSpPr>
            <p:spPr>
              <a:xfrm>
                <a:off x="1368428" y="119062"/>
                <a:ext cx="111128" cy="1809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43" y="20463"/>
                    </a:moveTo>
                    <a:lnTo>
                      <a:pt x="1543" y="4926"/>
                    </a:lnTo>
                    <a:lnTo>
                      <a:pt x="2469" y="3411"/>
                    </a:lnTo>
                    <a:lnTo>
                      <a:pt x="4011" y="1895"/>
                    </a:lnTo>
                    <a:lnTo>
                      <a:pt x="7097" y="947"/>
                    </a:lnTo>
                    <a:lnTo>
                      <a:pt x="10183" y="379"/>
                    </a:lnTo>
                    <a:lnTo>
                      <a:pt x="14194" y="947"/>
                    </a:lnTo>
                    <a:lnTo>
                      <a:pt x="16663" y="1895"/>
                    </a:lnTo>
                    <a:lnTo>
                      <a:pt x="19131" y="3411"/>
                    </a:lnTo>
                    <a:lnTo>
                      <a:pt x="19749" y="4926"/>
                    </a:lnTo>
                    <a:lnTo>
                      <a:pt x="19749" y="20463"/>
                    </a:lnTo>
                    <a:lnTo>
                      <a:pt x="20674" y="21600"/>
                    </a:lnTo>
                    <a:lnTo>
                      <a:pt x="21600" y="20463"/>
                    </a:lnTo>
                    <a:lnTo>
                      <a:pt x="21600" y="4926"/>
                    </a:lnTo>
                    <a:lnTo>
                      <a:pt x="20674" y="2463"/>
                    </a:lnTo>
                    <a:lnTo>
                      <a:pt x="18206" y="947"/>
                    </a:lnTo>
                    <a:lnTo>
                      <a:pt x="14194" y="0"/>
                    </a:lnTo>
                    <a:lnTo>
                      <a:pt x="6480" y="0"/>
                    </a:lnTo>
                    <a:lnTo>
                      <a:pt x="3086" y="947"/>
                    </a:lnTo>
                    <a:lnTo>
                      <a:pt x="617" y="2463"/>
                    </a:lnTo>
                    <a:lnTo>
                      <a:pt x="0" y="4926"/>
                    </a:lnTo>
                    <a:lnTo>
                      <a:pt x="0" y="20463"/>
                    </a:lnTo>
                    <a:lnTo>
                      <a:pt x="617" y="21600"/>
                    </a:lnTo>
                    <a:lnTo>
                      <a:pt x="1543" y="20463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24" name="Freeform 563"/>
              <p:cNvSpPr/>
              <p:nvPr/>
            </p:nvSpPr>
            <p:spPr>
              <a:xfrm>
                <a:off x="1415259" y="119062"/>
                <a:ext cx="12703" cy="1809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379"/>
                    </a:moveTo>
                    <a:lnTo>
                      <a:pt x="0" y="20463"/>
                    </a:lnTo>
                    <a:lnTo>
                      <a:pt x="8640" y="21600"/>
                    </a:lnTo>
                    <a:lnTo>
                      <a:pt x="21600" y="20463"/>
                    </a:lnTo>
                    <a:lnTo>
                      <a:pt x="21600" y="379"/>
                    </a:lnTo>
                    <a:lnTo>
                      <a:pt x="8640" y="0"/>
                    </a:lnTo>
                    <a:lnTo>
                      <a:pt x="0" y="379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25" name="Freeform 565"/>
              <p:cNvSpPr/>
              <p:nvPr/>
            </p:nvSpPr>
            <p:spPr>
              <a:xfrm>
                <a:off x="1381128" y="140494"/>
                <a:ext cx="8096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47" y="21600"/>
                    </a:moveTo>
                    <a:lnTo>
                      <a:pt x="20753" y="21600"/>
                    </a:lnTo>
                    <a:lnTo>
                      <a:pt x="21600" y="12960"/>
                    </a:lnTo>
                    <a:lnTo>
                      <a:pt x="20753" y="0"/>
                    </a:lnTo>
                    <a:lnTo>
                      <a:pt x="847" y="0"/>
                    </a:lnTo>
                    <a:lnTo>
                      <a:pt x="0" y="12960"/>
                    </a:lnTo>
                    <a:lnTo>
                      <a:pt x="847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26" name="Freeform 567"/>
              <p:cNvSpPr/>
              <p:nvPr/>
            </p:nvSpPr>
            <p:spPr>
              <a:xfrm>
                <a:off x="1381128" y="157956"/>
                <a:ext cx="8096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47" y="21600"/>
                    </a:moveTo>
                    <a:lnTo>
                      <a:pt x="20753" y="21600"/>
                    </a:lnTo>
                    <a:lnTo>
                      <a:pt x="21600" y="8640"/>
                    </a:lnTo>
                    <a:lnTo>
                      <a:pt x="20753" y="0"/>
                    </a:lnTo>
                    <a:lnTo>
                      <a:pt x="847" y="0"/>
                    </a:lnTo>
                    <a:lnTo>
                      <a:pt x="0" y="8640"/>
                    </a:lnTo>
                    <a:lnTo>
                      <a:pt x="847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27" name="Freeform 569"/>
              <p:cNvSpPr/>
              <p:nvPr/>
            </p:nvSpPr>
            <p:spPr>
              <a:xfrm>
                <a:off x="1381128" y="178594"/>
                <a:ext cx="8096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47" y="21600"/>
                    </a:moveTo>
                    <a:lnTo>
                      <a:pt x="20753" y="21600"/>
                    </a:lnTo>
                    <a:lnTo>
                      <a:pt x="21600" y="8640"/>
                    </a:lnTo>
                    <a:lnTo>
                      <a:pt x="20753" y="0"/>
                    </a:lnTo>
                    <a:lnTo>
                      <a:pt x="847" y="0"/>
                    </a:lnTo>
                    <a:lnTo>
                      <a:pt x="0" y="8640"/>
                    </a:lnTo>
                    <a:lnTo>
                      <a:pt x="847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28" name="Freeform 571"/>
              <p:cNvSpPr/>
              <p:nvPr/>
            </p:nvSpPr>
            <p:spPr>
              <a:xfrm>
                <a:off x="1381128" y="219075"/>
                <a:ext cx="8096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47" y="21600"/>
                    </a:moveTo>
                    <a:lnTo>
                      <a:pt x="20753" y="21600"/>
                    </a:lnTo>
                    <a:lnTo>
                      <a:pt x="21600" y="10800"/>
                    </a:lnTo>
                    <a:lnTo>
                      <a:pt x="20753" y="0"/>
                    </a:lnTo>
                    <a:lnTo>
                      <a:pt x="847" y="0"/>
                    </a:lnTo>
                    <a:lnTo>
                      <a:pt x="0" y="10800"/>
                    </a:lnTo>
                    <a:lnTo>
                      <a:pt x="847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29" name="Freeform 573"/>
              <p:cNvSpPr/>
              <p:nvPr/>
            </p:nvSpPr>
            <p:spPr>
              <a:xfrm>
                <a:off x="1381128" y="198438"/>
                <a:ext cx="8096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47" y="21600"/>
                    </a:moveTo>
                    <a:lnTo>
                      <a:pt x="20753" y="21600"/>
                    </a:lnTo>
                    <a:lnTo>
                      <a:pt x="21600" y="10800"/>
                    </a:lnTo>
                    <a:lnTo>
                      <a:pt x="20753" y="0"/>
                    </a:lnTo>
                    <a:lnTo>
                      <a:pt x="847" y="0"/>
                    </a:lnTo>
                    <a:lnTo>
                      <a:pt x="0" y="10800"/>
                    </a:lnTo>
                    <a:lnTo>
                      <a:pt x="847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30" name="Freeform 575"/>
              <p:cNvSpPr/>
              <p:nvPr/>
            </p:nvSpPr>
            <p:spPr>
              <a:xfrm>
                <a:off x="1381128" y="239713"/>
                <a:ext cx="8096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47" y="21600"/>
                    </a:moveTo>
                    <a:lnTo>
                      <a:pt x="20753" y="21600"/>
                    </a:lnTo>
                    <a:lnTo>
                      <a:pt x="21600" y="10800"/>
                    </a:lnTo>
                    <a:lnTo>
                      <a:pt x="20753" y="0"/>
                    </a:lnTo>
                    <a:lnTo>
                      <a:pt x="847" y="0"/>
                    </a:lnTo>
                    <a:lnTo>
                      <a:pt x="0" y="10800"/>
                    </a:lnTo>
                    <a:lnTo>
                      <a:pt x="847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31" name="Freeform 577"/>
              <p:cNvSpPr/>
              <p:nvPr/>
            </p:nvSpPr>
            <p:spPr>
              <a:xfrm>
                <a:off x="1381128" y="259556"/>
                <a:ext cx="8096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47" y="21600"/>
                    </a:moveTo>
                    <a:lnTo>
                      <a:pt x="20753" y="21600"/>
                    </a:lnTo>
                    <a:lnTo>
                      <a:pt x="21600" y="12960"/>
                    </a:lnTo>
                    <a:lnTo>
                      <a:pt x="20753" y="0"/>
                    </a:lnTo>
                    <a:lnTo>
                      <a:pt x="847" y="0"/>
                    </a:lnTo>
                    <a:lnTo>
                      <a:pt x="0" y="12960"/>
                    </a:lnTo>
                    <a:lnTo>
                      <a:pt x="847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32" name="Freeform 579"/>
              <p:cNvSpPr/>
              <p:nvPr/>
            </p:nvSpPr>
            <p:spPr>
              <a:xfrm>
                <a:off x="1381128" y="277019"/>
                <a:ext cx="80966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47" y="21600"/>
                    </a:moveTo>
                    <a:lnTo>
                      <a:pt x="20753" y="21600"/>
                    </a:lnTo>
                    <a:lnTo>
                      <a:pt x="21600" y="8640"/>
                    </a:lnTo>
                    <a:lnTo>
                      <a:pt x="20753" y="0"/>
                    </a:lnTo>
                    <a:lnTo>
                      <a:pt x="847" y="0"/>
                    </a:lnTo>
                    <a:lnTo>
                      <a:pt x="0" y="8640"/>
                    </a:lnTo>
                    <a:lnTo>
                      <a:pt x="847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pic>
            <p:nvPicPr>
              <p:cNvPr id="333" name="Picture 581" descr="Picture 581"/>
              <p:cNvPicPr>
                <a:picLocks noChangeAspect="1"/>
              </p:cNvPicPr>
              <p:nvPr/>
            </p:nvPicPr>
            <p:blipFill>
              <a:blip r:embed="rId14">
                <a:extLst/>
              </a:blip>
              <a:stretch>
                <a:fillRect/>
              </a:stretch>
            </p:blipFill>
            <p:spPr>
              <a:xfrm>
                <a:off x="1311278" y="-1"/>
                <a:ext cx="220666" cy="18415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334" name="Freeform 582"/>
              <p:cNvSpPr/>
              <p:nvPr/>
            </p:nvSpPr>
            <p:spPr>
              <a:xfrm>
                <a:off x="1474790" y="119062"/>
                <a:ext cx="111128" cy="1809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43" y="20463"/>
                    </a:moveTo>
                    <a:lnTo>
                      <a:pt x="1543" y="4926"/>
                    </a:lnTo>
                    <a:lnTo>
                      <a:pt x="2469" y="3411"/>
                    </a:lnTo>
                    <a:lnTo>
                      <a:pt x="4937" y="1895"/>
                    </a:lnTo>
                    <a:lnTo>
                      <a:pt x="7097" y="947"/>
                    </a:lnTo>
                    <a:lnTo>
                      <a:pt x="11109" y="379"/>
                    </a:lnTo>
                    <a:lnTo>
                      <a:pt x="14503" y="947"/>
                    </a:lnTo>
                    <a:lnTo>
                      <a:pt x="17589" y="1895"/>
                    </a:lnTo>
                    <a:lnTo>
                      <a:pt x="19131" y="3411"/>
                    </a:lnTo>
                    <a:lnTo>
                      <a:pt x="20057" y="4926"/>
                    </a:lnTo>
                    <a:lnTo>
                      <a:pt x="20057" y="20463"/>
                    </a:lnTo>
                    <a:lnTo>
                      <a:pt x="20674" y="21600"/>
                    </a:lnTo>
                    <a:lnTo>
                      <a:pt x="21600" y="20463"/>
                    </a:lnTo>
                    <a:lnTo>
                      <a:pt x="21600" y="4926"/>
                    </a:lnTo>
                    <a:lnTo>
                      <a:pt x="20674" y="2463"/>
                    </a:lnTo>
                    <a:lnTo>
                      <a:pt x="18514" y="947"/>
                    </a:lnTo>
                    <a:lnTo>
                      <a:pt x="15120" y="0"/>
                    </a:lnTo>
                    <a:lnTo>
                      <a:pt x="7097" y="0"/>
                    </a:lnTo>
                    <a:lnTo>
                      <a:pt x="3086" y="947"/>
                    </a:lnTo>
                    <a:lnTo>
                      <a:pt x="926" y="2463"/>
                    </a:lnTo>
                    <a:lnTo>
                      <a:pt x="0" y="4926"/>
                    </a:lnTo>
                    <a:lnTo>
                      <a:pt x="0" y="20463"/>
                    </a:lnTo>
                    <a:lnTo>
                      <a:pt x="926" y="21600"/>
                    </a:lnTo>
                    <a:lnTo>
                      <a:pt x="1543" y="20463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35" name="Freeform 584"/>
              <p:cNvSpPr/>
              <p:nvPr/>
            </p:nvSpPr>
            <p:spPr>
              <a:xfrm>
                <a:off x="1526384" y="119062"/>
                <a:ext cx="12703" cy="1809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379"/>
                    </a:moveTo>
                    <a:lnTo>
                      <a:pt x="0" y="20463"/>
                    </a:lnTo>
                    <a:lnTo>
                      <a:pt x="8640" y="21600"/>
                    </a:lnTo>
                    <a:lnTo>
                      <a:pt x="21600" y="20463"/>
                    </a:lnTo>
                    <a:lnTo>
                      <a:pt x="21600" y="379"/>
                    </a:lnTo>
                    <a:lnTo>
                      <a:pt x="8640" y="0"/>
                    </a:lnTo>
                    <a:lnTo>
                      <a:pt x="0" y="379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36" name="Freeform 586"/>
              <p:cNvSpPr/>
              <p:nvPr/>
            </p:nvSpPr>
            <p:spPr>
              <a:xfrm>
                <a:off x="1490665" y="140494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769" y="21600"/>
                    </a:lnTo>
                    <a:lnTo>
                      <a:pt x="21600" y="12960"/>
                    </a:lnTo>
                    <a:lnTo>
                      <a:pt x="20769" y="0"/>
                    </a:lnTo>
                    <a:lnTo>
                      <a:pt x="1246" y="0"/>
                    </a:lnTo>
                    <a:lnTo>
                      <a:pt x="0" y="1296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37" name="Freeform 588"/>
              <p:cNvSpPr/>
              <p:nvPr/>
            </p:nvSpPr>
            <p:spPr>
              <a:xfrm>
                <a:off x="1490665" y="157956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769" y="21600"/>
                    </a:lnTo>
                    <a:lnTo>
                      <a:pt x="21600" y="8640"/>
                    </a:lnTo>
                    <a:lnTo>
                      <a:pt x="20769" y="0"/>
                    </a:ln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38" name="Freeform 590"/>
              <p:cNvSpPr/>
              <p:nvPr/>
            </p:nvSpPr>
            <p:spPr>
              <a:xfrm>
                <a:off x="1490665" y="178594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769" y="21600"/>
                    </a:lnTo>
                    <a:lnTo>
                      <a:pt x="21600" y="8640"/>
                    </a:lnTo>
                    <a:lnTo>
                      <a:pt x="20769" y="0"/>
                    </a:ln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39" name="Freeform 592"/>
              <p:cNvSpPr/>
              <p:nvPr/>
            </p:nvSpPr>
            <p:spPr>
              <a:xfrm>
                <a:off x="1490665" y="219075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769" y="21600"/>
                    </a:lnTo>
                    <a:lnTo>
                      <a:pt x="21600" y="10800"/>
                    </a:lnTo>
                    <a:lnTo>
                      <a:pt x="20769" y="0"/>
                    </a:lnTo>
                    <a:lnTo>
                      <a:pt x="1246" y="0"/>
                    </a:lnTo>
                    <a:lnTo>
                      <a:pt x="0" y="1080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40" name="Freeform 594"/>
              <p:cNvSpPr/>
              <p:nvPr/>
            </p:nvSpPr>
            <p:spPr>
              <a:xfrm>
                <a:off x="1490665" y="198438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769" y="21600"/>
                    </a:lnTo>
                    <a:lnTo>
                      <a:pt x="21600" y="10800"/>
                    </a:lnTo>
                    <a:lnTo>
                      <a:pt x="20769" y="0"/>
                    </a:lnTo>
                    <a:lnTo>
                      <a:pt x="1246" y="0"/>
                    </a:lnTo>
                    <a:lnTo>
                      <a:pt x="0" y="1080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41" name="Freeform 596"/>
              <p:cNvSpPr/>
              <p:nvPr/>
            </p:nvSpPr>
            <p:spPr>
              <a:xfrm>
                <a:off x="1490665" y="239713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769" y="21600"/>
                    </a:lnTo>
                    <a:lnTo>
                      <a:pt x="21600" y="10800"/>
                    </a:lnTo>
                    <a:lnTo>
                      <a:pt x="20769" y="0"/>
                    </a:lnTo>
                    <a:lnTo>
                      <a:pt x="1246" y="0"/>
                    </a:lnTo>
                    <a:lnTo>
                      <a:pt x="0" y="1080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42" name="Freeform 598"/>
              <p:cNvSpPr/>
              <p:nvPr/>
            </p:nvSpPr>
            <p:spPr>
              <a:xfrm>
                <a:off x="1490665" y="259556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769" y="21600"/>
                    </a:lnTo>
                    <a:lnTo>
                      <a:pt x="21600" y="12960"/>
                    </a:lnTo>
                    <a:lnTo>
                      <a:pt x="20769" y="0"/>
                    </a:lnTo>
                    <a:lnTo>
                      <a:pt x="1246" y="0"/>
                    </a:lnTo>
                    <a:lnTo>
                      <a:pt x="0" y="1296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43" name="Freeform 600"/>
              <p:cNvSpPr/>
              <p:nvPr/>
            </p:nvSpPr>
            <p:spPr>
              <a:xfrm>
                <a:off x="1490665" y="277019"/>
                <a:ext cx="82553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769" y="21600"/>
                    </a:lnTo>
                    <a:lnTo>
                      <a:pt x="21600" y="8640"/>
                    </a:lnTo>
                    <a:lnTo>
                      <a:pt x="20769" y="0"/>
                    </a:ln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pic>
            <p:nvPicPr>
              <p:cNvPr id="344" name="Picture 602" descr="Picture 602"/>
              <p:cNvPicPr>
                <a:picLocks noChangeAspect="1"/>
              </p:cNvPicPr>
              <p:nvPr/>
            </p:nvPicPr>
            <p:blipFill>
              <a:blip r:embed="rId15">
                <a:extLst/>
              </a:blip>
              <a:stretch>
                <a:fillRect/>
              </a:stretch>
            </p:blipFill>
            <p:spPr>
              <a:xfrm>
                <a:off x="1420815" y="-1"/>
                <a:ext cx="209553" cy="18415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345" name="Freeform 603"/>
              <p:cNvSpPr/>
              <p:nvPr/>
            </p:nvSpPr>
            <p:spPr>
              <a:xfrm>
                <a:off x="1585915" y="119062"/>
                <a:ext cx="111128" cy="1809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43" y="20463"/>
                    </a:moveTo>
                    <a:lnTo>
                      <a:pt x="1543" y="4926"/>
                    </a:lnTo>
                    <a:lnTo>
                      <a:pt x="2469" y="3411"/>
                    </a:lnTo>
                    <a:lnTo>
                      <a:pt x="4011" y="1895"/>
                    </a:lnTo>
                    <a:lnTo>
                      <a:pt x="7097" y="947"/>
                    </a:lnTo>
                    <a:lnTo>
                      <a:pt x="11109" y="379"/>
                    </a:lnTo>
                    <a:lnTo>
                      <a:pt x="14194" y="947"/>
                    </a:lnTo>
                    <a:lnTo>
                      <a:pt x="17589" y="1895"/>
                    </a:lnTo>
                    <a:lnTo>
                      <a:pt x="19131" y="3411"/>
                    </a:lnTo>
                    <a:lnTo>
                      <a:pt x="20057" y="4926"/>
                    </a:lnTo>
                    <a:lnTo>
                      <a:pt x="20057" y="20463"/>
                    </a:lnTo>
                    <a:lnTo>
                      <a:pt x="20674" y="21600"/>
                    </a:lnTo>
                    <a:lnTo>
                      <a:pt x="21600" y="20463"/>
                    </a:lnTo>
                    <a:lnTo>
                      <a:pt x="21600" y="4926"/>
                    </a:lnTo>
                    <a:lnTo>
                      <a:pt x="20674" y="2463"/>
                    </a:lnTo>
                    <a:lnTo>
                      <a:pt x="18206" y="947"/>
                    </a:lnTo>
                    <a:lnTo>
                      <a:pt x="15120" y="0"/>
                    </a:lnTo>
                    <a:lnTo>
                      <a:pt x="6480" y="0"/>
                    </a:lnTo>
                    <a:lnTo>
                      <a:pt x="3086" y="947"/>
                    </a:lnTo>
                    <a:lnTo>
                      <a:pt x="926" y="2463"/>
                    </a:lnTo>
                    <a:lnTo>
                      <a:pt x="0" y="4926"/>
                    </a:lnTo>
                    <a:lnTo>
                      <a:pt x="0" y="20463"/>
                    </a:lnTo>
                    <a:lnTo>
                      <a:pt x="926" y="21600"/>
                    </a:lnTo>
                    <a:lnTo>
                      <a:pt x="1543" y="20463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46" name="Freeform 605"/>
              <p:cNvSpPr/>
              <p:nvPr/>
            </p:nvSpPr>
            <p:spPr>
              <a:xfrm>
                <a:off x="1637509" y="119062"/>
                <a:ext cx="12703" cy="1809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379"/>
                    </a:moveTo>
                    <a:lnTo>
                      <a:pt x="0" y="20463"/>
                    </a:lnTo>
                    <a:lnTo>
                      <a:pt x="8640" y="21600"/>
                    </a:lnTo>
                    <a:lnTo>
                      <a:pt x="21600" y="20463"/>
                    </a:lnTo>
                    <a:lnTo>
                      <a:pt x="21600" y="379"/>
                    </a:lnTo>
                    <a:lnTo>
                      <a:pt x="8640" y="0"/>
                    </a:lnTo>
                    <a:lnTo>
                      <a:pt x="0" y="379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47" name="Freeform 608"/>
              <p:cNvSpPr/>
              <p:nvPr/>
            </p:nvSpPr>
            <p:spPr>
              <a:xfrm>
                <a:off x="1598615" y="140494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1296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1296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48" name="Freeform 610"/>
              <p:cNvSpPr/>
              <p:nvPr/>
            </p:nvSpPr>
            <p:spPr>
              <a:xfrm>
                <a:off x="1598615" y="157956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49" name="Freeform 612"/>
              <p:cNvSpPr/>
              <p:nvPr/>
            </p:nvSpPr>
            <p:spPr>
              <a:xfrm>
                <a:off x="1598615" y="178594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50" name="Freeform 614"/>
              <p:cNvSpPr/>
              <p:nvPr/>
            </p:nvSpPr>
            <p:spPr>
              <a:xfrm>
                <a:off x="1598615" y="219075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1080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1080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51" name="Freeform 616"/>
              <p:cNvSpPr/>
              <p:nvPr/>
            </p:nvSpPr>
            <p:spPr>
              <a:xfrm>
                <a:off x="1598615" y="198438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1080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1080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52" name="Freeform 618"/>
              <p:cNvSpPr/>
              <p:nvPr/>
            </p:nvSpPr>
            <p:spPr>
              <a:xfrm>
                <a:off x="1598615" y="239713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1080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1080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53" name="Freeform 620"/>
              <p:cNvSpPr/>
              <p:nvPr/>
            </p:nvSpPr>
            <p:spPr>
              <a:xfrm>
                <a:off x="1598615" y="259556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1296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1296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54" name="Freeform 622"/>
              <p:cNvSpPr/>
              <p:nvPr/>
            </p:nvSpPr>
            <p:spPr>
              <a:xfrm>
                <a:off x="1598615" y="277019"/>
                <a:ext cx="85728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pic>
            <p:nvPicPr>
              <p:cNvPr id="355" name="Picture 624" descr="Picture 624"/>
              <p:cNvPicPr>
                <a:picLocks noChangeAspect="1"/>
              </p:cNvPicPr>
              <p:nvPr/>
            </p:nvPicPr>
            <p:blipFill>
              <a:blip r:embed="rId16">
                <a:extLst/>
              </a:blip>
              <a:stretch>
                <a:fillRect/>
              </a:stretch>
            </p:blipFill>
            <p:spPr>
              <a:xfrm>
                <a:off x="1528765" y="-1"/>
                <a:ext cx="220666" cy="18415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356" name="Freeform 625"/>
              <p:cNvSpPr/>
              <p:nvPr/>
            </p:nvSpPr>
            <p:spPr>
              <a:xfrm>
                <a:off x="1697040" y="119062"/>
                <a:ext cx="111128" cy="1809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43" y="20463"/>
                    </a:moveTo>
                    <a:lnTo>
                      <a:pt x="1543" y="4926"/>
                    </a:lnTo>
                    <a:lnTo>
                      <a:pt x="2469" y="3411"/>
                    </a:lnTo>
                    <a:lnTo>
                      <a:pt x="4011" y="1895"/>
                    </a:lnTo>
                    <a:lnTo>
                      <a:pt x="7097" y="947"/>
                    </a:lnTo>
                    <a:lnTo>
                      <a:pt x="10183" y="379"/>
                    </a:lnTo>
                    <a:lnTo>
                      <a:pt x="14194" y="947"/>
                    </a:lnTo>
                    <a:lnTo>
                      <a:pt x="16663" y="1895"/>
                    </a:lnTo>
                    <a:lnTo>
                      <a:pt x="19131" y="3411"/>
                    </a:lnTo>
                    <a:lnTo>
                      <a:pt x="19749" y="4926"/>
                    </a:lnTo>
                    <a:lnTo>
                      <a:pt x="19749" y="20463"/>
                    </a:lnTo>
                    <a:lnTo>
                      <a:pt x="20674" y="21600"/>
                    </a:lnTo>
                    <a:lnTo>
                      <a:pt x="21600" y="20463"/>
                    </a:lnTo>
                    <a:lnTo>
                      <a:pt x="21600" y="4926"/>
                    </a:lnTo>
                    <a:lnTo>
                      <a:pt x="20674" y="2463"/>
                    </a:lnTo>
                    <a:lnTo>
                      <a:pt x="18206" y="947"/>
                    </a:lnTo>
                    <a:lnTo>
                      <a:pt x="14194" y="0"/>
                    </a:lnTo>
                    <a:lnTo>
                      <a:pt x="6171" y="0"/>
                    </a:lnTo>
                    <a:lnTo>
                      <a:pt x="3086" y="947"/>
                    </a:lnTo>
                    <a:lnTo>
                      <a:pt x="617" y="2463"/>
                    </a:lnTo>
                    <a:lnTo>
                      <a:pt x="0" y="4926"/>
                    </a:lnTo>
                    <a:lnTo>
                      <a:pt x="0" y="20463"/>
                    </a:lnTo>
                    <a:lnTo>
                      <a:pt x="617" y="21600"/>
                    </a:lnTo>
                    <a:lnTo>
                      <a:pt x="1543" y="20463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57" name="Freeform 627"/>
              <p:cNvSpPr/>
              <p:nvPr/>
            </p:nvSpPr>
            <p:spPr>
              <a:xfrm>
                <a:off x="1743872" y="119062"/>
                <a:ext cx="12703" cy="1809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379"/>
                    </a:moveTo>
                    <a:lnTo>
                      <a:pt x="0" y="20463"/>
                    </a:lnTo>
                    <a:lnTo>
                      <a:pt x="8640" y="21600"/>
                    </a:lnTo>
                    <a:lnTo>
                      <a:pt x="21600" y="20463"/>
                    </a:lnTo>
                    <a:lnTo>
                      <a:pt x="21600" y="379"/>
                    </a:lnTo>
                    <a:lnTo>
                      <a:pt x="8640" y="0"/>
                    </a:lnTo>
                    <a:lnTo>
                      <a:pt x="0" y="379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58" name="Freeform 629"/>
              <p:cNvSpPr/>
              <p:nvPr/>
            </p:nvSpPr>
            <p:spPr>
              <a:xfrm>
                <a:off x="1709740" y="140494"/>
                <a:ext cx="8096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47" y="21600"/>
                    </a:moveTo>
                    <a:lnTo>
                      <a:pt x="20753" y="21600"/>
                    </a:lnTo>
                    <a:lnTo>
                      <a:pt x="21600" y="12960"/>
                    </a:lnTo>
                    <a:lnTo>
                      <a:pt x="20753" y="0"/>
                    </a:lnTo>
                    <a:lnTo>
                      <a:pt x="847" y="0"/>
                    </a:lnTo>
                    <a:lnTo>
                      <a:pt x="0" y="12960"/>
                    </a:lnTo>
                    <a:lnTo>
                      <a:pt x="847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59" name="Freeform 631"/>
              <p:cNvSpPr/>
              <p:nvPr/>
            </p:nvSpPr>
            <p:spPr>
              <a:xfrm>
                <a:off x="1709740" y="157956"/>
                <a:ext cx="8096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47" y="21600"/>
                    </a:moveTo>
                    <a:lnTo>
                      <a:pt x="20753" y="21600"/>
                    </a:lnTo>
                    <a:lnTo>
                      <a:pt x="21600" y="8640"/>
                    </a:lnTo>
                    <a:lnTo>
                      <a:pt x="20753" y="0"/>
                    </a:lnTo>
                    <a:lnTo>
                      <a:pt x="847" y="0"/>
                    </a:lnTo>
                    <a:lnTo>
                      <a:pt x="0" y="8640"/>
                    </a:lnTo>
                    <a:lnTo>
                      <a:pt x="847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60" name="Freeform 633"/>
              <p:cNvSpPr/>
              <p:nvPr/>
            </p:nvSpPr>
            <p:spPr>
              <a:xfrm>
                <a:off x="1709740" y="178594"/>
                <a:ext cx="8096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47" y="21600"/>
                    </a:moveTo>
                    <a:lnTo>
                      <a:pt x="20753" y="21600"/>
                    </a:lnTo>
                    <a:lnTo>
                      <a:pt x="21600" y="8640"/>
                    </a:lnTo>
                    <a:lnTo>
                      <a:pt x="20753" y="0"/>
                    </a:lnTo>
                    <a:lnTo>
                      <a:pt x="847" y="0"/>
                    </a:lnTo>
                    <a:lnTo>
                      <a:pt x="0" y="8640"/>
                    </a:lnTo>
                    <a:lnTo>
                      <a:pt x="847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61" name="Freeform 635"/>
              <p:cNvSpPr/>
              <p:nvPr/>
            </p:nvSpPr>
            <p:spPr>
              <a:xfrm>
                <a:off x="1709740" y="219075"/>
                <a:ext cx="8096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47" y="21600"/>
                    </a:moveTo>
                    <a:lnTo>
                      <a:pt x="20753" y="21600"/>
                    </a:lnTo>
                    <a:lnTo>
                      <a:pt x="21600" y="10800"/>
                    </a:lnTo>
                    <a:lnTo>
                      <a:pt x="20753" y="0"/>
                    </a:lnTo>
                    <a:lnTo>
                      <a:pt x="847" y="0"/>
                    </a:lnTo>
                    <a:lnTo>
                      <a:pt x="0" y="10800"/>
                    </a:lnTo>
                    <a:lnTo>
                      <a:pt x="847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62" name="Freeform 637"/>
              <p:cNvSpPr/>
              <p:nvPr/>
            </p:nvSpPr>
            <p:spPr>
              <a:xfrm>
                <a:off x="1709740" y="198438"/>
                <a:ext cx="8096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47" y="21600"/>
                    </a:moveTo>
                    <a:lnTo>
                      <a:pt x="20753" y="21600"/>
                    </a:lnTo>
                    <a:lnTo>
                      <a:pt x="21600" y="10800"/>
                    </a:lnTo>
                    <a:lnTo>
                      <a:pt x="20753" y="0"/>
                    </a:lnTo>
                    <a:lnTo>
                      <a:pt x="847" y="0"/>
                    </a:lnTo>
                    <a:lnTo>
                      <a:pt x="0" y="10800"/>
                    </a:lnTo>
                    <a:lnTo>
                      <a:pt x="847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63" name="Freeform 639"/>
              <p:cNvSpPr/>
              <p:nvPr/>
            </p:nvSpPr>
            <p:spPr>
              <a:xfrm>
                <a:off x="1709740" y="239713"/>
                <a:ext cx="8096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47" y="21600"/>
                    </a:moveTo>
                    <a:lnTo>
                      <a:pt x="20753" y="21600"/>
                    </a:lnTo>
                    <a:lnTo>
                      <a:pt x="21600" y="10800"/>
                    </a:lnTo>
                    <a:lnTo>
                      <a:pt x="20753" y="0"/>
                    </a:lnTo>
                    <a:lnTo>
                      <a:pt x="847" y="0"/>
                    </a:lnTo>
                    <a:lnTo>
                      <a:pt x="0" y="10800"/>
                    </a:lnTo>
                    <a:lnTo>
                      <a:pt x="847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64" name="Freeform 641"/>
              <p:cNvSpPr/>
              <p:nvPr/>
            </p:nvSpPr>
            <p:spPr>
              <a:xfrm>
                <a:off x="1709740" y="259556"/>
                <a:ext cx="8096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47" y="21600"/>
                    </a:moveTo>
                    <a:lnTo>
                      <a:pt x="20753" y="21600"/>
                    </a:lnTo>
                    <a:lnTo>
                      <a:pt x="21600" y="12960"/>
                    </a:lnTo>
                    <a:lnTo>
                      <a:pt x="20753" y="0"/>
                    </a:lnTo>
                    <a:lnTo>
                      <a:pt x="847" y="0"/>
                    </a:lnTo>
                    <a:lnTo>
                      <a:pt x="0" y="12960"/>
                    </a:lnTo>
                    <a:lnTo>
                      <a:pt x="847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65" name="Freeform 643"/>
              <p:cNvSpPr/>
              <p:nvPr/>
            </p:nvSpPr>
            <p:spPr>
              <a:xfrm>
                <a:off x="1709740" y="277019"/>
                <a:ext cx="80966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47" y="21600"/>
                    </a:moveTo>
                    <a:lnTo>
                      <a:pt x="20753" y="21600"/>
                    </a:lnTo>
                    <a:lnTo>
                      <a:pt x="21600" y="8640"/>
                    </a:lnTo>
                    <a:lnTo>
                      <a:pt x="20753" y="0"/>
                    </a:lnTo>
                    <a:lnTo>
                      <a:pt x="847" y="0"/>
                    </a:lnTo>
                    <a:lnTo>
                      <a:pt x="0" y="8640"/>
                    </a:lnTo>
                    <a:lnTo>
                      <a:pt x="847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pic>
            <p:nvPicPr>
              <p:cNvPr id="366" name="Picture 645" descr="Picture 645"/>
              <p:cNvPicPr>
                <a:picLocks noChangeAspect="1"/>
              </p:cNvPicPr>
              <p:nvPr/>
            </p:nvPicPr>
            <p:blipFill>
              <a:blip r:embed="rId17">
                <a:extLst/>
              </a:blip>
              <a:stretch>
                <a:fillRect/>
              </a:stretch>
            </p:blipFill>
            <p:spPr>
              <a:xfrm>
                <a:off x="1639890" y="-1"/>
                <a:ext cx="220666" cy="18415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367" name="Freeform 646"/>
              <p:cNvSpPr/>
              <p:nvPr/>
            </p:nvSpPr>
            <p:spPr>
              <a:xfrm>
                <a:off x="1803403" y="119062"/>
                <a:ext cx="111128" cy="1809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43" y="20463"/>
                    </a:moveTo>
                    <a:lnTo>
                      <a:pt x="1543" y="4926"/>
                    </a:lnTo>
                    <a:lnTo>
                      <a:pt x="2469" y="3411"/>
                    </a:lnTo>
                    <a:lnTo>
                      <a:pt x="4937" y="1895"/>
                    </a:lnTo>
                    <a:lnTo>
                      <a:pt x="7097" y="947"/>
                    </a:lnTo>
                    <a:lnTo>
                      <a:pt x="11109" y="379"/>
                    </a:lnTo>
                    <a:lnTo>
                      <a:pt x="14503" y="947"/>
                    </a:lnTo>
                    <a:lnTo>
                      <a:pt x="17589" y="1895"/>
                    </a:lnTo>
                    <a:lnTo>
                      <a:pt x="19131" y="3411"/>
                    </a:lnTo>
                    <a:lnTo>
                      <a:pt x="20057" y="4926"/>
                    </a:lnTo>
                    <a:lnTo>
                      <a:pt x="20057" y="20463"/>
                    </a:lnTo>
                    <a:lnTo>
                      <a:pt x="20674" y="21600"/>
                    </a:lnTo>
                    <a:lnTo>
                      <a:pt x="21600" y="20463"/>
                    </a:lnTo>
                    <a:lnTo>
                      <a:pt x="21600" y="4926"/>
                    </a:lnTo>
                    <a:lnTo>
                      <a:pt x="20674" y="2463"/>
                    </a:lnTo>
                    <a:lnTo>
                      <a:pt x="18514" y="947"/>
                    </a:lnTo>
                    <a:lnTo>
                      <a:pt x="15120" y="0"/>
                    </a:lnTo>
                    <a:lnTo>
                      <a:pt x="7097" y="0"/>
                    </a:lnTo>
                    <a:lnTo>
                      <a:pt x="3086" y="947"/>
                    </a:lnTo>
                    <a:lnTo>
                      <a:pt x="926" y="2463"/>
                    </a:lnTo>
                    <a:lnTo>
                      <a:pt x="0" y="4926"/>
                    </a:lnTo>
                    <a:lnTo>
                      <a:pt x="0" y="20463"/>
                    </a:lnTo>
                    <a:lnTo>
                      <a:pt x="926" y="21600"/>
                    </a:lnTo>
                    <a:lnTo>
                      <a:pt x="1543" y="20463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68" name="Freeform 648"/>
              <p:cNvSpPr/>
              <p:nvPr/>
            </p:nvSpPr>
            <p:spPr>
              <a:xfrm>
                <a:off x="1854997" y="119062"/>
                <a:ext cx="12703" cy="1809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379"/>
                    </a:moveTo>
                    <a:lnTo>
                      <a:pt x="0" y="20463"/>
                    </a:lnTo>
                    <a:lnTo>
                      <a:pt x="8640" y="21600"/>
                    </a:lnTo>
                    <a:lnTo>
                      <a:pt x="21600" y="20463"/>
                    </a:lnTo>
                    <a:lnTo>
                      <a:pt x="21600" y="379"/>
                    </a:lnTo>
                    <a:lnTo>
                      <a:pt x="8640" y="0"/>
                    </a:lnTo>
                    <a:lnTo>
                      <a:pt x="0" y="379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69" name="Freeform 650"/>
              <p:cNvSpPr/>
              <p:nvPr/>
            </p:nvSpPr>
            <p:spPr>
              <a:xfrm>
                <a:off x="1819278" y="140494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769" y="21600"/>
                    </a:lnTo>
                    <a:lnTo>
                      <a:pt x="21600" y="12960"/>
                    </a:lnTo>
                    <a:lnTo>
                      <a:pt x="20769" y="0"/>
                    </a:lnTo>
                    <a:lnTo>
                      <a:pt x="1246" y="0"/>
                    </a:lnTo>
                    <a:lnTo>
                      <a:pt x="0" y="1296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70" name="Freeform 652"/>
              <p:cNvSpPr/>
              <p:nvPr/>
            </p:nvSpPr>
            <p:spPr>
              <a:xfrm>
                <a:off x="1819278" y="157956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769" y="21600"/>
                    </a:lnTo>
                    <a:lnTo>
                      <a:pt x="21600" y="8640"/>
                    </a:lnTo>
                    <a:lnTo>
                      <a:pt x="20769" y="0"/>
                    </a:ln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71" name="Freeform 654"/>
              <p:cNvSpPr/>
              <p:nvPr/>
            </p:nvSpPr>
            <p:spPr>
              <a:xfrm>
                <a:off x="1819278" y="178594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769" y="21600"/>
                    </a:lnTo>
                    <a:lnTo>
                      <a:pt x="21600" y="8640"/>
                    </a:lnTo>
                    <a:lnTo>
                      <a:pt x="20769" y="0"/>
                    </a:ln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72" name="Freeform 656"/>
              <p:cNvSpPr/>
              <p:nvPr/>
            </p:nvSpPr>
            <p:spPr>
              <a:xfrm>
                <a:off x="1819278" y="219075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769" y="21600"/>
                    </a:lnTo>
                    <a:lnTo>
                      <a:pt x="21600" y="10800"/>
                    </a:lnTo>
                    <a:lnTo>
                      <a:pt x="20769" y="0"/>
                    </a:lnTo>
                    <a:lnTo>
                      <a:pt x="1246" y="0"/>
                    </a:lnTo>
                    <a:lnTo>
                      <a:pt x="0" y="1080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73" name="Freeform 658"/>
              <p:cNvSpPr/>
              <p:nvPr/>
            </p:nvSpPr>
            <p:spPr>
              <a:xfrm>
                <a:off x="1819278" y="198438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769" y="21600"/>
                    </a:lnTo>
                    <a:lnTo>
                      <a:pt x="21600" y="10800"/>
                    </a:lnTo>
                    <a:lnTo>
                      <a:pt x="20769" y="0"/>
                    </a:lnTo>
                    <a:lnTo>
                      <a:pt x="1246" y="0"/>
                    </a:lnTo>
                    <a:lnTo>
                      <a:pt x="0" y="1080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74" name="Freeform 660"/>
              <p:cNvSpPr/>
              <p:nvPr/>
            </p:nvSpPr>
            <p:spPr>
              <a:xfrm>
                <a:off x="1819278" y="239713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769" y="21600"/>
                    </a:lnTo>
                    <a:lnTo>
                      <a:pt x="21600" y="10800"/>
                    </a:lnTo>
                    <a:lnTo>
                      <a:pt x="20769" y="0"/>
                    </a:lnTo>
                    <a:lnTo>
                      <a:pt x="1246" y="0"/>
                    </a:lnTo>
                    <a:lnTo>
                      <a:pt x="0" y="1080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75" name="Freeform 662"/>
              <p:cNvSpPr/>
              <p:nvPr/>
            </p:nvSpPr>
            <p:spPr>
              <a:xfrm>
                <a:off x="1819278" y="259556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769" y="21600"/>
                    </a:lnTo>
                    <a:lnTo>
                      <a:pt x="21600" y="12960"/>
                    </a:lnTo>
                    <a:lnTo>
                      <a:pt x="20769" y="0"/>
                    </a:lnTo>
                    <a:lnTo>
                      <a:pt x="1246" y="0"/>
                    </a:lnTo>
                    <a:lnTo>
                      <a:pt x="0" y="1296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76" name="Freeform 664"/>
              <p:cNvSpPr/>
              <p:nvPr/>
            </p:nvSpPr>
            <p:spPr>
              <a:xfrm>
                <a:off x="1819278" y="277019"/>
                <a:ext cx="82553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769" y="21600"/>
                    </a:lnTo>
                    <a:lnTo>
                      <a:pt x="21600" y="8640"/>
                    </a:lnTo>
                    <a:lnTo>
                      <a:pt x="20769" y="0"/>
                    </a:ln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pic>
            <p:nvPicPr>
              <p:cNvPr id="377" name="Picture 666" descr="Picture 666"/>
              <p:cNvPicPr>
                <a:picLocks noChangeAspect="1"/>
              </p:cNvPicPr>
              <p:nvPr/>
            </p:nvPicPr>
            <p:blipFill>
              <a:blip r:embed="rId18">
                <a:extLst/>
              </a:blip>
              <a:stretch>
                <a:fillRect/>
              </a:stretch>
            </p:blipFill>
            <p:spPr>
              <a:xfrm>
                <a:off x="1749428" y="-1"/>
                <a:ext cx="222253" cy="18415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378" name="Freeform 667"/>
              <p:cNvSpPr/>
              <p:nvPr/>
            </p:nvSpPr>
            <p:spPr>
              <a:xfrm>
                <a:off x="1914528" y="119062"/>
                <a:ext cx="111128" cy="1809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43" y="20463"/>
                    </a:moveTo>
                    <a:lnTo>
                      <a:pt x="1543" y="4926"/>
                    </a:lnTo>
                    <a:lnTo>
                      <a:pt x="2469" y="3411"/>
                    </a:lnTo>
                    <a:lnTo>
                      <a:pt x="4011" y="1895"/>
                    </a:lnTo>
                    <a:lnTo>
                      <a:pt x="7097" y="947"/>
                    </a:lnTo>
                    <a:lnTo>
                      <a:pt x="10491" y="379"/>
                    </a:lnTo>
                    <a:lnTo>
                      <a:pt x="14194" y="947"/>
                    </a:lnTo>
                    <a:lnTo>
                      <a:pt x="17589" y="1895"/>
                    </a:lnTo>
                    <a:lnTo>
                      <a:pt x="19131" y="3411"/>
                    </a:lnTo>
                    <a:lnTo>
                      <a:pt x="20057" y="4926"/>
                    </a:lnTo>
                    <a:lnTo>
                      <a:pt x="20057" y="20463"/>
                    </a:lnTo>
                    <a:lnTo>
                      <a:pt x="20674" y="21600"/>
                    </a:lnTo>
                    <a:lnTo>
                      <a:pt x="21600" y="20463"/>
                    </a:lnTo>
                    <a:lnTo>
                      <a:pt x="21600" y="4926"/>
                    </a:lnTo>
                    <a:lnTo>
                      <a:pt x="20674" y="2463"/>
                    </a:lnTo>
                    <a:lnTo>
                      <a:pt x="18206" y="947"/>
                    </a:lnTo>
                    <a:lnTo>
                      <a:pt x="15120" y="0"/>
                    </a:lnTo>
                    <a:lnTo>
                      <a:pt x="6480" y="0"/>
                    </a:lnTo>
                    <a:lnTo>
                      <a:pt x="3086" y="947"/>
                    </a:lnTo>
                    <a:lnTo>
                      <a:pt x="617" y="2463"/>
                    </a:lnTo>
                    <a:lnTo>
                      <a:pt x="0" y="4926"/>
                    </a:lnTo>
                    <a:lnTo>
                      <a:pt x="0" y="20463"/>
                    </a:lnTo>
                    <a:lnTo>
                      <a:pt x="617" y="21600"/>
                    </a:lnTo>
                    <a:lnTo>
                      <a:pt x="1543" y="20463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79" name="Freeform 669"/>
              <p:cNvSpPr/>
              <p:nvPr/>
            </p:nvSpPr>
            <p:spPr>
              <a:xfrm>
                <a:off x="1961359" y="119062"/>
                <a:ext cx="12703" cy="1809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379"/>
                    </a:moveTo>
                    <a:lnTo>
                      <a:pt x="0" y="20463"/>
                    </a:lnTo>
                    <a:lnTo>
                      <a:pt x="12960" y="21600"/>
                    </a:lnTo>
                    <a:lnTo>
                      <a:pt x="21600" y="20463"/>
                    </a:lnTo>
                    <a:lnTo>
                      <a:pt x="21600" y="379"/>
                    </a:lnTo>
                    <a:lnTo>
                      <a:pt x="12960" y="0"/>
                    </a:lnTo>
                    <a:lnTo>
                      <a:pt x="0" y="379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80" name="Freeform 671"/>
              <p:cNvSpPr/>
              <p:nvPr/>
            </p:nvSpPr>
            <p:spPr>
              <a:xfrm>
                <a:off x="1927228" y="140494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1296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1296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81" name="Freeform 673"/>
              <p:cNvSpPr/>
              <p:nvPr/>
            </p:nvSpPr>
            <p:spPr>
              <a:xfrm>
                <a:off x="1927228" y="157956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82" name="Freeform 675"/>
              <p:cNvSpPr/>
              <p:nvPr/>
            </p:nvSpPr>
            <p:spPr>
              <a:xfrm>
                <a:off x="1927228" y="178594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83" name="Freeform 677"/>
              <p:cNvSpPr/>
              <p:nvPr/>
            </p:nvSpPr>
            <p:spPr>
              <a:xfrm>
                <a:off x="1927228" y="219075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1080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1080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84" name="Freeform 679"/>
              <p:cNvSpPr/>
              <p:nvPr/>
            </p:nvSpPr>
            <p:spPr>
              <a:xfrm>
                <a:off x="1927228" y="198438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1080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1080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85" name="Freeform 681"/>
              <p:cNvSpPr/>
              <p:nvPr/>
            </p:nvSpPr>
            <p:spPr>
              <a:xfrm>
                <a:off x="1927228" y="239713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1080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1080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86" name="Freeform 683"/>
              <p:cNvSpPr/>
              <p:nvPr/>
            </p:nvSpPr>
            <p:spPr>
              <a:xfrm>
                <a:off x="1927228" y="259556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1296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1296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87" name="Freeform 685"/>
              <p:cNvSpPr/>
              <p:nvPr/>
            </p:nvSpPr>
            <p:spPr>
              <a:xfrm>
                <a:off x="1927228" y="277019"/>
                <a:ext cx="85728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pic>
            <p:nvPicPr>
              <p:cNvPr id="388" name="Picture 687" descr="Picture 687"/>
              <p:cNvPicPr>
                <a:picLocks noChangeAspect="1"/>
              </p:cNvPicPr>
              <p:nvPr/>
            </p:nvPicPr>
            <p:blipFill>
              <a:blip r:embed="rId19">
                <a:extLst/>
              </a:blip>
              <a:stretch>
                <a:fillRect/>
              </a:stretch>
            </p:blipFill>
            <p:spPr>
              <a:xfrm>
                <a:off x="1860553" y="-1"/>
                <a:ext cx="209553" cy="18415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389" name="Freeform 688"/>
              <p:cNvSpPr/>
              <p:nvPr/>
            </p:nvSpPr>
            <p:spPr>
              <a:xfrm>
                <a:off x="2025653" y="119062"/>
                <a:ext cx="111128" cy="1809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43" y="20463"/>
                    </a:moveTo>
                    <a:lnTo>
                      <a:pt x="1543" y="3411"/>
                    </a:lnTo>
                    <a:lnTo>
                      <a:pt x="4011" y="1895"/>
                    </a:lnTo>
                    <a:lnTo>
                      <a:pt x="7097" y="947"/>
                    </a:lnTo>
                    <a:lnTo>
                      <a:pt x="10183" y="379"/>
                    </a:lnTo>
                    <a:lnTo>
                      <a:pt x="14194" y="947"/>
                    </a:lnTo>
                    <a:lnTo>
                      <a:pt x="16663" y="1895"/>
                    </a:lnTo>
                    <a:lnTo>
                      <a:pt x="19131" y="3411"/>
                    </a:lnTo>
                    <a:lnTo>
                      <a:pt x="19749" y="4926"/>
                    </a:lnTo>
                    <a:lnTo>
                      <a:pt x="19749" y="20463"/>
                    </a:lnTo>
                    <a:lnTo>
                      <a:pt x="20674" y="21600"/>
                    </a:lnTo>
                    <a:lnTo>
                      <a:pt x="21600" y="20463"/>
                    </a:lnTo>
                    <a:lnTo>
                      <a:pt x="21600" y="4926"/>
                    </a:lnTo>
                    <a:lnTo>
                      <a:pt x="19749" y="2463"/>
                    </a:lnTo>
                    <a:lnTo>
                      <a:pt x="18206" y="947"/>
                    </a:lnTo>
                    <a:lnTo>
                      <a:pt x="14194" y="0"/>
                    </a:lnTo>
                    <a:lnTo>
                      <a:pt x="6171" y="0"/>
                    </a:lnTo>
                    <a:lnTo>
                      <a:pt x="3086" y="947"/>
                    </a:lnTo>
                    <a:lnTo>
                      <a:pt x="617" y="2463"/>
                    </a:lnTo>
                    <a:lnTo>
                      <a:pt x="0" y="4926"/>
                    </a:lnTo>
                    <a:lnTo>
                      <a:pt x="0" y="20463"/>
                    </a:lnTo>
                    <a:lnTo>
                      <a:pt x="617" y="21600"/>
                    </a:lnTo>
                    <a:lnTo>
                      <a:pt x="1543" y="20463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90" name="Freeform 690"/>
              <p:cNvSpPr/>
              <p:nvPr/>
            </p:nvSpPr>
            <p:spPr>
              <a:xfrm>
                <a:off x="2072484" y="119062"/>
                <a:ext cx="12703" cy="1809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379"/>
                    </a:moveTo>
                    <a:lnTo>
                      <a:pt x="0" y="20463"/>
                    </a:lnTo>
                    <a:lnTo>
                      <a:pt x="8640" y="21600"/>
                    </a:lnTo>
                    <a:lnTo>
                      <a:pt x="21600" y="20463"/>
                    </a:lnTo>
                    <a:lnTo>
                      <a:pt x="21600" y="379"/>
                    </a:lnTo>
                    <a:lnTo>
                      <a:pt x="8640" y="0"/>
                    </a:lnTo>
                    <a:lnTo>
                      <a:pt x="0" y="379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91" name="Freeform 692"/>
              <p:cNvSpPr/>
              <p:nvPr/>
            </p:nvSpPr>
            <p:spPr>
              <a:xfrm>
                <a:off x="2038353" y="140494"/>
                <a:ext cx="8096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47" y="21600"/>
                    </a:moveTo>
                    <a:lnTo>
                      <a:pt x="20753" y="21600"/>
                    </a:lnTo>
                    <a:lnTo>
                      <a:pt x="21600" y="12960"/>
                    </a:lnTo>
                    <a:lnTo>
                      <a:pt x="20753" y="0"/>
                    </a:lnTo>
                    <a:lnTo>
                      <a:pt x="847" y="0"/>
                    </a:lnTo>
                    <a:lnTo>
                      <a:pt x="0" y="12960"/>
                    </a:lnTo>
                    <a:lnTo>
                      <a:pt x="847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92" name="Freeform 694"/>
              <p:cNvSpPr/>
              <p:nvPr/>
            </p:nvSpPr>
            <p:spPr>
              <a:xfrm>
                <a:off x="2038353" y="157956"/>
                <a:ext cx="8096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47" y="21600"/>
                    </a:moveTo>
                    <a:lnTo>
                      <a:pt x="20753" y="21600"/>
                    </a:lnTo>
                    <a:lnTo>
                      <a:pt x="21600" y="8640"/>
                    </a:lnTo>
                    <a:lnTo>
                      <a:pt x="20753" y="0"/>
                    </a:lnTo>
                    <a:lnTo>
                      <a:pt x="847" y="0"/>
                    </a:lnTo>
                    <a:lnTo>
                      <a:pt x="0" y="8640"/>
                    </a:lnTo>
                    <a:lnTo>
                      <a:pt x="847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93" name="Freeform 696"/>
              <p:cNvSpPr/>
              <p:nvPr/>
            </p:nvSpPr>
            <p:spPr>
              <a:xfrm>
                <a:off x="2038353" y="178594"/>
                <a:ext cx="8096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47" y="21600"/>
                    </a:moveTo>
                    <a:lnTo>
                      <a:pt x="20753" y="21600"/>
                    </a:lnTo>
                    <a:lnTo>
                      <a:pt x="21600" y="8640"/>
                    </a:lnTo>
                    <a:lnTo>
                      <a:pt x="20753" y="0"/>
                    </a:lnTo>
                    <a:lnTo>
                      <a:pt x="847" y="0"/>
                    </a:lnTo>
                    <a:lnTo>
                      <a:pt x="0" y="8640"/>
                    </a:lnTo>
                    <a:lnTo>
                      <a:pt x="847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94" name="Freeform 698"/>
              <p:cNvSpPr/>
              <p:nvPr/>
            </p:nvSpPr>
            <p:spPr>
              <a:xfrm>
                <a:off x="2038353" y="219075"/>
                <a:ext cx="8096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47" y="21600"/>
                    </a:moveTo>
                    <a:lnTo>
                      <a:pt x="20753" y="21600"/>
                    </a:lnTo>
                    <a:lnTo>
                      <a:pt x="21600" y="10800"/>
                    </a:lnTo>
                    <a:lnTo>
                      <a:pt x="20753" y="0"/>
                    </a:lnTo>
                    <a:lnTo>
                      <a:pt x="847" y="0"/>
                    </a:lnTo>
                    <a:lnTo>
                      <a:pt x="0" y="10800"/>
                    </a:lnTo>
                    <a:lnTo>
                      <a:pt x="847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95" name="Freeform 700"/>
              <p:cNvSpPr/>
              <p:nvPr/>
            </p:nvSpPr>
            <p:spPr>
              <a:xfrm>
                <a:off x="2038353" y="198438"/>
                <a:ext cx="8096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47" y="21600"/>
                    </a:moveTo>
                    <a:lnTo>
                      <a:pt x="20753" y="21600"/>
                    </a:lnTo>
                    <a:lnTo>
                      <a:pt x="21600" y="10800"/>
                    </a:lnTo>
                    <a:lnTo>
                      <a:pt x="20753" y="0"/>
                    </a:lnTo>
                    <a:lnTo>
                      <a:pt x="847" y="0"/>
                    </a:lnTo>
                    <a:lnTo>
                      <a:pt x="0" y="10800"/>
                    </a:lnTo>
                    <a:lnTo>
                      <a:pt x="847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96" name="Freeform 702"/>
              <p:cNvSpPr/>
              <p:nvPr/>
            </p:nvSpPr>
            <p:spPr>
              <a:xfrm>
                <a:off x="2038353" y="239713"/>
                <a:ext cx="8096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47" y="21600"/>
                    </a:moveTo>
                    <a:lnTo>
                      <a:pt x="20753" y="21600"/>
                    </a:lnTo>
                    <a:lnTo>
                      <a:pt x="21600" y="10800"/>
                    </a:lnTo>
                    <a:lnTo>
                      <a:pt x="20753" y="0"/>
                    </a:lnTo>
                    <a:lnTo>
                      <a:pt x="847" y="0"/>
                    </a:lnTo>
                    <a:lnTo>
                      <a:pt x="0" y="10800"/>
                    </a:lnTo>
                    <a:lnTo>
                      <a:pt x="847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97" name="Freeform 704"/>
              <p:cNvSpPr/>
              <p:nvPr/>
            </p:nvSpPr>
            <p:spPr>
              <a:xfrm>
                <a:off x="2038353" y="259556"/>
                <a:ext cx="8096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47" y="21600"/>
                    </a:moveTo>
                    <a:lnTo>
                      <a:pt x="20753" y="21600"/>
                    </a:lnTo>
                    <a:lnTo>
                      <a:pt x="21600" y="12960"/>
                    </a:lnTo>
                    <a:lnTo>
                      <a:pt x="20753" y="0"/>
                    </a:lnTo>
                    <a:lnTo>
                      <a:pt x="847" y="0"/>
                    </a:lnTo>
                    <a:lnTo>
                      <a:pt x="0" y="12960"/>
                    </a:lnTo>
                    <a:lnTo>
                      <a:pt x="847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98" name="Freeform 706"/>
              <p:cNvSpPr/>
              <p:nvPr/>
            </p:nvSpPr>
            <p:spPr>
              <a:xfrm>
                <a:off x="2038353" y="277019"/>
                <a:ext cx="80966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47" y="21600"/>
                    </a:moveTo>
                    <a:lnTo>
                      <a:pt x="20753" y="21600"/>
                    </a:lnTo>
                    <a:lnTo>
                      <a:pt x="21600" y="8640"/>
                    </a:lnTo>
                    <a:lnTo>
                      <a:pt x="20753" y="0"/>
                    </a:lnTo>
                    <a:lnTo>
                      <a:pt x="847" y="0"/>
                    </a:lnTo>
                    <a:lnTo>
                      <a:pt x="0" y="8640"/>
                    </a:lnTo>
                    <a:lnTo>
                      <a:pt x="847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pic>
            <p:nvPicPr>
              <p:cNvPr id="399" name="Picture 708" descr="Picture 708"/>
              <p:cNvPicPr>
                <a:picLocks noChangeAspect="1"/>
              </p:cNvPicPr>
              <p:nvPr/>
            </p:nvPicPr>
            <p:blipFill>
              <a:blip r:embed="rId20">
                <a:extLst/>
              </a:blip>
              <a:stretch>
                <a:fillRect/>
              </a:stretch>
            </p:blipFill>
            <p:spPr>
              <a:xfrm>
                <a:off x="1968503" y="-1"/>
                <a:ext cx="220666" cy="18415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400" name="Freeform 709"/>
              <p:cNvSpPr/>
              <p:nvPr/>
            </p:nvSpPr>
            <p:spPr>
              <a:xfrm>
                <a:off x="2132015" y="119062"/>
                <a:ext cx="111128" cy="1809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43" y="20463"/>
                    </a:moveTo>
                    <a:lnTo>
                      <a:pt x="1543" y="4926"/>
                    </a:lnTo>
                    <a:lnTo>
                      <a:pt x="2469" y="3411"/>
                    </a:lnTo>
                    <a:lnTo>
                      <a:pt x="4937" y="1895"/>
                    </a:lnTo>
                    <a:lnTo>
                      <a:pt x="7097" y="947"/>
                    </a:lnTo>
                    <a:lnTo>
                      <a:pt x="11109" y="379"/>
                    </a:lnTo>
                    <a:lnTo>
                      <a:pt x="14503" y="947"/>
                    </a:lnTo>
                    <a:lnTo>
                      <a:pt x="17589" y="1895"/>
                    </a:lnTo>
                    <a:lnTo>
                      <a:pt x="19131" y="3411"/>
                    </a:lnTo>
                    <a:lnTo>
                      <a:pt x="20057" y="4926"/>
                    </a:lnTo>
                    <a:lnTo>
                      <a:pt x="20057" y="20463"/>
                    </a:lnTo>
                    <a:lnTo>
                      <a:pt x="20674" y="21600"/>
                    </a:lnTo>
                    <a:lnTo>
                      <a:pt x="21600" y="20463"/>
                    </a:lnTo>
                    <a:lnTo>
                      <a:pt x="21600" y="4926"/>
                    </a:lnTo>
                    <a:lnTo>
                      <a:pt x="20674" y="2463"/>
                    </a:lnTo>
                    <a:lnTo>
                      <a:pt x="18514" y="947"/>
                    </a:lnTo>
                    <a:lnTo>
                      <a:pt x="15120" y="0"/>
                    </a:lnTo>
                    <a:lnTo>
                      <a:pt x="7097" y="0"/>
                    </a:lnTo>
                    <a:lnTo>
                      <a:pt x="3086" y="947"/>
                    </a:lnTo>
                    <a:lnTo>
                      <a:pt x="926" y="2463"/>
                    </a:lnTo>
                    <a:lnTo>
                      <a:pt x="0" y="4926"/>
                    </a:lnTo>
                    <a:lnTo>
                      <a:pt x="0" y="20463"/>
                    </a:lnTo>
                    <a:lnTo>
                      <a:pt x="926" y="21600"/>
                    </a:lnTo>
                    <a:lnTo>
                      <a:pt x="1543" y="20463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01" name="Freeform 711"/>
              <p:cNvSpPr/>
              <p:nvPr/>
            </p:nvSpPr>
            <p:spPr>
              <a:xfrm>
                <a:off x="2183609" y="119062"/>
                <a:ext cx="12703" cy="1809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379"/>
                    </a:moveTo>
                    <a:lnTo>
                      <a:pt x="0" y="20463"/>
                    </a:lnTo>
                    <a:lnTo>
                      <a:pt x="8640" y="21600"/>
                    </a:lnTo>
                    <a:lnTo>
                      <a:pt x="21600" y="20463"/>
                    </a:lnTo>
                    <a:lnTo>
                      <a:pt x="21600" y="379"/>
                    </a:lnTo>
                    <a:lnTo>
                      <a:pt x="8640" y="0"/>
                    </a:lnTo>
                    <a:lnTo>
                      <a:pt x="0" y="379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02" name="Freeform 713"/>
              <p:cNvSpPr/>
              <p:nvPr/>
            </p:nvSpPr>
            <p:spPr>
              <a:xfrm>
                <a:off x="2147890" y="140494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769" y="21600"/>
                    </a:lnTo>
                    <a:lnTo>
                      <a:pt x="21600" y="12960"/>
                    </a:lnTo>
                    <a:lnTo>
                      <a:pt x="20769" y="0"/>
                    </a:lnTo>
                    <a:lnTo>
                      <a:pt x="1246" y="0"/>
                    </a:lnTo>
                    <a:lnTo>
                      <a:pt x="0" y="1296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03" name="Freeform 715"/>
              <p:cNvSpPr/>
              <p:nvPr/>
            </p:nvSpPr>
            <p:spPr>
              <a:xfrm>
                <a:off x="2147890" y="157956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769" y="21600"/>
                    </a:lnTo>
                    <a:lnTo>
                      <a:pt x="21600" y="8640"/>
                    </a:lnTo>
                    <a:lnTo>
                      <a:pt x="20769" y="0"/>
                    </a:ln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04" name="Freeform 717"/>
              <p:cNvSpPr/>
              <p:nvPr/>
            </p:nvSpPr>
            <p:spPr>
              <a:xfrm>
                <a:off x="2147890" y="178594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769" y="21600"/>
                    </a:lnTo>
                    <a:lnTo>
                      <a:pt x="21600" y="8640"/>
                    </a:lnTo>
                    <a:lnTo>
                      <a:pt x="20769" y="0"/>
                    </a:ln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05" name="Freeform 719"/>
              <p:cNvSpPr/>
              <p:nvPr/>
            </p:nvSpPr>
            <p:spPr>
              <a:xfrm>
                <a:off x="2147890" y="219075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769" y="21600"/>
                    </a:lnTo>
                    <a:lnTo>
                      <a:pt x="21600" y="10800"/>
                    </a:lnTo>
                    <a:lnTo>
                      <a:pt x="20769" y="0"/>
                    </a:lnTo>
                    <a:lnTo>
                      <a:pt x="1246" y="0"/>
                    </a:lnTo>
                    <a:lnTo>
                      <a:pt x="0" y="1080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06" name="Freeform 721"/>
              <p:cNvSpPr/>
              <p:nvPr/>
            </p:nvSpPr>
            <p:spPr>
              <a:xfrm>
                <a:off x="2147890" y="198438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769" y="21600"/>
                    </a:lnTo>
                    <a:lnTo>
                      <a:pt x="21600" y="10800"/>
                    </a:lnTo>
                    <a:lnTo>
                      <a:pt x="20769" y="0"/>
                    </a:lnTo>
                    <a:lnTo>
                      <a:pt x="1246" y="0"/>
                    </a:lnTo>
                    <a:lnTo>
                      <a:pt x="0" y="1080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07" name="Freeform 723"/>
              <p:cNvSpPr/>
              <p:nvPr/>
            </p:nvSpPr>
            <p:spPr>
              <a:xfrm>
                <a:off x="2147890" y="239713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769" y="21600"/>
                    </a:lnTo>
                    <a:lnTo>
                      <a:pt x="21600" y="10800"/>
                    </a:lnTo>
                    <a:lnTo>
                      <a:pt x="20769" y="0"/>
                    </a:lnTo>
                    <a:lnTo>
                      <a:pt x="1246" y="0"/>
                    </a:lnTo>
                    <a:lnTo>
                      <a:pt x="0" y="1080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08" name="Freeform 725"/>
              <p:cNvSpPr/>
              <p:nvPr/>
            </p:nvSpPr>
            <p:spPr>
              <a:xfrm>
                <a:off x="2147890" y="259556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769" y="21600"/>
                    </a:lnTo>
                    <a:lnTo>
                      <a:pt x="21600" y="12960"/>
                    </a:lnTo>
                    <a:lnTo>
                      <a:pt x="20769" y="0"/>
                    </a:lnTo>
                    <a:lnTo>
                      <a:pt x="1246" y="0"/>
                    </a:lnTo>
                    <a:lnTo>
                      <a:pt x="0" y="1296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09" name="Freeform 727"/>
              <p:cNvSpPr/>
              <p:nvPr/>
            </p:nvSpPr>
            <p:spPr>
              <a:xfrm>
                <a:off x="2147890" y="277019"/>
                <a:ext cx="82553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769" y="21600"/>
                    </a:lnTo>
                    <a:lnTo>
                      <a:pt x="21600" y="8640"/>
                    </a:lnTo>
                    <a:lnTo>
                      <a:pt x="20769" y="0"/>
                    </a:ln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pic>
            <p:nvPicPr>
              <p:cNvPr id="410" name="Picture 729" descr="Picture 729"/>
              <p:cNvPicPr>
                <a:picLocks noChangeAspect="1"/>
              </p:cNvPicPr>
              <p:nvPr/>
            </p:nvPicPr>
            <p:blipFill>
              <a:blip r:embed="rId21">
                <a:extLst/>
              </a:blip>
              <a:stretch>
                <a:fillRect/>
              </a:stretch>
            </p:blipFill>
            <p:spPr>
              <a:xfrm>
                <a:off x="2078040" y="-1"/>
                <a:ext cx="222253" cy="18415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411" name="Freeform 730"/>
              <p:cNvSpPr/>
              <p:nvPr/>
            </p:nvSpPr>
            <p:spPr>
              <a:xfrm>
                <a:off x="2243140" y="119062"/>
                <a:ext cx="111128" cy="1809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43" y="20463"/>
                    </a:moveTo>
                    <a:lnTo>
                      <a:pt x="1543" y="4926"/>
                    </a:lnTo>
                    <a:lnTo>
                      <a:pt x="2469" y="3411"/>
                    </a:lnTo>
                    <a:lnTo>
                      <a:pt x="4011" y="1895"/>
                    </a:lnTo>
                    <a:lnTo>
                      <a:pt x="7097" y="947"/>
                    </a:lnTo>
                    <a:lnTo>
                      <a:pt x="10183" y="379"/>
                    </a:lnTo>
                    <a:lnTo>
                      <a:pt x="14194" y="947"/>
                    </a:lnTo>
                    <a:lnTo>
                      <a:pt x="17589" y="1895"/>
                    </a:lnTo>
                    <a:lnTo>
                      <a:pt x="19131" y="3411"/>
                    </a:lnTo>
                    <a:lnTo>
                      <a:pt x="20057" y="4926"/>
                    </a:lnTo>
                    <a:lnTo>
                      <a:pt x="20057" y="20463"/>
                    </a:lnTo>
                    <a:lnTo>
                      <a:pt x="20674" y="21600"/>
                    </a:lnTo>
                    <a:lnTo>
                      <a:pt x="21600" y="20463"/>
                    </a:lnTo>
                    <a:lnTo>
                      <a:pt x="21600" y="4926"/>
                    </a:lnTo>
                    <a:lnTo>
                      <a:pt x="20674" y="2463"/>
                    </a:lnTo>
                    <a:lnTo>
                      <a:pt x="18206" y="947"/>
                    </a:lnTo>
                    <a:lnTo>
                      <a:pt x="15120" y="0"/>
                    </a:lnTo>
                    <a:lnTo>
                      <a:pt x="6480" y="0"/>
                    </a:lnTo>
                    <a:lnTo>
                      <a:pt x="3086" y="947"/>
                    </a:lnTo>
                    <a:lnTo>
                      <a:pt x="617" y="2463"/>
                    </a:lnTo>
                    <a:lnTo>
                      <a:pt x="0" y="4926"/>
                    </a:lnTo>
                    <a:lnTo>
                      <a:pt x="0" y="20463"/>
                    </a:lnTo>
                    <a:lnTo>
                      <a:pt x="617" y="21600"/>
                    </a:lnTo>
                    <a:lnTo>
                      <a:pt x="1543" y="20463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12" name="Freeform 732"/>
              <p:cNvSpPr/>
              <p:nvPr/>
            </p:nvSpPr>
            <p:spPr>
              <a:xfrm>
                <a:off x="2289972" y="119062"/>
                <a:ext cx="12703" cy="1809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379"/>
                    </a:moveTo>
                    <a:lnTo>
                      <a:pt x="0" y="20463"/>
                    </a:lnTo>
                    <a:lnTo>
                      <a:pt x="8640" y="21600"/>
                    </a:lnTo>
                    <a:lnTo>
                      <a:pt x="21600" y="20463"/>
                    </a:lnTo>
                    <a:lnTo>
                      <a:pt x="21600" y="379"/>
                    </a:lnTo>
                    <a:lnTo>
                      <a:pt x="8640" y="0"/>
                    </a:lnTo>
                    <a:lnTo>
                      <a:pt x="0" y="379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13" name="Freeform 734"/>
              <p:cNvSpPr/>
              <p:nvPr/>
            </p:nvSpPr>
            <p:spPr>
              <a:xfrm>
                <a:off x="2255840" y="140494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1296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1296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14" name="Freeform 736"/>
              <p:cNvSpPr/>
              <p:nvPr/>
            </p:nvSpPr>
            <p:spPr>
              <a:xfrm>
                <a:off x="2255840" y="157956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15" name="Freeform 738"/>
              <p:cNvSpPr/>
              <p:nvPr/>
            </p:nvSpPr>
            <p:spPr>
              <a:xfrm>
                <a:off x="2255840" y="178594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16" name="Freeform 740"/>
              <p:cNvSpPr/>
              <p:nvPr/>
            </p:nvSpPr>
            <p:spPr>
              <a:xfrm>
                <a:off x="2255840" y="219075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1080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1080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17" name="Freeform 742"/>
              <p:cNvSpPr/>
              <p:nvPr/>
            </p:nvSpPr>
            <p:spPr>
              <a:xfrm>
                <a:off x="2255840" y="198438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1080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1080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18" name="Freeform 744"/>
              <p:cNvSpPr/>
              <p:nvPr/>
            </p:nvSpPr>
            <p:spPr>
              <a:xfrm>
                <a:off x="2255840" y="239713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1080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1080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19" name="Freeform 746"/>
              <p:cNvSpPr/>
              <p:nvPr/>
            </p:nvSpPr>
            <p:spPr>
              <a:xfrm>
                <a:off x="2255840" y="259556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1296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1296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20" name="Freeform 748"/>
              <p:cNvSpPr/>
              <p:nvPr/>
            </p:nvSpPr>
            <p:spPr>
              <a:xfrm>
                <a:off x="2255840" y="277019"/>
                <a:ext cx="85728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pic>
            <p:nvPicPr>
              <p:cNvPr id="421" name="Picture 750" descr="Picture 750"/>
              <p:cNvPicPr>
                <a:picLocks noChangeAspect="1"/>
              </p:cNvPicPr>
              <p:nvPr/>
            </p:nvPicPr>
            <p:blipFill>
              <a:blip r:embed="rId22">
                <a:extLst/>
              </a:blip>
              <a:stretch>
                <a:fillRect/>
              </a:stretch>
            </p:blipFill>
            <p:spPr>
              <a:xfrm>
                <a:off x="2189165" y="-1"/>
                <a:ext cx="222253" cy="18415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422" name="Freeform 751"/>
              <p:cNvSpPr/>
              <p:nvPr/>
            </p:nvSpPr>
            <p:spPr>
              <a:xfrm>
                <a:off x="2354265" y="119062"/>
                <a:ext cx="111128" cy="1809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43" y="20463"/>
                    </a:moveTo>
                    <a:lnTo>
                      <a:pt x="1543" y="3411"/>
                    </a:lnTo>
                    <a:lnTo>
                      <a:pt x="4011" y="1895"/>
                    </a:lnTo>
                    <a:lnTo>
                      <a:pt x="7097" y="947"/>
                    </a:lnTo>
                    <a:lnTo>
                      <a:pt x="10183" y="379"/>
                    </a:lnTo>
                    <a:lnTo>
                      <a:pt x="14194" y="947"/>
                    </a:lnTo>
                    <a:lnTo>
                      <a:pt x="16663" y="1895"/>
                    </a:lnTo>
                    <a:lnTo>
                      <a:pt x="19131" y="3411"/>
                    </a:lnTo>
                    <a:lnTo>
                      <a:pt x="19749" y="4926"/>
                    </a:lnTo>
                    <a:lnTo>
                      <a:pt x="19749" y="20463"/>
                    </a:lnTo>
                    <a:lnTo>
                      <a:pt x="20674" y="21600"/>
                    </a:lnTo>
                    <a:lnTo>
                      <a:pt x="21600" y="20463"/>
                    </a:lnTo>
                    <a:lnTo>
                      <a:pt x="21600" y="4926"/>
                    </a:lnTo>
                    <a:lnTo>
                      <a:pt x="19749" y="2463"/>
                    </a:lnTo>
                    <a:lnTo>
                      <a:pt x="17589" y="947"/>
                    </a:lnTo>
                    <a:lnTo>
                      <a:pt x="14194" y="0"/>
                    </a:lnTo>
                    <a:lnTo>
                      <a:pt x="6171" y="0"/>
                    </a:lnTo>
                    <a:lnTo>
                      <a:pt x="3086" y="947"/>
                    </a:lnTo>
                    <a:lnTo>
                      <a:pt x="617" y="2463"/>
                    </a:lnTo>
                    <a:lnTo>
                      <a:pt x="0" y="4926"/>
                    </a:lnTo>
                    <a:lnTo>
                      <a:pt x="0" y="20463"/>
                    </a:lnTo>
                    <a:lnTo>
                      <a:pt x="617" y="21600"/>
                    </a:lnTo>
                    <a:lnTo>
                      <a:pt x="1543" y="20463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23" name="Freeform 753"/>
              <p:cNvSpPr/>
              <p:nvPr/>
            </p:nvSpPr>
            <p:spPr>
              <a:xfrm>
                <a:off x="2401097" y="119062"/>
                <a:ext cx="12703" cy="1809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379"/>
                    </a:moveTo>
                    <a:lnTo>
                      <a:pt x="0" y="20463"/>
                    </a:lnTo>
                    <a:lnTo>
                      <a:pt x="8640" y="21600"/>
                    </a:lnTo>
                    <a:lnTo>
                      <a:pt x="21600" y="20463"/>
                    </a:lnTo>
                    <a:lnTo>
                      <a:pt x="21600" y="379"/>
                    </a:lnTo>
                    <a:lnTo>
                      <a:pt x="8640" y="0"/>
                    </a:lnTo>
                    <a:lnTo>
                      <a:pt x="0" y="379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24" name="Freeform 755"/>
              <p:cNvSpPr/>
              <p:nvPr/>
            </p:nvSpPr>
            <p:spPr>
              <a:xfrm>
                <a:off x="2365378" y="140494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769" y="21600"/>
                    </a:lnTo>
                    <a:lnTo>
                      <a:pt x="21600" y="12960"/>
                    </a:lnTo>
                    <a:lnTo>
                      <a:pt x="20769" y="0"/>
                    </a:lnTo>
                    <a:lnTo>
                      <a:pt x="1246" y="0"/>
                    </a:lnTo>
                    <a:lnTo>
                      <a:pt x="0" y="1296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25" name="Freeform 757"/>
              <p:cNvSpPr/>
              <p:nvPr/>
            </p:nvSpPr>
            <p:spPr>
              <a:xfrm>
                <a:off x="2365378" y="157956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769" y="21600"/>
                    </a:lnTo>
                    <a:lnTo>
                      <a:pt x="21600" y="8640"/>
                    </a:lnTo>
                    <a:lnTo>
                      <a:pt x="20769" y="0"/>
                    </a:ln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26" name="Freeform 759"/>
              <p:cNvSpPr/>
              <p:nvPr/>
            </p:nvSpPr>
            <p:spPr>
              <a:xfrm>
                <a:off x="2365378" y="178594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769" y="21600"/>
                    </a:lnTo>
                    <a:lnTo>
                      <a:pt x="21600" y="8640"/>
                    </a:lnTo>
                    <a:lnTo>
                      <a:pt x="20769" y="0"/>
                    </a:ln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27" name="Freeform 761"/>
              <p:cNvSpPr/>
              <p:nvPr/>
            </p:nvSpPr>
            <p:spPr>
              <a:xfrm>
                <a:off x="2365378" y="219075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769" y="21600"/>
                    </a:lnTo>
                    <a:lnTo>
                      <a:pt x="21600" y="10800"/>
                    </a:lnTo>
                    <a:lnTo>
                      <a:pt x="20769" y="0"/>
                    </a:lnTo>
                    <a:lnTo>
                      <a:pt x="1246" y="0"/>
                    </a:lnTo>
                    <a:lnTo>
                      <a:pt x="0" y="1080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28" name="Freeform 763"/>
              <p:cNvSpPr/>
              <p:nvPr/>
            </p:nvSpPr>
            <p:spPr>
              <a:xfrm>
                <a:off x="2365378" y="198438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769" y="21600"/>
                    </a:lnTo>
                    <a:lnTo>
                      <a:pt x="21600" y="10800"/>
                    </a:lnTo>
                    <a:lnTo>
                      <a:pt x="20769" y="0"/>
                    </a:lnTo>
                    <a:lnTo>
                      <a:pt x="1246" y="0"/>
                    </a:lnTo>
                    <a:lnTo>
                      <a:pt x="0" y="1080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29" name="Freeform 765"/>
              <p:cNvSpPr/>
              <p:nvPr/>
            </p:nvSpPr>
            <p:spPr>
              <a:xfrm>
                <a:off x="2365378" y="239713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769" y="21600"/>
                    </a:lnTo>
                    <a:lnTo>
                      <a:pt x="21600" y="10800"/>
                    </a:lnTo>
                    <a:lnTo>
                      <a:pt x="20769" y="0"/>
                    </a:lnTo>
                    <a:lnTo>
                      <a:pt x="1246" y="0"/>
                    </a:lnTo>
                    <a:lnTo>
                      <a:pt x="0" y="1080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30" name="Freeform 767"/>
              <p:cNvSpPr/>
              <p:nvPr/>
            </p:nvSpPr>
            <p:spPr>
              <a:xfrm>
                <a:off x="2365378" y="259556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769" y="21600"/>
                    </a:lnTo>
                    <a:lnTo>
                      <a:pt x="21600" y="12960"/>
                    </a:lnTo>
                    <a:lnTo>
                      <a:pt x="20769" y="0"/>
                    </a:lnTo>
                    <a:lnTo>
                      <a:pt x="1246" y="0"/>
                    </a:lnTo>
                    <a:lnTo>
                      <a:pt x="0" y="1296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31" name="Freeform 769"/>
              <p:cNvSpPr/>
              <p:nvPr/>
            </p:nvSpPr>
            <p:spPr>
              <a:xfrm>
                <a:off x="2365378" y="277019"/>
                <a:ext cx="82553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769" y="21600"/>
                    </a:lnTo>
                    <a:lnTo>
                      <a:pt x="21600" y="8640"/>
                    </a:lnTo>
                    <a:lnTo>
                      <a:pt x="20769" y="0"/>
                    </a:ln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pic>
            <p:nvPicPr>
              <p:cNvPr id="432" name="Picture 771" descr="Picture 771"/>
              <p:cNvPicPr>
                <a:picLocks noChangeAspect="1"/>
              </p:cNvPicPr>
              <p:nvPr/>
            </p:nvPicPr>
            <p:blipFill>
              <a:blip r:embed="rId23">
                <a:extLst/>
              </a:blip>
              <a:stretch>
                <a:fillRect/>
              </a:stretch>
            </p:blipFill>
            <p:spPr>
              <a:xfrm>
                <a:off x="2295528" y="-1"/>
                <a:ext cx="209553" cy="18415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433" name="Freeform 772"/>
              <p:cNvSpPr/>
              <p:nvPr/>
            </p:nvSpPr>
            <p:spPr>
              <a:xfrm>
                <a:off x="2460628" y="119062"/>
                <a:ext cx="111128" cy="1809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43" y="20463"/>
                    </a:moveTo>
                    <a:lnTo>
                      <a:pt x="1543" y="4926"/>
                    </a:lnTo>
                    <a:lnTo>
                      <a:pt x="2469" y="3411"/>
                    </a:lnTo>
                    <a:lnTo>
                      <a:pt x="4937" y="1895"/>
                    </a:lnTo>
                    <a:lnTo>
                      <a:pt x="7097" y="947"/>
                    </a:lnTo>
                    <a:lnTo>
                      <a:pt x="11109" y="379"/>
                    </a:lnTo>
                    <a:lnTo>
                      <a:pt x="14503" y="947"/>
                    </a:lnTo>
                    <a:lnTo>
                      <a:pt x="17589" y="1895"/>
                    </a:lnTo>
                    <a:lnTo>
                      <a:pt x="19131" y="3411"/>
                    </a:lnTo>
                    <a:lnTo>
                      <a:pt x="20057" y="4926"/>
                    </a:lnTo>
                    <a:lnTo>
                      <a:pt x="20057" y="20463"/>
                    </a:lnTo>
                    <a:lnTo>
                      <a:pt x="20674" y="21600"/>
                    </a:lnTo>
                    <a:lnTo>
                      <a:pt x="21600" y="20463"/>
                    </a:lnTo>
                    <a:lnTo>
                      <a:pt x="21600" y="4926"/>
                    </a:lnTo>
                    <a:lnTo>
                      <a:pt x="20674" y="2463"/>
                    </a:lnTo>
                    <a:lnTo>
                      <a:pt x="18206" y="947"/>
                    </a:lnTo>
                    <a:lnTo>
                      <a:pt x="15120" y="0"/>
                    </a:lnTo>
                    <a:lnTo>
                      <a:pt x="7097" y="0"/>
                    </a:lnTo>
                    <a:lnTo>
                      <a:pt x="3086" y="947"/>
                    </a:lnTo>
                    <a:lnTo>
                      <a:pt x="926" y="2463"/>
                    </a:lnTo>
                    <a:lnTo>
                      <a:pt x="0" y="4926"/>
                    </a:lnTo>
                    <a:lnTo>
                      <a:pt x="0" y="20463"/>
                    </a:lnTo>
                    <a:lnTo>
                      <a:pt x="926" y="21600"/>
                    </a:lnTo>
                    <a:lnTo>
                      <a:pt x="1543" y="20463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34" name="Freeform 774"/>
              <p:cNvSpPr/>
              <p:nvPr/>
            </p:nvSpPr>
            <p:spPr>
              <a:xfrm>
                <a:off x="2512222" y="119062"/>
                <a:ext cx="12703" cy="1809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379"/>
                    </a:moveTo>
                    <a:lnTo>
                      <a:pt x="0" y="20463"/>
                    </a:lnTo>
                    <a:lnTo>
                      <a:pt x="8640" y="21600"/>
                    </a:lnTo>
                    <a:lnTo>
                      <a:pt x="21600" y="20463"/>
                    </a:lnTo>
                    <a:lnTo>
                      <a:pt x="21600" y="379"/>
                    </a:lnTo>
                    <a:lnTo>
                      <a:pt x="8640" y="0"/>
                    </a:lnTo>
                    <a:lnTo>
                      <a:pt x="0" y="379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35" name="Freeform 776"/>
              <p:cNvSpPr/>
              <p:nvPr/>
            </p:nvSpPr>
            <p:spPr>
              <a:xfrm>
                <a:off x="2473328" y="140494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1296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1296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36" name="Freeform 778"/>
              <p:cNvSpPr/>
              <p:nvPr/>
            </p:nvSpPr>
            <p:spPr>
              <a:xfrm>
                <a:off x="2473328" y="157956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37" name="Freeform 780"/>
              <p:cNvSpPr/>
              <p:nvPr/>
            </p:nvSpPr>
            <p:spPr>
              <a:xfrm>
                <a:off x="2473328" y="178594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38" name="Freeform 782"/>
              <p:cNvSpPr/>
              <p:nvPr/>
            </p:nvSpPr>
            <p:spPr>
              <a:xfrm>
                <a:off x="2473328" y="219075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1080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1080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39" name="Freeform 784"/>
              <p:cNvSpPr/>
              <p:nvPr/>
            </p:nvSpPr>
            <p:spPr>
              <a:xfrm>
                <a:off x="2473328" y="198438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1080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1080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40" name="Freeform 786"/>
              <p:cNvSpPr/>
              <p:nvPr/>
            </p:nvSpPr>
            <p:spPr>
              <a:xfrm>
                <a:off x="2473328" y="239713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1080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1080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41" name="Freeform 788"/>
              <p:cNvSpPr/>
              <p:nvPr/>
            </p:nvSpPr>
            <p:spPr>
              <a:xfrm>
                <a:off x="2473328" y="259556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1296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1296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42" name="Freeform 790"/>
              <p:cNvSpPr/>
              <p:nvPr/>
            </p:nvSpPr>
            <p:spPr>
              <a:xfrm>
                <a:off x="2473328" y="277019"/>
                <a:ext cx="85728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pic>
            <p:nvPicPr>
              <p:cNvPr id="443" name="Picture 792" descr="Picture 792"/>
              <p:cNvPicPr>
                <a:picLocks noChangeAspect="1"/>
              </p:cNvPicPr>
              <p:nvPr/>
            </p:nvPicPr>
            <p:blipFill>
              <a:blip r:embed="rId24">
                <a:extLst/>
              </a:blip>
              <a:stretch>
                <a:fillRect/>
              </a:stretch>
            </p:blipFill>
            <p:spPr>
              <a:xfrm>
                <a:off x="2403478" y="-1"/>
                <a:ext cx="220667" cy="18415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444" name="Freeform 793"/>
              <p:cNvSpPr/>
              <p:nvPr/>
            </p:nvSpPr>
            <p:spPr>
              <a:xfrm>
                <a:off x="2571753" y="119062"/>
                <a:ext cx="111129" cy="1809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43" y="20463"/>
                    </a:moveTo>
                    <a:lnTo>
                      <a:pt x="1543" y="4926"/>
                    </a:lnTo>
                    <a:lnTo>
                      <a:pt x="2469" y="3411"/>
                    </a:lnTo>
                    <a:lnTo>
                      <a:pt x="4011" y="1895"/>
                    </a:lnTo>
                    <a:lnTo>
                      <a:pt x="7097" y="947"/>
                    </a:lnTo>
                    <a:lnTo>
                      <a:pt x="10183" y="379"/>
                    </a:lnTo>
                    <a:lnTo>
                      <a:pt x="14194" y="947"/>
                    </a:lnTo>
                    <a:lnTo>
                      <a:pt x="17589" y="1895"/>
                    </a:lnTo>
                    <a:lnTo>
                      <a:pt x="19131" y="3411"/>
                    </a:lnTo>
                    <a:lnTo>
                      <a:pt x="20057" y="4926"/>
                    </a:lnTo>
                    <a:lnTo>
                      <a:pt x="20057" y="20463"/>
                    </a:lnTo>
                    <a:lnTo>
                      <a:pt x="20674" y="21600"/>
                    </a:lnTo>
                    <a:lnTo>
                      <a:pt x="21600" y="20463"/>
                    </a:lnTo>
                    <a:lnTo>
                      <a:pt x="21600" y="4926"/>
                    </a:lnTo>
                    <a:lnTo>
                      <a:pt x="20674" y="2463"/>
                    </a:lnTo>
                    <a:lnTo>
                      <a:pt x="18206" y="947"/>
                    </a:lnTo>
                    <a:lnTo>
                      <a:pt x="15120" y="0"/>
                    </a:lnTo>
                    <a:lnTo>
                      <a:pt x="6480" y="0"/>
                    </a:lnTo>
                    <a:lnTo>
                      <a:pt x="3086" y="947"/>
                    </a:lnTo>
                    <a:lnTo>
                      <a:pt x="617" y="2463"/>
                    </a:lnTo>
                    <a:lnTo>
                      <a:pt x="0" y="4926"/>
                    </a:lnTo>
                    <a:lnTo>
                      <a:pt x="0" y="20463"/>
                    </a:lnTo>
                    <a:lnTo>
                      <a:pt x="617" y="21600"/>
                    </a:lnTo>
                    <a:lnTo>
                      <a:pt x="1543" y="20463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45" name="Freeform 795"/>
              <p:cNvSpPr/>
              <p:nvPr/>
            </p:nvSpPr>
            <p:spPr>
              <a:xfrm>
                <a:off x="2618584" y="119062"/>
                <a:ext cx="12703" cy="1809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379"/>
                    </a:moveTo>
                    <a:lnTo>
                      <a:pt x="0" y="20463"/>
                    </a:lnTo>
                    <a:lnTo>
                      <a:pt x="8640" y="21600"/>
                    </a:lnTo>
                    <a:lnTo>
                      <a:pt x="21600" y="20463"/>
                    </a:lnTo>
                    <a:lnTo>
                      <a:pt x="21600" y="379"/>
                    </a:lnTo>
                    <a:lnTo>
                      <a:pt x="8640" y="0"/>
                    </a:lnTo>
                    <a:lnTo>
                      <a:pt x="0" y="379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46" name="Freeform 797"/>
              <p:cNvSpPr/>
              <p:nvPr/>
            </p:nvSpPr>
            <p:spPr>
              <a:xfrm>
                <a:off x="2584453" y="140494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1296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1296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47" name="Freeform 799"/>
              <p:cNvSpPr/>
              <p:nvPr/>
            </p:nvSpPr>
            <p:spPr>
              <a:xfrm>
                <a:off x="2584453" y="157956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48" name="Freeform 801"/>
              <p:cNvSpPr/>
              <p:nvPr/>
            </p:nvSpPr>
            <p:spPr>
              <a:xfrm>
                <a:off x="2584453" y="178594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49" name="Freeform 803"/>
              <p:cNvSpPr/>
              <p:nvPr/>
            </p:nvSpPr>
            <p:spPr>
              <a:xfrm>
                <a:off x="2584453" y="219075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1080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1080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50" name="Freeform 805"/>
              <p:cNvSpPr/>
              <p:nvPr/>
            </p:nvSpPr>
            <p:spPr>
              <a:xfrm>
                <a:off x="2584453" y="198438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1080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1080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51" name="Freeform 807"/>
              <p:cNvSpPr/>
              <p:nvPr/>
            </p:nvSpPr>
            <p:spPr>
              <a:xfrm>
                <a:off x="2584453" y="239713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1080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1080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52" name="Freeform 810"/>
              <p:cNvSpPr/>
              <p:nvPr/>
            </p:nvSpPr>
            <p:spPr>
              <a:xfrm>
                <a:off x="2584452" y="259556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1296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1296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53" name="Freeform 812"/>
              <p:cNvSpPr/>
              <p:nvPr/>
            </p:nvSpPr>
            <p:spPr>
              <a:xfrm>
                <a:off x="2584452" y="277019"/>
                <a:ext cx="85728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pic>
            <p:nvPicPr>
              <p:cNvPr id="454" name="Picture 814" descr="Picture 814"/>
              <p:cNvPicPr>
                <a:picLocks noChangeAspect="1"/>
              </p:cNvPicPr>
              <p:nvPr/>
            </p:nvPicPr>
            <p:blipFill>
              <a:blip r:embed="rId25">
                <a:extLst/>
              </a:blip>
              <a:stretch>
                <a:fillRect/>
              </a:stretch>
            </p:blipFill>
            <p:spPr>
              <a:xfrm>
                <a:off x="2514602" y="-1"/>
                <a:ext cx="220668" cy="18415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455" name="Freeform 815"/>
              <p:cNvSpPr/>
              <p:nvPr/>
            </p:nvSpPr>
            <p:spPr>
              <a:xfrm>
                <a:off x="2682877" y="119062"/>
                <a:ext cx="111129" cy="1809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43" y="20463"/>
                    </a:moveTo>
                    <a:lnTo>
                      <a:pt x="1543" y="3411"/>
                    </a:lnTo>
                    <a:lnTo>
                      <a:pt x="4011" y="1895"/>
                    </a:lnTo>
                    <a:lnTo>
                      <a:pt x="6171" y="947"/>
                    </a:lnTo>
                    <a:lnTo>
                      <a:pt x="10183" y="379"/>
                    </a:lnTo>
                    <a:lnTo>
                      <a:pt x="14194" y="947"/>
                    </a:lnTo>
                    <a:lnTo>
                      <a:pt x="16663" y="1895"/>
                    </a:lnTo>
                    <a:lnTo>
                      <a:pt x="19131" y="3411"/>
                    </a:lnTo>
                    <a:lnTo>
                      <a:pt x="19749" y="4926"/>
                    </a:lnTo>
                    <a:lnTo>
                      <a:pt x="19749" y="20463"/>
                    </a:lnTo>
                    <a:lnTo>
                      <a:pt x="20674" y="21600"/>
                    </a:lnTo>
                    <a:lnTo>
                      <a:pt x="21600" y="20463"/>
                    </a:lnTo>
                    <a:lnTo>
                      <a:pt x="21600" y="4926"/>
                    </a:lnTo>
                    <a:lnTo>
                      <a:pt x="19749" y="2463"/>
                    </a:lnTo>
                    <a:lnTo>
                      <a:pt x="17589" y="947"/>
                    </a:lnTo>
                    <a:lnTo>
                      <a:pt x="14194" y="0"/>
                    </a:lnTo>
                    <a:lnTo>
                      <a:pt x="6171" y="0"/>
                    </a:lnTo>
                    <a:lnTo>
                      <a:pt x="3086" y="947"/>
                    </a:lnTo>
                    <a:lnTo>
                      <a:pt x="617" y="2463"/>
                    </a:lnTo>
                    <a:lnTo>
                      <a:pt x="0" y="4926"/>
                    </a:lnTo>
                    <a:lnTo>
                      <a:pt x="0" y="20463"/>
                    </a:lnTo>
                    <a:lnTo>
                      <a:pt x="617" y="21600"/>
                    </a:lnTo>
                    <a:lnTo>
                      <a:pt x="1543" y="20463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56" name="Freeform 817"/>
              <p:cNvSpPr/>
              <p:nvPr/>
            </p:nvSpPr>
            <p:spPr>
              <a:xfrm>
                <a:off x="2729711" y="119062"/>
                <a:ext cx="12703" cy="1809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379"/>
                    </a:moveTo>
                    <a:lnTo>
                      <a:pt x="0" y="20463"/>
                    </a:lnTo>
                    <a:lnTo>
                      <a:pt x="8640" y="21600"/>
                    </a:lnTo>
                    <a:lnTo>
                      <a:pt x="21600" y="20463"/>
                    </a:lnTo>
                    <a:lnTo>
                      <a:pt x="21600" y="379"/>
                    </a:lnTo>
                    <a:lnTo>
                      <a:pt x="8640" y="0"/>
                    </a:lnTo>
                    <a:lnTo>
                      <a:pt x="0" y="379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57" name="Freeform 819"/>
              <p:cNvSpPr/>
              <p:nvPr/>
            </p:nvSpPr>
            <p:spPr>
              <a:xfrm>
                <a:off x="2693991" y="140494"/>
                <a:ext cx="82554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769" y="21600"/>
                    </a:lnTo>
                    <a:lnTo>
                      <a:pt x="21600" y="12960"/>
                    </a:lnTo>
                    <a:lnTo>
                      <a:pt x="20769" y="0"/>
                    </a:lnTo>
                    <a:lnTo>
                      <a:pt x="1246" y="0"/>
                    </a:lnTo>
                    <a:lnTo>
                      <a:pt x="0" y="1296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58" name="Freeform 821"/>
              <p:cNvSpPr/>
              <p:nvPr/>
            </p:nvSpPr>
            <p:spPr>
              <a:xfrm>
                <a:off x="2693991" y="157956"/>
                <a:ext cx="82554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769" y="21600"/>
                    </a:lnTo>
                    <a:lnTo>
                      <a:pt x="21600" y="8640"/>
                    </a:lnTo>
                    <a:lnTo>
                      <a:pt x="20769" y="0"/>
                    </a:ln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59" name="Freeform 823"/>
              <p:cNvSpPr/>
              <p:nvPr/>
            </p:nvSpPr>
            <p:spPr>
              <a:xfrm>
                <a:off x="2693991" y="178594"/>
                <a:ext cx="82554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769" y="21600"/>
                    </a:lnTo>
                    <a:lnTo>
                      <a:pt x="21600" y="8640"/>
                    </a:lnTo>
                    <a:lnTo>
                      <a:pt x="20769" y="0"/>
                    </a:ln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60" name="Freeform 825"/>
              <p:cNvSpPr/>
              <p:nvPr/>
            </p:nvSpPr>
            <p:spPr>
              <a:xfrm>
                <a:off x="2693991" y="219075"/>
                <a:ext cx="82554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769" y="21600"/>
                    </a:lnTo>
                    <a:lnTo>
                      <a:pt x="21600" y="10800"/>
                    </a:lnTo>
                    <a:lnTo>
                      <a:pt x="20769" y="0"/>
                    </a:lnTo>
                    <a:lnTo>
                      <a:pt x="1246" y="0"/>
                    </a:lnTo>
                    <a:lnTo>
                      <a:pt x="0" y="1080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61" name="Freeform 827"/>
              <p:cNvSpPr/>
              <p:nvPr/>
            </p:nvSpPr>
            <p:spPr>
              <a:xfrm>
                <a:off x="2693991" y="198438"/>
                <a:ext cx="82554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769" y="21600"/>
                    </a:lnTo>
                    <a:lnTo>
                      <a:pt x="21600" y="10800"/>
                    </a:lnTo>
                    <a:lnTo>
                      <a:pt x="20769" y="0"/>
                    </a:lnTo>
                    <a:lnTo>
                      <a:pt x="1246" y="0"/>
                    </a:lnTo>
                    <a:lnTo>
                      <a:pt x="0" y="1080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62" name="Freeform 829"/>
              <p:cNvSpPr/>
              <p:nvPr/>
            </p:nvSpPr>
            <p:spPr>
              <a:xfrm>
                <a:off x="2693991" y="239713"/>
                <a:ext cx="82554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769" y="21600"/>
                    </a:lnTo>
                    <a:lnTo>
                      <a:pt x="21600" y="10800"/>
                    </a:lnTo>
                    <a:lnTo>
                      <a:pt x="20769" y="0"/>
                    </a:lnTo>
                    <a:lnTo>
                      <a:pt x="1246" y="0"/>
                    </a:lnTo>
                    <a:lnTo>
                      <a:pt x="0" y="1080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63" name="Freeform 831"/>
              <p:cNvSpPr/>
              <p:nvPr/>
            </p:nvSpPr>
            <p:spPr>
              <a:xfrm>
                <a:off x="2693991" y="259556"/>
                <a:ext cx="82554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769" y="21600"/>
                    </a:lnTo>
                    <a:lnTo>
                      <a:pt x="21600" y="12960"/>
                    </a:lnTo>
                    <a:lnTo>
                      <a:pt x="20769" y="0"/>
                    </a:lnTo>
                    <a:lnTo>
                      <a:pt x="1246" y="0"/>
                    </a:lnTo>
                    <a:lnTo>
                      <a:pt x="0" y="1296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64" name="Freeform 833"/>
              <p:cNvSpPr/>
              <p:nvPr/>
            </p:nvSpPr>
            <p:spPr>
              <a:xfrm>
                <a:off x="2693991" y="277019"/>
                <a:ext cx="8255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769" y="21600"/>
                    </a:lnTo>
                    <a:lnTo>
                      <a:pt x="21600" y="8640"/>
                    </a:lnTo>
                    <a:lnTo>
                      <a:pt x="20769" y="0"/>
                    </a:ln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pic>
            <p:nvPicPr>
              <p:cNvPr id="465" name="Picture 835" descr="Picture 835"/>
              <p:cNvPicPr>
                <a:picLocks noChangeAspect="1"/>
              </p:cNvPicPr>
              <p:nvPr/>
            </p:nvPicPr>
            <p:blipFill>
              <a:blip r:embed="rId26">
                <a:extLst/>
              </a:blip>
              <a:stretch>
                <a:fillRect/>
              </a:stretch>
            </p:blipFill>
            <p:spPr>
              <a:xfrm>
                <a:off x="2624140" y="-1"/>
                <a:ext cx="222255" cy="18415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466" name="Freeform 836"/>
              <p:cNvSpPr/>
              <p:nvPr/>
            </p:nvSpPr>
            <p:spPr>
              <a:xfrm>
                <a:off x="2789242" y="119062"/>
                <a:ext cx="111128" cy="1809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43" y="20463"/>
                    </a:moveTo>
                    <a:lnTo>
                      <a:pt x="1543" y="4926"/>
                    </a:lnTo>
                    <a:lnTo>
                      <a:pt x="2469" y="3411"/>
                    </a:lnTo>
                    <a:lnTo>
                      <a:pt x="4011" y="1895"/>
                    </a:lnTo>
                    <a:lnTo>
                      <a:pt x="7097" y="947"/>
                    </a:lnTo>
                    <a:lnTo>
                      <a:pt x="11109" y="379"/>
                    </a:lnTo>
                    <a:lnTo>
                      <a:pt x="14503" y="947"/>
                    </a:lnTo>
                    <a:lnTo>
                      <a:pt x="17589" y="1895"/>
                    </a:lnTo>
                    <a:lnTo>
                      <a:pt x="19131" y="3411"/>
                    </a:lnTo>
                    <a:lnTo>
                      <a:pt x="20057" y="4926"/>
                    </a:lnTo>
                    <a:lnTo>
                      <a:pt x="20057" y="20463"/>
                    </a:lnTo>
                    <a:lnTo>
                      <a:pt x="20674" y="21600"/>
                    </a:lnTo>
                    <a:lnTo>
                      <a:pt x="21600" y="20463"/>
                    </a:lnTo>
                    <a:lnTo>
                      <a:pt x="21600" y="4926"/>
                    </a:lnTo>
                    <a:lnTo>
                      <a:pt x="20674" y="2463"/>
                    </a:lnTo>
                    <a:lnTo>
                      <a:pt x="18206" y="947"/>
                    </a:lnTo>
                    <a:lnTo>
                      <a:pt x="15120" y="0"/>
                    </a:lnTo>
                    <a:lnTo>
                      <a:pt x="7097" y="0"/>
                    </a:lnTo>
                    <a:lnTo>
                      <a:pt x="3086" y="947"/>
                    </a:lnTo>
                    <a:lnTo>
                      <a:pt x="926" y="2463"/>
                    </a:lnTo>
                    <a:lnTo>
                      <a:pt x="0" y="4926"/>
                    </a:lnTo>
                    <a:lnTo>
                      <a:pt x="0" y="20463"/>
                    </a:lnTo>
                    <a:lnTo>
                      <a:pt x="926" y="21600"/>
                    </a:lnTo>
                    <a:lnTo>
                      <a:pt x="1543" y="20463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67" name="Freeform 838"/>
              <p:cNvSpPr/>
              <p:nvPr/>
            </p:nvSpPr>
            <p:spPr>
              <a:xfrm>
                <a:off x="2840836" y="119062"/>
                <a:ext cx="12703" cy="1809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379"/>
                    </a:moveTo>
                    <a:lnTo>
                      <a:pt x="0" y="20463"/>
                    </a:lnTo>
                    <a:lnTo>
                      <a:pt x="8640" y="21600"/>
                    </a:lnTo>
                    <a:lnTo>
                      <a:pt x="21600" y="20463"/>
                    </a:lnTo>
                    <a:lnTo>
                      <a:pt x="21600" y="379"/>
                    </a:lnTo>
                    <a:lnTo>
                      <a:pt x="8640" y="0"/>
                    </a:lnTo>
                    <a:lnTo>
                      <a:pt x="0" y="379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68" name="Freeform 840"/>
              <p:cNvSpPr/>
              <p:nvPr/>
            </p:nvSpPr>
            <p:spPr>
              <a:xfrm>
                <a:off x="2801942" y="140494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1296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1296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69" name="Freeform 842"/>
              <p:cNvSpPr/>
              <p:nvPr/>
            </p:nvSpPr>
            <p:spPr>
              <a:xfrm>
                <a:off x="2801942" y="157956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70" name="Freeform 844"/>
              <p:cNvSpPr/>
              <p:nvPr/>
            </p:nvSpPr>
            <p:spPr>
              <a:xfrm>
                <a:off x="2801942" y="178594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71" name="Freeform 846"/>
              <p:cNvSpPr/>
              <p:nvPr/>
            </p:nvSpPr>
            <p:spPr>
              <a:xfrm>
                <a:off x="2801942" y="219075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1080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1080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72" name="Freeform 848"/>
              <p:cNvSpPr/>
              <p:nvPr/>
            </p:nvSpPr>
            <p:spPr>
              <a:xfrm>
                <a:off x="2801942" y="198438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1080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1080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73" name="Freeform 850"/>
              <p:cNvSpPr/>
              <p:nvPr/>
            </p:nvSpPr>
            <p:spPr>
              <a:xfrm>
                <a:off x="2801942" y="239713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1080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1080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74" name="Freeform 852"/>
              <p:cNvSpPr/>
              <p:nvPr/>
            </p:nvSpPr>
            <p:spPr>
              <a:xfrm>
                <a:off x="2801942" y="259556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1296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1296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75" name="Freeform 854"/>
              <p:cNvSpPr/>
              <p:nvPr/>
            </p:nvSpPr>
            <p:spPr>
              <a:xfrm>
                <a:off x="2801942" y="277019"/>
                <a:ext cx="85728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pic>
            <p:nvPicPr>
              <p:cNvPr id="476" name="Picture 856" descr="Picture 856"/>
              <p:cNvPicPr>
                <a:picLocks noChangeAspect="1"/>
              </p:cNvPicPr>
              <p:nvPr/>
            </p:nvPicPr>
            <p:blipFill>
              <a:blip r:embed="rId27">
                <a:extLst/>
              </a:blip>
              <a:stretch>
                <a:fillRect/>
              </a:stretch>
            </p:blipFill>
            <p:spPr>
              <a:xfrm>
                <a:off x="2735266" y="-1"/>
                <a:ext cx="222254" cy="18415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477" name="Freeform 857"/>
              <p:cNvSpPr/>
              <p:nvPr/>
            </p:nvSpPr>
            <p:spPr>
              <a:xfrm>
                <a:off x="2900367" y="119062"/>
                <a:ext cx="111128" cy="1809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43" y="20463"/>
                    </a:moveTo>
                    <a:lnTo>
                      <a:pt x="1543" y="4926"/>
                    </a:lnTo>
                    <a:lnTo>
                      <a:pt x="2469" y="3411"/>
                    </a:lnTo>
                    <a:lnTo>
                      <a:pt x="4011" y="1895"/>
                    </a:lnTo>
                    <a:lnTo>
                      <a:pt x="7097" y="947"/>
                    </a:lnTo>
                    <a:lnTo>
                      <a:pt x="10183" y="379"/>
                    </a:lnTo>
                    <a:lnTo>
                      <a:pt x="14194" y="947"/>
                    </a:lnTo>
                    <a:lnTo>
                      <a:pt x="17589" y="1895"/>
                    </a:lnTo>
                    <a:lnTo>
                      <a:pt x="19131" y="3411"/>
                    </a:lnTo>
                    <a:lnTo>
                      <a:pt x="19749" y="4926"/>
                    </a:lnTo>
                    <a:lnTo>
                      <a:pt x="19749" y="20463"/>
                    </a:lnTo>
                    <a:lnTo>
                      <a:pt x="20674" y="21600"/>
                    </a:lnTo>
                    <a:lnTo>
                      <a:pt x="21600" y="20463"/>
                    </a:lnTo>
                    <a:lnTo>
                      <a:pt x="21600" y="4926"/>
                    </a:lnTo>
                    <a:lnTo>
                      <a:pt x="20674" y="2463"/>
                    </a:lnTo>
                    <a:lnTo>
                      <a:pt x="18206" y="947"/>
                    </a:lnTo>
                    <a:lnTo>
                      <a:pt x="15120" y="0"/>
                    </a:lnTo>
                    <a:lnTo>
                      <a:pt x="6171" y="0"/>
                    </a:lnTo>
                    <a:lnTo>
                      <a:pt x="3086" y="947"/>
                    </a:lnTo>
                    <a:lnTo>
                      <a:pt x="617" y="2463"/>
                    </a:lnTo>
                    <a:lnTo>
                      <a:pt x="0" y="4926"/>
                    </a:lnTo>
                    <a:lnTo>
                      <a:pt x="0" y="20463"/>
                    </a:lnTo>
                    <a:lnTo>
                      <a:pt x="617" y="21600"/>
                    </a:lnTo>
                    <a:lnTo>
                      <a:pt x="1543" y="20463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78" name="Freeform 859"/>
              <p:cNvSpPr/>
              <p:nvPr/>
            </p:nvSpPr>
            <p:spPr>
              <a:xfrm>
                <a:off x="2947198" y="119062"/>
                <a:ext cx="12703" cy="1809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379"/>
                    </a:moveTo>
                    <a:lnTo>
                      <a:pt x="0" y="20463"/>
                    </a:lnTo>
                    <a:lnTo>
                      <a:pt x="8640" y="21600"/>
                    </a:lnTo>
                    <a:lnTo>
                      <a:pt x="21600" y="20463"/>
                    </a:lnTo>
                    <a:lnTo>
                      <a:pt x="21600" y="379"/>
                    </a:lnTo>
                    <a:lnTo>
                      <a:pt x="8640" y="0"/>
                    </a:lnTo>
                    <a:lnTo>
                      <a:pt x="0" y="379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79" name="Freeform 861"/>
              <p:cNvSpPr/>
              <p:nvPr/>
            </p:nvSpPr>
            <p:spPr>
              <a:xfrm>
                <a:off x="2913067" y="140494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1296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1296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80" name="Freeform 863"/>
              <p:cNvSpPr/>
              <p:nvPr/>
            </p:nvSpPr>
            <p:spPr>
              <a:xfrm>
                <a:off x="2913067" y="157956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81" name="Freeform 865"/>
              <p:cNvSpPr/>
              <p:nvPr/>
            </p:nvSpPr>
            <p:spPr>
              <a:xfrm>
                <a:off x="2913067" y="178594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82" name="Freeform 867"/>
              <p:cNvSpPr/>
              <p:nvPr/>
            </p:nvSpPr>
            <p:spPr>
              <a:xfrm>
                <a:off x="2913067" y="219075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1080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1080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83" name="Freeform 869"/>
              <p:cNvSpPr/>
              <p:nvPr/>
            </p:nvSpPr>
            <p:spPr>
              <a:xfrm>
                <a:off x="2913067" y="198438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1080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1080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84" name="Freeform 871"/>
              <p:cNvSpPr/>
              <p:nvPr/>
            </p:nvSpPr>
            <p:spPr>
              <a:xfrm>
                <a:off x="2913067" y="239713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1080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1080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85" name="Freeform 873"/>
              <p:cNvSpPr/>
              <p:nvPr/>
            </p:nvSpPr>
            <p:spPr>
              <a:xfrm>
                <a:off x="2913067" y="259556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1296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1296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86" name="Freeform 875"/>
              <p:cNvSpPr/>
              <p:nvPr/>
            </p:nvSpPr>
            <p:spPr>
              <a:xfrm>
                <a:off x="2913067" y="277019"/>
                <a:ext cx="85728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pic>
            <p:nvPicPr>
              <p:cNvPr id="487" name="Picture 877" descr="Picture 877"/>
              <p:cNvPicPr>
                <a:picLocks noChangeAspect="1"/>
              </p:cNvPicPr>
              <p:nvPr/>
            </p:nvPicPr>
            <p:blipFill>
              <a:blip r:embed="rId28">
                <a:extLst/>
              </a:blip>
              <a:stretch>
                <a:fillRect/>
              </a:stretch>
            </p:blipFill>
            <p:spPr>
              <a:xfrm>
                <a:off x="2843217" y="-1"/>
                <a:ext cx="220666" cy="18415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488" name="Freeform 878"/>
              <p:cNvSpPr/>
              <p:nvPr/>
            </p:nvSpPr>
            <p:spPr>
              <a:xfrm>
                <a:off x="3011492" y="119062"/>
                <a:ext cx="109541" cy="1809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65" y="20463"/>
                    </a:moveTo>
                    <a:lnTo>
                      <a:pt x="1565" y="3411"/>
                    </a:lnTo>
                    <a:lnTo>
                      <a:pt x="4070" y="1895"/>
                    </a:lnTo>
                    <a:lnTo>
                      <a:pt x="6261" y="947"/>
                    </a:lnTo>
                    <a:lnTo>
                      <a:pt x="10330" y="379"/>
                    </a:lnTo>
                    <a:lnTo>
                      <a:pt x="14400" y="947"/>
                    </a:lnTo>
                    <a:lnTo>
                      <a:pt x="16904" y="1895"/>
                    </a:lnTo>
                    <a:lnTo>
                      <a:pt x="19409" y="3411"/>
                    </a:lnTo>
                    <a:lnTo>
                      <a:pt x="20035" y="4926"/>
                    </a:lnTo>
                    <a:lnTo>
                      <a:pt x="20035" y="21600"/>
                    </a:lnTo>
                    <a:lnTo>
                      <a:pt x="21600" y="20463"/>
                    </a:lnTo>
                    <a:lnTo>
                      <a:pt x="21600" y="4926"/>
                    </a:lnTo>
                    <a:lnTo>
                      <a:pt x="20035" y="2463"/>
                    </a:lnTo>
                    <a:lnTo>
                      <a:pt x="17843" y="947"/>
                    </a:lnTo>
                    <a:lnTo>
                      <a:pt x="14400" y="0"/>
                    </a:lnTo>
                    <a:lnTo>
                      <a:pt x="6261" y="0"/>
                    </a:lnTo>
                    <a:lnTo>
                      <a:pt x="3130" y="947"/>
                    </a:lnTo>
                    <a:lnTo>
                      <a:pt x="626" y="2463"/>
                    </a:lnTo>
                    <a:lnTo>
                      <a:pt x="0" y="4926"/>
                    </a:lnTo>
                    <a:lnTo>
                      <a:pt x="0" y="20463"/>
                    </a:lnTo>
                    <a:lnTo>
                      <a:pt x="626" y="21600"/>
                    </a:lnTo>
                    <a:lnTo>
                      <a:pt x="1565" y="20463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89" name="Freeform 880"/>
              <p:cNvSpPr/>
              <p:nvPr/>
            </p:nvSpPr>
            <p:spPr>
              <a:xfrm>
                <a:off x="3058323" y="119062"/>
                <a:ext cx="12703" cy="1809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379"/>
                    </a:moveTo>
                    <a:lnTo>
                      <a:pt x="0" y="20463"/>
                    </a:lnTo>
                    <a:lnTo>
                      <a:pt x="8640" y="21600"/>
                    </a:lnTo>
                    <a:lnTo>
                      <a:pt x="21600" y="20463"/>
                    </a:lnTo>
                    <a:lnTo>
                      <a:pt x="21600" y="379"/>
                    </a:lnTo>
                    <a:lnTo>
                      <a:pt x="8640" y="0"/>
                    </a:lnTo>
                    <a:lnTo>
                      <a:pt x="0" y="379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90" name="Freeform 882"/>
              <p:cNvSpPr/>
              <p:nvPr/>
            </p:nvSpPr>
            <p:spPr>
              <a:xfrm>
                <a:off x="3022604" y="140494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769" y="21600"/>
                    </a:lnTo>
                    <a:lnTo>
                      <a:pt x="21600" y="12960"/>
                    </a:lnTo>
                    <a:lnTo>
                      <a:pt x="20769" y="0"/>
                    </a:lnTo>
                    <a:lnTo>
                      <a:pt x="1246" y="0"/>
                    </a:lnTo>
                    <a:lnTo>
                      <a:pt x="0" y="1296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91" name="Freeform 884"/>
              <p:cNvSpPr/>
              <p:nvPr/>
            </p:nvSpPr>
            <p:spPr>
              <a:xfrm>
                <a:off x="3022604" y="157956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769" y="21600"/>
                    </a:lnTo>
                    <a:lnTo>
                      <a:pt x="21600" y="8640"/>
                    </a:lnTo>
                    <a:lnTo>
                      <a:pt x="20769" y="0"/>
                    </a:ln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92" name="Freeform 886"/>
              <p:cNvSpPr/>
              <p:nvPr/>
            </p:nvSpPr>
            <p:spPr>
              <a:xfrm>
                <a:off x="3022604" y="178594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769" y="21600"/>
                    </a:lnTo>
                    <a:lnTo>
                      <a:pt x="21600" y="8640"/>
                    </a:lnTo>
                    <a:lnTo>
                      <a:pt x="20769" y="0"/>
                    </a:ln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93" name="Freeform 888"/>
              <p:cNvSpPr/>
              <p:nvPr/>
            </p:nvSpPr>
            <p:spPr>
              <a:xfrm>
                <a:off x="3022604" y="219075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769" y="21600"/>
                    </a:lnTo>
                    <a:lnTo>
                      <a:pt x="21600" y="10800"/>
                    </a:lnTo>
                    <a:lnTo>
                      <a:pt x="20769" y="0"/>
                    </a:lnTo>
                    <a:lnTo>
                      <a:pt x="1246" y="0"/>
                    </a:lnTo>
                    <a:lnTo>
                      <a:pt x="0" y="1080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94" name="Freeform 890"/>
              <p:cNvSpPr/>
              <p:nvPr/>
            </p:nvSpPr>
            <p:spPr>
              <a:xfrm>
                <a:off x="3022604" y="198438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769" y="21600"/>
                    </a:lnTo>
                    <a:lnTo>
                      <a:pt x="21600" y="10800"/>
                    </a:lnTo>
                    <a:lnTo>
                      <a:pt x="20769" y="0"/>
                    </a:lnTo>
                    <a:lnTo>
                      <a:pt x="1246" y="0"/>
                    </a:lnTo>
                    <a:lnTo>
                      <a:pt x="0" y="1080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95" name="Freeform 892"/>
              <p:cNvSpPr/>
              <p:nvPr/>
            </p:nvSpPr>
            <p:spPr>
              <a:xfrm>
                <a:off x="3022604" y="239713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769" y="21600"/>
                    </a:lnTo>
                    <a:lnTo>
                      <a:pt x="21600" y="10800"/>
                    </a:lnTo>
                    <a:lnTo>
                      <a:pt x="20769" y="0"/>
                    </a:lnTo>
                    <a:lnTo>
                      <a:pt x="1246" y="0"/>
                    </a:lnTo>
                    <a:lnTo>
                      <a:pt x="0" y="1080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96" name="Freeform 894"/>
              <p:cNvSpPr/>
              <p:nvPr/>
            </p:nvSpPr>
            <p:spPr>
              <a:xfrm>
                <a:off x="3022604" y="259556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769" y="21600"/>
                    </a:lnTo>
                    <a:lnTo>
                      <a:pt x="21600" y="12960"/>
                    </a:lnTo>
                    <a:lnTo>
                      <a:pt x="20769" y="0"/>
                    </a:lnTo>
                    <a:lnTo>
                      <a:pt x="1246" y="0"/>
                    </a:lnTo>
                    <a:lnTo>
                      <a:pt x="0" y="1296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97" name="Freeform 896"/>
              <p:cNvSpPr/>
              <p:nvPr/>
            </p:nvSpPr>
            <p:spPr>
              <a:xfrm>
                <a:off x="3022604" y="277019"/>
                <a:ext cx="82553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769" y="21600"/>
                    </a:lnTo>
                    <a:lnTo>
                      <a:pt x="21600" y="8640"/>
                    </a:lnTo>
                    <a:lnTo>
                      <a:pt x="20769" y="0"/>
                    </a:ln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pic>
            <p:nvPicPr>
              <p:cNvPr id="498" name="Picture 898" descr="Picture 898"/>
              <p:cNvPicPr>
                <a:picLocks noChangeAspect="1"/>
              </p:cNvPicPr>
              <p:nvPr/>
            </p:nvPicPr>
            <p:blipFill>
              <a:blip r:embed="rId29">
                <a:extLst/>
              </a:blip>
              <a:stretch>
                <a:fillRect/>
              </a:stretch>
            </p:blipFill>
            <p:spPr>
              <a:xfrm>
                <a:off x="2952754" y="-1"/>
                <a:ext cx="222253" cy="18415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499" name="Freeform 899"/>
              <p:cNvSpPr/>
              <p:nvPr/>
            </p:nvSpPr>
            <p:spPr>
              <a:xfrm>
                <a:off x="3117854" y="119062"/>
                <a:ext cx="111128" cy="1809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43" y="20463"/>
                    </a:moveTo>
                    <a:lnTo>
                      <a:pt x="1543" y="4926"/>
                    </a:lnTo>
                    <a:lnTo>
                      <a:pt x="2469" y="3411"/>
                    </a:lnTo>
                    <a:lnTo>
                      <a:pt x="4011" y="1895"/>
                    </a:lnTo>
                    <a:lnTo>
                      <a:pt x="7097" y="947"/>
                    </a:lnTo>
                    <a:lnTo>
                      <a:pt x="11109" y="379"/>
                    </a:lnTo>
                    <a:lnTo>
                      <a:pt x="14194" y="947"/>
                    </a:lnTo>
                    <a:lnTo>
                      <a:pt x="17589" y="1895"/>
                    </a:lnTo>
                    <a:lnTo>
                      <a:pt x="19131" y="3411"/>
                    </a:lnTo>
                    <a:lnTo>
                      <a:pt x="20057" y="4926"/>
                    </a:lnTo>
                    <a:lnTo>
                      <a:pt x="20057" y="20463"/>
                    </a:lnTo>
                    <a:lnTo>
                      <a:pt x="20674" y="21600"/>
                    </a:lnTo>
                    <a:lnTo>
                      <a:pt x="21600" y="20463"/>
                    </a:lnTo>
                    <a:lnTo>
                      <a:pt x="21600" y="4926"/>
                    </a:lnTo>
                    <a:lnTo>
                      <a:pt x="20674" y="2463"/>
                    </a:lnTo>
                    <a:lnTo>
                      <a:pt x="18206" y="947"/>
                    </a:lnTo>
                    <a:lnTo>
                      <a:pt x="15120" y="0"/>
                    </a:lnTo>
                    <a:lnTo>
                      <a:pt x="7097" y="0"/>
                    </a:lnTo>
                    <a:lnTo>
                      <a:pt x="3086" y="947"/>
                    </a:lnTo>
                    <a:lnTo>
                      <a:pt x="617" y="2463"/>
                    </a:lnTo>
                    <a:lnTo>
                      <a:pt x="0" y="4926"/>
                    </a:lnTo>
                    <a:lnTo>
                      <a:pt x="0" y="20463"/>
                    </a:lnTo>
                    <a:lnTo>
                      <a:pt x="617" y="21600"/>
                    </a:lnTo>
                    <a:lnTo>
                      <a:pt x="1543" y="20463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00" name="Freeform 901"/>
              <p:cNvSpPr/>
              <p:nvPr/>
            </p:nvSpPr>
            <p:spPr>
              <a:xfrm>
                <a:off x="3169448" y="119062"/>
                <a:ext cx="12703" cy="1809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379"/>
                    </a:moveTo>
                    <a:lnTo>
                      <a:pt x="0" y="20463"/>
                    </a:lnTo>
                    <a:lnTo>
                      <a:pt x="8640" y="21600"/>
                    </a:lnTo>
                    <a:lnTo>
                      <a:pt x="21600" y="20463"/>
                    </a:lnTo>
                    <a:lnTo>
                      <a:pt x="21600" y="379"/>
                    </a:lnTo>
                    <a:lnTo>
                      <a:pt x="8640" y="0"/>
                    </a:lnTo>
                    <a:lnTo>
                      <a:pt x="0" y="379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01" name="Freeform 903"/>
              <p:cNvSpPr/>
              <p:nvPr/>
            </p:nvSpPr>
            <p:spPr>
              <a:xfrm>
                <a:off x="3130554" y="140494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1296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1296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02" name="Freeform 905"/>
              <p:cNvSpPr/>
              <p:nvPr/>
            </p:nvSpPr>
            <p:spPr>
              <a:xfrm>
                <a:off x="3130554" y="157956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03" name="Freeform 907"/>
              <p:cNvSpPr/>
              <p:nvPr/>
            </p:nvSpPr>
            <p:spPr>
              <a:xfrm>
                <a:off x="3130554" y="178594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04" name="Freeform 909"/>
              <p:cNvSpPr/>
              <p:nvPr/>
            </p:nvSpPr>
            <p:spPr>
              <a:xfrm>
                <a:off x="3130554" y="219075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1080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1080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05" name="Freeform 911"/>
              <p:cNvSpPr/>
              <p:nvPr/>
            </p:nvSpPr>
            <p:spPr>
              <a:xfrm>
                <a:off x="3130554" y="198438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1080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1080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06" name="Freeform 913"/>
              <p:cNvSpPr/>
              <p:nvPr/>
            </p:nvSpPr>
            <p:spPr>
              <a:xfrm>
                <a:off x="3130554" y="239713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1080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1080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07" name="Freeform 915"/>
              <p:cNvSpPr/>
              <p:nvPr/>
            </p:nvSpPr>
            <p:spPr>
              <a:xfrm>
                <a:off x="3130554" y="259556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1296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1296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08" name="Freeform 917"/>
              <p:cNvSpPr/>
              <p:nvPr/>
            </p:nvSpPr>
            <p:spPr>
              <a:xfrm>
                <a:off x="3130554" y="277019"/>
                <a:ext cx="85728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pic>
            <p:nvPicPr>
              <p:cNvPr id="509" name="Picture 919" descr="Picture 919"/>
              <p:cNvPicPr>
                <a:picLocks noChangeAspect="1"/>
              </p:cNvPicPr>
              <p:nvPr/>
            </p:nvPicPr>
            <p:blipFill>
              <a:blip r:embed="rId30">
                <a:extLst/>
              </a:blip>
              <a:stretch>
                <a:fillRect/>
              </a:stretch>
            </p:blipFill>
            <p:spPr>
              <a:xfrm>
                <a:off x="3063879" y="-1"/>
                <a:ext cx="222253" cy="18415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510" name="Freeform 920"/>
              <p:cNvSpPr/>
              <p:nvPr/>
            </p:nvSpPr>
            <p:spPr>
              <a:xfrm>
                <a:off x="3228979" y="119062"/>
                <a:ext cx="111128" cy="1809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43" y="20463"/>
                    </a:moveTo>
                    <a:lnTo>
                      <a:pt x="1543" y="4926"/>
                    </a:lnTo>
                    <a:lnTo>
                      <a:pt x="2469" y="3411"/>
                    </a:lnTo>
                    <a:lnTo>
                      <a:pt x="4011" y="1895"/>
                    </a:lnTo>
                    <a:lnTo>
                      <a:pt x="7097" y="947"/>
                    </a:lnTo>
                    <a:lnTo>
                      <a:pt x="10183" y="379"/>
                    </a:lnTo>
                    <a:lnTo>
                      <a:pt x="14194" y="947"/>
                    </a:lnTo>
                    <a:lnTo>
                      <a:pt x="17589" y="1895"/>
                    </a:lnTo>
                    <a:lnTo>
                      <a:pt x="19131" y="3411"/>
                    </a:lnTo>
                    <a:lnTo>
                      <a:pt x="19749" y="4926"/>
                    </a:lnTo>
                    <a:lnTo>
                      <a:pt x="19749" y="20463"/>
                    </a:lnTo>
                    <a:lnTo>
                      <a:pt x="20674" y="21600"/>
                    </a:lnTo>
                    <a:lnTo>
                      <a:pt x="21600" y="20463"/>
                    </a:lnTo>
                    <a:lnTo>
                      <a:pt x="21600" y="4926"/>
                    </a:lnTo>
                    <a:lnTo>
                      <a:pt x="20674" y="2463"/>
                    </a:lnTo>
                    <a:lnTo>
                      <a:pt x="18206" y="947"/>
                    </a:lnTo>
                    <a:lnTo>
                      <a:pt x="14194" y="0"/>
                    </a:lnTo>
                    <a:lnTo>
                      <a:pt x="6171" y="0"/>
                    </a:lnTo>
                    <a:lnTo>
                      <a:pt x="3086" y="947"/>
                    </a:lnTo>
                    <a:lnTo>
                      <a:pt x="617" y="2463"/>
                    </a:lnTo>
                    <a:lnTo>
                      <a:pt x="0" y="4926"/>
                    </a:lnTo>
                    <a:lnTo>
                      <a:pt x="0" y="20463"/>
                    </a:lnTo>
                    <a:lnTo>
                      <a:pt x="617" y="21600"/>
                    </a:lnTo>
                    <a:lnTo>
                      <a:pt x="1543" y="20463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11" name="Freeform 922"/>
              <p:cNvSpPr/>
              <p:nvPr/>
            </p:nvSpPr>
            <p:spPr>
              <a:xfrm>
                <a:off x="3275811" y="119062"/>
                <a:ext cx="12703" cy="1809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379"/>
                    </a:moveTo>
                    <a:lnTo>
                      <a:pt x="0" y="20463"/>
                    </a:lnTo>
                    <a:lnTo>
                      <a:pt x="8640" y="21600"/>
                    </a:lnTo>
                    <a:lnTo>
                      <a:pt x="21600" y="20463"/>
                    </a:lnTo>
                    <a:lnTo>
                      <a:pt x="21600" y="379"/>
                    </a:lnTo>
                    <a:lnTo>
                      <a:pt x="8640" y="0"/>
                    </a:lnTo>
                    <a:lnTo>
                      <a:pt x="0" y="379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12" name="Freeform 924"/>
              <p:cNvSpPr/>
              <p:nvPr/>
            </p:nvSpPr>
            <p:spPr>
              <a:xfrm>
                <a:off x="3241679" y="140494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1296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1296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13" name="Freeform 926"/>
              <p:cNvSpPr/>
              <p:nvPr/>
            </p:nvSpPr>
            <p:spPr>
              <a:xfrm>
                <a:off x="3241679" y="157956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14" name="Freeform 928"/>
              <p:cNvSpPr/>
              <p:nvPr/>
            </p:nvSpPr>
            <p:spPr>
              <a:xfrm>
                <a:off x="3241679" y="178594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15" name="Freeform 930"/>
              <p:cNvSpPr/>
              <p:nvPr/>
            </p:nvSpPr>
            <p:spPr>
              <a:xfrm>
                <a:off x="3241679" y="219075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1080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1080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16" name="Freeform 932"/>
              <p:cNvSpPr/>
              <p:nvPr/>
            </p:nvSpPr>
            <p:spPr>
              <a:xfrm>
                <a:off x="3241679" y="198438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1080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1080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17" name="Freeform 934"/>
              <p:cNvSpPr/>
              <p:nvPr/>
            </p:nvSpPr>
            <p:spPr>
              <a:xfrm>
                <a:off x="3241679" y="239713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1080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1080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18" name="Freeform 936"/>
              <p:cNvSpPr/>
              <p:nvPr/>
            </p:nvSpPr>
            <p:spPr>
              <a:xfrm>
                <a:off x="3241679" y="259556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1296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1296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19" name="Freeform 938"/>
              <p:cNvSpPr/>
              <p:nvPr/>
            </p:nvSpPr>
            <p:spPr>
              <a:xfrm>
                <a:off x="3241679" y="277019"/>
                <a:ext cx="85728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pic>
            <p:nvPicPr>
              <p:cNvPr id="520" name="Picture 940" descr="Picture 940"/>
              <p:cNvPicPr>
                <a:picLocks noChangeAspect="1"/>
              </p:cNvPicPr>
              <p:nvPr/>
            </p:nvPicPr>
            <p:blipFill>
              <a:blip r:embed="rId31">
                <a:extLst/>
              </a:blip>
              <a:stretch>
                <a:fillRect/>
              </a:stretch>
            </p:blipFill>
            <p:spPr>
              <a:xfrm>
                <a:off x="3175004" y="-1"/>
                <a:ext cx="222253" cy="18415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521" name="Freeform 941"/>
              <p:cNvSpPr/>
              <p:nvPr/>
            </p:nvSpPr>
            <p:spPr>
              <a:xfrm>
                <a:off x="3335342" y="119062"/>
                <a:ext cx="111128" cy="1809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43" y="20463"/>
                    </a:moveTo>
                    <a:lnTo>
                      <a:pt x="1543" y="4926"/>
                    </a:lnTo>
                    <a:lnTo>
                      <a:pt x="2469" y="3411"/>
                    </a:lnTo>
                    <a:lnTo>
                      <a:pt x="4937" y="1895"/>
                    </a:lnTo>
                    <a:lnTo>
                      <a:pt x="7097" y="947"/>
                    </a:lnTo>
                    <a:lnTo>
                      <a:pt x="11109" y="379"/>
                    </a:lnTo>
                    <a:lnTo>
                      <a:pt x="15120" y="947"/>
                    </a:lnTo>
                    <a:lnTo>
                      <a:pt x="17589" y="1895"/>
                    </a:lnTo>
                    <a:lnTo>
                      <a:pt x="20057" y="3411"/>
                    </a:lnTo>
                    <a:lnTo>
                      <a:pt x="20057" y="20463"/>
                    </a:lnTo>
                    <a:lnTo>
                      <a:pt x="20674" y="21600"/>
                    </a:lnTo>
                    <a:lnTo>
                      <a:pt x="21600" y="20463"/>
                    </a:lnTo>
                    <a:lnTo>
                      <a:pt x="21600" y="4926"/>
                    </a:lnTo>
                    <a:lnTo>
                      <a:pt x="20674" y="2463"/>
                    </a:lnTo>
                    <a:lnTo>
                      <a:pt x="18514" y="947"/>
                    </a:lnTo>
                    <a:lnTo>
                      <a:pt x="15120" y="0"/>
                    </a:lnTo>
                    <a:lnTo>
                      <a:pt x="7097" y="0"/>
                    </a:lnTo>
                    <a:lnTo>
                      <a:pt x="4011" y="947"/>
                    </a:lnTo>
                    <a:lnTo>
                      <a:pt x="1543" y="2463"/>
                    </a:lnTo>
                    <a:lnTo>
                      <a:pt x="0" y="4926"/>
                    </a:lnTo>
                    <a:lnTo>
                      <a:pt x="0" y="20463"/>
                    </a:lnTo>
                    <a:lnTo>
                      <a:pt x="926" y="21600"/>
                    </a:lnTo>
                    <a:lnTo>
                      <a:pt x="1543" y="20463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22" name="Freeform 943"/>
              <p:cNvSpPr/>
              <p:nvPr/>
            </p:nvSpPr>
            <p:spPr>
              <a:xfrm>
                <a:off x="3386936" y="119062"/>
                <a:ext cx="12703" cy="1809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379"/>
                    </a:moveTo>
                    <a:lnTo>
                      <a:pt x="0" y="20463"/>
                    </a:lnTo>
                    <a:lnTo>
                      <a:pt x="8640" y="21600"/>
                    </a:lnTo>
                    <a:lnTo>
                      <a:pt x="21600" y="20463"/>
                    </a:lnTo>
                    <a:lnTo>
                      <a:pt x="21600" y="379"/>
                    </a:lnTo>
                    <a:lnTo>
                      <a:pt x="8640" y="0"/>
                    </a:lnTo>
                    <a:lnTo>
                      <a:pt x="0" y="379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23" name="Freeform 945"/>
              <p:cNvSpPr/>
              <p:nvPr/>
            </p:nvSpPr>
            <p:spPr>
              <a:xfrm>
                <a:off x="3351217" y="140494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769" y="21600"/>
                    </a:lnTo>
                    <a:lnTo>
                      <a:pt x="21600" y="12960"/>
                    </a:lnTo>
                    <a:lnTo>
                      <a:pt x="20769" y="0"/>
                    </a:lnTo>
                    <a:lnTo>
                      <a:pt x="1246" y="0"/>
                    </a:lnTo>
                    <a:lnTo>
                      <a:pt x="0" y="1296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24" name="Freeform 947"/>
              <p:cNvSpPr/>
              <p:nvPr/>
            </p:nvSpPr>
            <p:spPr>
              <a:xfrm>
                <a:off x="3351217" y="157956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769" y="21600"/>
                    </a:lnTo>
                    <a:lnTo>
                      <a:pt x="21600" y="8640"/>
                    </a:lnTo>
                    <a:lnTo>
                      <a:pt x="20769" y="0"/>
                    </a:ln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25" name="Freeform 949"/>
              <p:cNvSpPr/>
              <p:nvPr/>
            </p:nvSpPr>
            <p:spPr>
              <a:xfrm>
                <a:off x="3351217" y="178594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769" y="21600"/>
                    </a:lnTo>
                    <a:lnTo>
                      <a:pt x="21600" y="8640"/>
                    </a:lnTo>
                    <a:lnTo>
                      <a:pt x="20769" y="0"/>
                    </a:ln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26" name="Freeform 951"/>
              <p:cNvSpPr/>
              <p:nvPr/>
            </p:nvSpPr>
            <p:spPr>
              <a:xfrm>
                <a:off x="3351217" y="219075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769" y="21600"/>
                    </a:lnTo>
                    <a:lnTo>
                      <a:pt x="21600" y="10800"/>
                    </a:lnTo>
                    <a:lnTo>
                      <a:pt x="20769" y="0"/>
                    </a:lnTo>
                    <a:lnTo>
                      <a:pt x="1246" y="0"/>
                    </a:lnTo>
                    <a:lnTo>
                      <a:pt x="0" y="1080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27" name="Freeform 953"/>
              <p:cNvSpPr/>
              <p:nvPr/>
            </p:nvSpPr>
            <p:spPr>
              <a:xfrm>
                <a:off x="3351217" y="198438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769" y="21600"/>
                    </a:lnTo>
                    <a:lnTo>
                      <a:pt x="21600" y="10800"/>
                    </a:lnTo>
                    <a:lnTo>
                      <a:pt x="20769" y="0"/>
                    </a:lnTo>
                    <a:lnTo>
                      <a:pt x="1246" y="0"/>
                    </a:lnTo>
                    <a:lnTo>
                      <a:pt x="0" y="1080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28" name="Freeform 955"/>
              <p:cNvSpPr/>
              <p:nvPr/>
            </p:nvSpPr>
            <p:spPr>
              <a:xfrm>
                <a:off x="3351217" y="239713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769" y="21600"/>
                    </a:lnTo>
                    <a:lnTo>
                      <a:pt x="21600" y="10800"/>
                    </a:lnTo>
                    <a:lnTo>
                      <a:pt x="20769" y="0"/>
                    </a:lnTo>
                    <a:lnTo>
                      <a:pt x="1246" y="0"/>
                    </a:lnTo>
                    <a:lnTo>
                      <a:pt x="0" y="1080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29" name="Freeform 957"/>
              <p:cNvSpPr/>
              <p:nvPr/>
            </p:nvSpPr>
            <p:spPr>
              <a:xfrm>
                <a:off x="3351217" y="259556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769" y="21600"/>
                    </a:lnTo>
                    <a:lnTo>
                      <a:pt x="21600" y="12960"/>
                    </a:lnTo>
                    <a:lnTo>
                      <a:pt x="20769" y="0"/>
                    </a:lnTo>
                    <a:lnTo>
                      <a:pt x="1246" y="0"/>
                    </a:lnTo>
                    <a:lnTo>
                      <a:pt x="0" y="1296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30" name="Freeform 959"/>
              <p:cNvSpPr/>
              <p:nvPr/>
            </p:nvSpPr>
            <p:spPr>
              <a:xfrm>
                <a:off x="3351217" y="277019"/>
                <a:ext cx="82553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769" y="21600"/>
                    </a:lnTo>
                    <a:lnTo>
                      <a:pt x="21600" y="8640"/>
                    </a:lnTo>
                    <a:lnTo>
                      <a:pt x="20769" y="0"/>
                    </a:ln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pic>
            <p:nvPicPr>
              <p:cNvPr id="531" name="Picture 961" descr="Picture 961"/>
              <p:cNvPicPr>
                <a:picLocks noChangeAspect="1"/>
              </p:cNvPicPr>
              <p:nvPr/>
            </p:nvPicPr>
            <p:blipFill>
              <a:blip r:embed="rId32">
                <a:extLst/>
              </a:blip>
              <a:stretch>
                <a:fillRect/>
              </a:stretch>
            </p:blipFill>
            <p:spPr>
              <a:xfrm>
                <a:off x="3281367" y="-1"/>
                <a:ext cx="209553" cy="18415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532" name="Freeform 962"/>
              <p:cNvSpPr/>
              <p:nvPr/>
            </p:nvSpPr>
            <p:spPr>
              <a:xfrm>
                <a:off x="3446467" y="119062"/>
                <a:ext cx="111128" cy="1809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43" y="20463"/>
                    </a:moveTo>
                    <a:lnTo>
                      <a:pt x="1543" y="4926"/>
                    </a:lnTo>
                    <a:lnTo>
                      <a:pt x="2469" y="3411"/>
                    </a:lnTo>
                    <a:lnTo>
                      <a:pt x="4011" y="1895"/>
                    </a:lnTo>
                    <a:lnTo>
                      <a:pt x="7097" y="947"/>
                    </a:lnTo>
                    <a:lnTo>
                      <a:pt x="11109" y="379"/>
                    </a:lnTo>
                    <a:lnTo>
                      <a:pt x="14194" y="947"/>
                    </a:lnTo>
                    <a:lnTo>
                      <a:pt x="17589" y="1895"/>
                    </a:lnTo>
                    <a:lnTo>
                      <a:pt x="19131" y="3411"/>
                    </a:lnTo>
                    <a:lnTo>
                      <a:pt x="20057" y="4926"/>
                    </a:lnTo>
                    <a:lnTo>
                      <a:pt x="20057" y="20463"/>
                    </a:lnTo>
                    <a:lnTo>
                      <a:pt x="20674" y="21600"/>
                    </a:lnTo>
                    <a:lnTo>
                      <a:pt x="21600" y="20463"/>
                    </a:lnTo>
                    <a:lnTo>
                      <a:pt x="21600" y="4926"/>
                    </a:lnTo>
                    <a:lnTo>
                      <a:pt x="20674" y="2463"/>
                    </a:lnTo>
                    <a:lnTo>
                      <a:pt x="18206" y="947"/>
                    </a:lnTo>
                    <a:lnTo>
                      <a:pt x="15120" y="0"/>
                    </a:lnTo>
                    <a:lnTo>
                      <a:pt x="6480" y="0"/>
                    </a:lnTo>
                    <a:lnTo>
                      <a:pt x="3086" y="947"/>
                    </a:lnTo>
                    <a:lnTo>
                      <a:pt x="617" y="2463"/>
                    </a:lnTo>
                    <a:lnTo>
                      <a:pt x="0" y="4926"/>
                    </a:lnTo>
                    <a:lnTo>
                      <a:pt x="0" y="20463"/>
                    </a:lnTo>
                    <a:lnTo>
                      <a:pt x="617" y="21600"/>
                    </a:lnTo>
                    <a:lnTo>
                      <a:pt x="1543" y="20463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33" name="Freeform 964"/>
              <p:cNvSpPr/>
              <p:nvPr/>
            </p:nvSpPr>
            <p:spPr>
              <a:xfrm>
                <a:off x="3498061" y="119062"/>
                <a:ext cx="12703" cy="1809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379"/>
                    </a:moveTo>
                    <a:lnTo>
                      <a:pt x="0" y="20463"/>
                    </a:lnTo>
                    <a:lnTo>
                      <a:pt x="8640" y="21600"/>
                    </a:lnTo>
                    <a:lnTo>
                      <a:pt x="21600" y="20463"/>
                    </a:lnTo>
                    <a:lnTo>
                      <a:pt x="21600" y="379"/>
                    </a:lnTo>
                    <a:lnTo>
                      <a:pt x="8640" y="0"/>
                    </a:lnTo>
                    <a:lnTo>
                      <a:pt x="0" y="379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34" name="Freeform 966"/>
              <p:cNvSpPr/>
              <p:nvPr/>
            </p:nvSpPr>
            <p:spPr>
              <a:xfrm>
                <a:off x="3459167" y="140494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1296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1296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35" name="Freeform 968"/>
              <p:cNvSpPr/>
              <p:nvPr/>
            </p:nvSpPr>
            <p:spPr>
              <a:xfrm>
                <a:off x="3459167" y="157956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36" name="Freeform 970"/>
              <p:cNvSpPr/>
              <p:nvPr/>
            </p:nvSpPr>
            <p:spPr>
              <a:xfrm>
                <a:off x="3459167" y="178594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37" name="Freeform 972"/>
              <p:cNvSpPr/>
              <p:nvPr/>
            </p:nvSpPr>
            <p:spPr>
              <a:xfrm>
                <a:off x="3459167" y="219075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1080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1080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38" name="Freeform 974"/>
              <p:cNvSpPr/>
              <p:nvPr/>
            </p:nvSpPr>
            <p:spPr>
              <a:xfrm>
                <a:off x="3459167" y="198438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1080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1080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39" name="Freeform 976"/>
              <p:cNvSpPr/>
              <p:nvPr/>
            </p:nvSpPr>
            <p:spPr>
              <a:xfrm>
                <a:off x="3459167" y="239713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1080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1080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40" name="Freeform 978"/>
              <p:cNvSpPr/>
              <p:nvPr/>
            </p:nvSpPr>
            <p:spPr>
              <a:xfrm>
                <a:off x="3459167" y="259556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1296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1296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41" name="Freeform 980"/>
              <p:cNvSpPr/>
              <p:nvPr/>
            </p:nvSpPr>
            <p:spPr>
              <a:xfrm>
                <a:off x="3459167" y="277019"/>
                <a:ext cx="85728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pic>
            <p:nvPicPr>
              <p:cNvPr id="542" name="Picture 982" descr="Picture 982"/>
              <p:cNvPicPr>
                <a:picLocks noChangeAspect="1"/>
              </p:cNvPicPr>
              <p:nvPr/>
            </p:nvPicPr>
            <p:blipFill>
              <a:blip r:embed="rId33">
                <a:extLst/>
              </a:blip>
              <a:stretch>
                <a:fillRect/>
              </a:stretch>
            </p:blipFill>
            <p:spPr>
              <a:xfrm>
                <a:off x="3389317" y="-1"/>
                <a:ext cx="220666" cy="18415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543" name="Freeform 983"/>
              <p:cNvSpPr/>
              <p:nvPr/>
            </p:nvSpPr>
            <p:spPr>
              <a:xfrm>
                <a:off x="3557592" y="119062"/>
                <a:ext cx="111128" cy="1809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43" y="20463"/>
                    </a:moveTo>
                    <a:lnTo>
                      <a:pt x="1543" y="4926"/>
                    </a:lnTo>
                    <a:lnTo>
                      <a:pt x="2160" y="3411"/>
                    </a:lnTo>
                    <a:lnTo>
                      <a:pt x="4011" y="1895"/>
                    </a:lnTo>
                    <a:lnTo>
                      <a:pt x="7097" y="947"/>
                    </a:lnTo>
                    <a:lnTo>
                      <a:pt x="10183" y="379"/>
                    </a:lnTo>
                    <a:lnTo>
                      <a:pt x="14194" y="947"/>
                    </a:lnTo>
                    <a:lnTo>
                      <a:pt x="17589" y="1895"/>
                    </a:lnTo>
                    <a:lnTo>
                      <a:pt x="19131" y="3411"/>
                    </a:lnTo>
                    <a:lnTo>
                      <a:pt x="19749" y="4926"/>
                    </a:lnTo>
                    <a:lnTo>
                      <a:pt x="19749" y="20463"/>
                    </a:lnTo>
                    <a:lnTo>
                      <a:pt x="20674" y="21600"/>
                    </a:lnTo>
                    <a:lnTo>
                      <a:pt x="21600" y="20463"/>
                    </a:lnTo>
                    <a:lnTo>
                      <a:pt x="21600" y="4926"/>
                    </a:lnTo>
                    <a:lnTo>
                      <a:pt x="20674" y="2463"/>
                    </a:lnTo>
                    <a:lnTo>
                      <a:pt x="18206" y="947"/>
                    </a:lnTo>
                    <a:lnTo>
                      <a:pt x="14194" y="0"/>
                    </a:lnTo>
                    <a:lnTo>
                      <a:pt x="6171" y="0"/>
                    </a:lnTo>
                    <a:lnTo>
                      <a:pt x="3086" y="947"/>
                    </a:lnTo>
                    <a:lnTo>
                      <a:pt x="617" y="2463"/>
                    </a:lnTo>
                    <a:lnTo>
                      <a:pt x="0" y="4926"/>
                    </a:lnTo>
                    <a:lnTo>
                      <a:pt x="0" y="20463"/>
                    </a:lnTo>
                    <a:lnTo>
                      <a:pt x="617" y="21600"/>
                    </a:lnTo>
                    <a:lnTo>
                      <a:pt x="1543" y="20463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44" name="Freeform 985"/>
              <p:cNvSpPr/>
              <p:nvPr/>
            </p:nvSpPr>
            <p:spPr>
              <a:xfrm>
                <a:off x="3604423" y="119062"/>
                <a:ext cx="12703" cy="1809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379"/>
                    </a:moveTo>
                    <a:lnTo>
                      <a:pt x="0" y="20463"/>
                    </a:lnTo>
                    <a:lnTo>
                      <a:pt x="8640" y="21600"/>
                    </a:lnTo>
                    <a:lnTo>
                      <a:pt x="21600" y="20463"/>
                    </a:lnTo>
                    <a:lnTo>
                      <a:pt x="21600" y="379"/>
                    </a:lnTo>
                    <a:lnTo>
                      <a:pt x="8640" y="0"/>
                    </a:lnTo>
                    <a:lnTo>
                      <a:pt x="0" y="379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45" name="Freeform 987"/>
              <p:cNvSpPr/>
              <p:nvPr/>
            </p:nvSpPr>
            <p:spPr>
              <a:xfrm>
                <a:off x="3568704" y="140494"/>
                <a:ext cx="8731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78" y="21600"/>
                    </a:moveTo>
                    <a:lnTo>
                      <a:pt x="20422" y="21600"/>
                    </a:lnTo>
                    <a:lnTo>
                      <a:pt x="21600" y="12960"/>
                    </a:lnTo>
                    <a:lnTo>
                      <a:pt x="20422" y="0"/>
                    </a:lnTo>
                    <a:lnTo>
                      <a:pt x="1178" y="0"/>
                    </a:lnTo>
                    <a:lnTo>
                      <a:pt x="0" y="12960"/>
                    </a:lnTo>
                    <a:lnTo>
                      <a:pt x="1178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46" name="Freeform 989"/>
              <p:cNvSpPr/>
              <p:nvPr/>
            </p:nvSpPr>
            <p:spPr>
              <a:xfrm>
                <a:off x="3568704" y="157956"/>
                <a:ext cx="8731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78" y="21600"/>
                    </a:moveTo>
                    <a:lnTo>
                      <a:pt x="20422" y="21600"/>
                    </a:lnTo>
                    <a:lnTo>
                      <a:pt x="21600" y="8640"/>
                    </a:lnTo>
                    <a:lnTo>
                      <a:pt x="20422" y="0"/>
                    </a:lnTo>
                    <a:lnTo>
                      <a:pt x="1178" y="0"/>
                    </a:lnTo>
                    <a:lnTo>
                      <a:pt x="0" y="8640"/>
                    </a:lnTo>
                    <a:lnTo>
                      <a:pt x="1178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47" name="Freeform 991"/>
              <p:cNvSpPr/>
              <p:nvPr/>
            </p:nvSpPr>
            <p:spPr>
              <a:xfrm>
                <a:off x="3568704" y="178594"/>
                <a:ext cx="8731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78" y="21600"/>
                    </a:moveTo>
                    <a:lnTo>
                      <a:pt x="20422" y="21600"/>
                    </a:lnTo>
                    <a:lnTo>
                      <a:pt x="21600" y="8640"/>
                    </a:lnTo>
                    <a:lnTo>
                      <a:pt x="20422" y="0"/>
                    </a:lnTo>
                    <a:lnTo>
                      <a:pt x="1178" y="0"/>
                    </a:lnTo>
                    <a:lnTo>
                      <a:pt x="0" y="8640"/>
                    </a:lnTo>
                    <a:lnTo>
                      <a:pt x="1178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48" name="Freeform 993"/>
              <p:cNvSpPr/>
              <p:nvPr/>
            </p:nvSpPr>
            <p:spPr>
              <a:xfrm>
                <a:off x="3568704" y="219075"/>
                <a:ext cx="8731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78" y="21600"/>
                    </a:moveTo>
                    <a:lnTo>
                      <a:pt x="20422" y="21600"/>
                    </a:lnTo>
                    <a:lnTo>
                      <a:pt x="21600" y="10800"/>
                    </a:lnTo>
                    <a:lnTo>
                      <a:pt x="20422" y="0"/>
                    </a:lnTo>
                    <a:lnTo>
                      <a:pt x="1178" y="0"/>
                    </a:lnTo>
                    <a:lnTo>
                      <a:pt x="0" y="10800"/>
                    </a:lnTo>
                    <a:lnTo>
                      <a:pt x="1178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49" name="Freeform 995"/>
              <p:cNvSpPr/>
              <p:nvPr/>
            </p:nvSpPr>
            <p:spPr>
              <a:xfrm>
                <a:off x="3568704" y="198438"/>
                <a:ext cx="8731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78" y="21600"/>
                    </a:moveTo>
                    <a:lnTo>
                      <a:pt x="20422" y="21600"/>
                    </a:lnTo>
                    <a:lnTo>
                      <a:pt x="21600" y="10800"/>
                    </a:lnTo>
                    <a:lnTo>
                      <a:pt x="20422" y="0"/>
                    </a:lnTo>
                    <a:lnTo>
                      <a:pt x="1178" y="0"/>
                    </a:lnTo>
                    <a:lnTo>
                      <a:pt x="0" y="10800"/>
                    </a:lnTo>
                    <a:lnTo>
                      <a:pt x="1178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50" name="Freeform 997"/>
              <p:cNvSpPr/>
              <p:nvPr/>
            </p:nvSpPr>
            <p:spPr>
              <a:xfrm>
                <a:off x="3568704" y="239713"/>
                <a:ext cx="8731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78" y="21600"/>
                    </a:moveTo>
                    <a:lnTo>
                      <a:pt x="20422" y="21600"/>
                    </a:lnTo>
                    <a:lnTo>
                      <a:pt x="21600" y="10800"/>
                    </a:lnTo>
                    <a:lnTo>
                      <a:pt x="20422" y="0"/>
                    </a:lnTo>
                    <a:lnTo>
                      <a:pt x="1178" y="0"/>
                    </a:lnTo>
                    <a:lnTo>
                      <a:pt x="0" y="10800"/>
                    </a:lnTo>
                    <a:lnTo>
                      <a:pt x="1178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51" name="Freeform 999"/>
              <p:cNvSpPr/>
              <p:nvPr/>
            </p:nvSpPr>
            <p:spPr>
              <a:xfrm>
                <a:off x="3568704" y="259556"/>
                <a:ext cx="8731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78" y="21600"/>
                    </a:moveTo>
                    <a:lnTo>
                      <a:pt x="20422" y="21600"/>
                    </a:lnTo>
                    <a:lnTo>
                      <a:pt x="21600" y="12960"/>
                    </a:lnTo>
                    <a:lnTo>
                      <a:pt x="20422" y="0"/>
                    </a:lnTo>
                    <a:lnTo>
                      <a:pt x="1178" y="0"/>
                    </a:lnTo>
                    <a:lnTo>
                      <a:pt x="0" y="12960"/>
                    </a:lnTo>
                    <a:lnTo>
                      <a:pt x="1178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52" name="Freeform 1001"/>
              <p:cNvSpPr/>
              <p:nvPr/>
            </p:nvSpPr>
            <p:spPr>
              <a:xfrm>
                <a:off x="3568704" y="277019"/>
                <a:ext cx="87316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78" y="21600"/>
                    </a:moveTo>
                    <a:lnTo>
                      <a:pt x="20422" y="21600"/>
                    </a:lnTo>
                    <a:lnTo>
                      <a:pt x="21600" y="8640"/>
                    </a:lnTo>
                    <a:lnTo>
                      <a:pt x="20422" y="0"/>
                    </a:lnTo>
                    <a:lnTo>
                      <a:pt x="1178" y="0"/>
                    </a:lnTo>
                    <a:lnTo>
                      <a:pt x="0" y="8640"/>
                    </a:lnTo>
                    <a:lnTo>
                      <a:pt x="1178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pic>
            <p:nvPicPr>
              <p:cNvPr id="553" name="Picture 1003" descr="Picture 1003"/>
              <p:cNvPicPr>
                <a:picLocks noChangeAspect="1"/>
              </p:cNvPicPr>
              <p:nvPr/>
            </p:nvPicPr>
            <p:blipFill>
              <a:blip r:embed="rId34">
                <a:extLst/>
              </a:blip>
              <a:stretch>
                <a:fillRect/>
              </a:stretch>
            </p:blipFill>
            <p:spPr>
              <a:xfrm>
                <a:off x="3500442" y="-1"/>
                <a:ext cx="220666" cy="18415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554" name="Freeform 1004"/>
              <p:cNvSpPr/>
              <p:nvPr/>
            </p:nvSpPr>
            <p:spPr>
              <a:xfrm>
                <a:off x="3663954" y="119062"/>
                <a:ext cx="111128" cy="1809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43" y="20463"/>
                    </a:moveTo>
                    <a:lnTo>
                      <a:pt x="1543" y="4926"/>
                    </a:lnTo>
                    <a:lnTo>
                      <a:pt x="2469" y="3411"/>
                    </a:lnTo>
                    <a:lnTo>
                      <a:pt x="4937" y="1895"/>
                    </a:lnTo>
                    <a:lnTo>
                      <a:pt x="7097" y="947"/>
                    </a:lnTo>
                    <a:lnTo>
                      <a:pt x="11109" y="379"/>
                    </a:lnTo>
                    <a:lnTo>
                      <a:pt x="14503" y="947"/>
                    </a:lnTo>
                    <a:lnTo>
                      <a:pt x="17589" y="1895"/>
                    </a:lnTo>
                    <a:lnTo>
                      <a:pt x="20057" y="3411"/>
                    </a:lnTo>
                    <a:lnTo>
                      <a:pt x="20057" y="20463"/>
                    </a:lnTo>
                    <a:lnTo>
                      <a:pt x="20674" y="21600"/>
                    </a:lnTo>
                    <a:lnTo>
                      <a:pt x="21600" y="20463"/>
                    </a:lnTo>
                    <a:lnTo>
                      <a:pt x="21600" y="4926"/>
                    </a:lnTo>
                    <a:lnTo>
                      <a:pt x="20674" y="2463"/>
                    </a:lnTo>
                    <a:lnTo>
                      <a:pt x="18206" y="947"/>
                    </a:lnTo>
                    <a:lnTo>
                      <a:pt x="15120" y="0"/>
                    </a:lnTo>
                    <a:lnTo>
                      <a:pt x="7097" y="0"/>
                    </a:lnTo>
                    <a:lnTo>
                      <a:pt x="4011" y="947"/>
                    </a:lnTo>
                    <a:lnTo>
                      <a:pt x="1543" y="2463"/>
                    </a:lnTo>
                    <a:lnTo>
                      <a:pt x="0" y="4926"/>
                    </a:lnTo>
                    <a:lnTo>
                      <a:pt x="0" y="20463"/>
                    </a:lnTo>
                    <a:lnTo>
                      <a:pt x="926" y="21600"/>
                    </a:lnTo>
                    <a:lnTo>
                      <a:pt x="1543" y="20463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55" name="Freeform 1006"/>
              <p:cNvSpPr/>
              <p:nvPr/>
            </p:nvSpPr>
            <p:spPr>
              <a:xfrm>
                <a:off x="3715548" y="119062"/>
                <a:ext cx="12703" cy="1809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379"/>
                    </a:moveTo>
                    <a:lnTo>
                      <a:pt x="0" y="20463"/>
                    </a:lnTo>
                    <a:lnTo>
                      <a:pt x="8640" y="21600"/>
                    </a:lnTo>
                    <a:lnTo>
                      <a:pt x="21600" y="20463"/>
                    </a:lnTo>
                    <a:lnTo>
                      <a:pt x="21600" y="379"/>
                    </a:lnTo>
                    <a:lnTo>
                      <a:pt x="8640" y="0"/>
                    </a:lnTo>
                    <a:lnTo>
                      <a:pt x="0" y="379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56" name="Freeform 1008"/>
              <p:cNvSpPr/>
              <p:nvPr/>
            </p:nvSpPr>
            <p:spPr>
              <a:xfrm>
                <a:off x="3679829" y="140494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354" y="21600"/>
                    </a:lnTo>
                    <a:lnTo>
                      <a:pt x="21600" y="12960"/>
                    </a:lnTo>
                    <a:lnTo>
                      <a:pt x="20354" y="0"/>
                    </a:lnTo>
                    <a:lnTo>
                      <a:pt x="1246" y="0"/>
                    </a:lnTo>
                    <a:lnTo>
                      <a:pt x="0" y="1296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57" name="Freeform 1011"/>
              <p:cNvSpPr/>
              <p:nvPr/>
            </p:nvSpPr>
            <p:spPr>
              <a:xfrm>
                <a:off x="3679829" y="157956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354" y="21600"/>
                    </a:lnTo>
                    <a:lnTo>
                      <a:pt x="21600" y="8640"/>
                    </a:lnTo>
                    <a:lnTo>
                      <a:pt x="20354" y="0"/>
                    </a:ln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58" name="Freeform 1013"/>
              <p:cNvSpPr/>
              <p:nvPr/>
            </p:nvSpPr>
            <p:spPr>
              <a:xfrm>
                <a:off x="3679829" y="178594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354" y="21600"/>
                    </a:lnTo>
                    <a:lnTo>
                      <a:pt x="21600" y="8640"/>
                    </a:lnTo>
                    <a:lnTo>
                      <a:pt x="20354" y="0"/>
                    </a:ln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59" name="Freeform 1015"/>
              <p:cNvSpPr/>
              <p:nvPr/>
            </p:nvSpPr>
            <p:spPr>
              <a:xfrm>
                <a:off x="3679829" y="219075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354" y="21600"/>
                    </a:lnTo>
                    <a:lnTo>
                      <a:pt x="21600" y="10800"/>
                    </a:lnTo>
                    <a:lnTo>
                      <a:pt x="20354" y="0"/>
                    </a:lnTo>
                    <a:lnTo>
                      <a:pt x="1246" y="0"/>
                    </a:lnTo>
                    <a:lnTo>
                      <a:pt x="0" y="1080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60" name="Freeform 1017"/>
              <p:cNvSpPr/>
              <p:nvPr/>
            </p:nvSpPr>
            <p:spPr>
              <a:xfrm>
                <a:off x="3679829" y="198438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354" y="21600"/>
                    </a:lnTo>
                    <a:lnTo>
                      <a:pt x="21600" y="10800"/>
                    </a:lnTo>
                    <a:lnTo>
                      <a:pt x="20354" y="0"/>
                    </a:lnTo>
                    <a:lnTo>
                      <a:pt x="1246" y="0"/>
                    </a:lnTo>
                    <a:lnTo>
                      <a:pt x="0" y="1080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61" name="Freeform 1019"/>
              <p:cNvSpPr/>
              <p:nvPr/>
            </p:nvSpPr>
            <p:spPr>
              <a:xfrm>
                <a:off x="3679829" y="239713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354" y="21600"/>
                    </a:lnTo>
                    <a:lnTo>
                      <a:pt x="21600" y="10800"/>
                    </a:lnTo>
                    <a:lnTo>
                      <a:pt x="20354" y="0"/>
                    </a:lnTo>
                    <a:lnTo>
                      <a:pt x="1246" y="0"/>
                    </a:lnTo>
                    <a:lnTo>
                      <a:pt x="0" y="1080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62" name="Freeform 1021"/>
              <p:cNvSpPr/>
              <p:nvPr/>
            </p:nvSpPr>
            <p:spPr>
              <a:xfrm>
                <a:off x="3679829" y="259556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354" y="21600"/>
                    </a:lnTo>
                    <a:lnTo>
                      <a:pt x="21600" y="12960"/>
                    </a:lnTo>
                    <a:lnTo>
                      <a:pt x="20354" y="0"/>
                    </a:lnTo>
                    <a:lnTo>
                      <a:pt x="1246" y="0"/>
                    </a:lnTo>
                    <a:lnTo>
                      <a:pt x="0" y="1296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63" name="Freeform 1023"/>
              <p:cNvSpPr/>
              <p:nvPr/>
            </p:nvSpPr>
            <p:spPr>
              <a:xfrm>
                <a:off x="3679829" y="277019"/>
                <a:ext cx="82553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354" y="21600"/>
                    </a:lnTo>
                    <a:lnTo>
                      <a:pt x="21600" y="8640"/>
                    </a:lnTo>
                    <a:lnTo>
                      <a:pt x="20354" y="0"/>
                    </a:ln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pic>
            <p:nvPicPr>
              <p:cNvPr id="564" name="Picture 1025" descr="Picture 1025"/>
              <p:cNvPicPr>
                <a:picLocks noChangeAspect="1"/>
              </p:cNvPicPr>
              <p:nvPr/>
            </p:nvPicPr>
            <p:blipFill>
              <a:blip r:embed="rId35">
                <a:extLst/>
              </a:blip>
              <a:stretch>
                <a:fillRect/>
              </a:stretch>
            </p:blipFill>
            <p:spPr>
              <a:xfrm>
                <a:off x="3609979" y="-1"/>
                <a:ext cx="222253" cy="18415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565" name="Freeform 1026"/>
              <p:cNvSpPr/>
              <p:nvPr/>
            </p:nvSpPr>
            <p:spPr>
              <a:xfrm>
                <a:off x="3775079" y="119062"/>
                <a:ext cx="111128" cy="1809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43" y="20463"/>
                    </a:moveTo>
                    <a:lnTo>
                      <a:pt x="1543" y="4926"/>
                    </a:lnTo>
                    <a:lnTo>
                      <a:pt x="2469" y="3411"/>
                    </a:lnTo>
                    <a:lnTo>
                      <a:pt x="4011" y="1895"/>
                    </a:lnTo>
                    <a:lnTo>
                      <a:pt x="7097" y="947"/>
                    </a:lnTo>
                    <a:lnTo>
                      <a:pt x="11109" y="379"/>
                    </a:lnTo>
                    <a:lnTo>
                      <a:pt x="14194" y="947"/>
                    </a:lnTo>
                    <a:lnTo>
                      <a:pt x="17589" y="1895"/>
                    </a:lnTo>
                    <a:lnTo>
                      <a:pt x="19131" y="3411"/>
                    </a:lnTo>
                    <a:lnTo>
                      <a:pt x="20057" y="4926"/>
                    </a:lnTo>
                    <a:lnTo>
                      <a:pt x="20057" y="20463"/>
                    </a:lnTo>
                    <a:lnTo>
                      <a:pt x="20674" y="21600"/>
                    </a:lnTo>
                    <a:lnTo>
                      <a:pt x="21600" y="20463"/>
                    </a:lnTo>
                    <a:lnTo>
                      <a:pt x="21600" y="4926"/>
                    </a:lnTo>
                    <a:lnTo>
                      <a:pt x="20674" y="2463"/>
                    </a:lnTo>
                    <a:lnTo>
                      <a:pt x="18206" y="947"/>
                    </a:lnTo>
                    <a:lnTo>
                      <a:pt x="15120" y="0"/>
                    </a:lnTo>
                    <a:lnTo>
                      <a:pt x="6480" y="0"/>
                    </a:lnTo>
                    <a:lnTo>
                      <a:pt x="3086" y="947"/>
                    </a:lnTo>
                    <a:lnTo>
                      <a:pt x="617" y="2463"/>
                    </a:lnTo>
                    <a:lnTo>
                      <a:pt x="0" y="4926"/>
                    </a:lnTo>
                    <a:lnTo>
                      <a:pt x="0" y="20463"/>
                    </a:lnTo>
                    <a:lnTo>
                      <a:pt x="617" y="21600"/>
                    </a:lnTo>
                    <a:lnTo>
                      <a:pt x="1543" y="20463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66" name="Freeform 1028"/>
              <p:cNvSpPr/>
              <p:nvPr/>
            </p:nvSpPr>
            <p:spPr>
              <a:xfrm>
                <a:off x="3825880" y="119062"/>
                <a:ext cx="12703" cy="1809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379"/>
                    </a:moveTo>
                    <a:lnTo>
                      <a:pt x="0" y="20463"/>
                    </a:lnTo>
                    <a:lnTo>
                      <a:pt x="10800" y="21600"/>
                    </a:lnTo>
                    <a:lnTo>
                      <a:pt x="21600" y="20463"/>
                    </a:lnTo>
                    <a:lnTo>
                      <a:pt x="21600" y="379"/>
                    </a:lnTo>
                    <a:lnTo>
                      <a:pt x="10800" y="0"/>
                    </a:lnTo>
                    <a:lnTo>
                      <a:pt x="0" y="379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67" name="Freeform 1030"/>
              <p:cNvSpPr/>
              <p:nvPr/>
            </p:nvSpPr>
            <p:spPr>
              <a:xfrm>
                <a:off x="3787779" y="140494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1296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1296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68" name="Freeform 1032"/>
              <p:cNvSpPr/>
              <p:nvPr/>
            </p:nvSpPr>
            <p:spPr>
              <a:xfrm>
                <a:off x="3787779" y="157956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69" name="Freeform 1034"/>
              <p:cNvSpPr/>
              <p:nvPr/>
            </p:nvSpPr>
            <p:spPr>
              <a:xfrm>
                <a:off x="3787779" y="178594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70" name="Freeform 1036"/>
              <p:cNvSpPr/>
              <p:nvPr/>
            </p:nvSpPr>
            <p:spPr>
              <a:xfrm>
                <a:off x="3787779" y="219075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1080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1080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71" name="Freeform 1038"/>
              <p:cNvSpPr/>
              <p:nvPr/>
            </p:nvSpPr>
            <p:spPr>
              <a:xfrm>
                <a:off x="3787779" y="198438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1080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1080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72" name="Freeform 1040"/>
              <p:cNvSpPr/>
              <p:nvPr/>
            </p:nvSpPr>
            <p:spPr>
              <a:xfrm>
                <a:off x="3787779" y="239713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1080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1080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73" name="Freeform 1042"/>
              <p:cNvSpPr/>
              <p:nvPr/>
            </p:nvSpPr>
            <p:spPr>
              <a:xfrm>
                <a:off x="3787779" y="259556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1296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1296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74" name="Freeform 1044"/>
              <p:cNvSpPr/>
              <p:nvPr/>
            </p:nvSpPr>
            <p:spPr>
              <a:xfrm>
                <a:off x="3787779" y="277019"/>
                <a:ext cx="85728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pic>
            <p:nvPicPr>
              <p:cNvPr id="575" name="Picture 1046" descr="Picture 1046"/>
              <p:cNvPicPr>
                <a:picLocks noChangeAspect="1"/>
              </p:cNvPicPr>
              <p:nvPr/>
            </p:nvPicPr>
            <p:blipFill>
              <a:blip r:embed="rId36">
                <a:extLst/>
              </a:blip>
              <a:stretch>
                <a:fillRect/>
              </a:stretch>
            </p:blipFill>
            <p:spPr>
              <a:xfrm>
                <a:off x="3721104" y="-1"/>
                <a:ext cx="209553" cy="18415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576" name="Freeform 1047"/>
              <p:cNvSpPr/>
              <p:nvPr/>
            </p:nvSpPr>
            <p:spPr>
              <a:xfrm>
                <a:off x="3886205" y="119062"/>
                <a:ext cx="111128" cy="1809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43" y="20463"/>
                    </a:moveTo>
                    <a:lnTo>
                      <a:pt x="1543" y="4926"/>
                    </a:lnTo>
                    <a:lnTo>
                      <a:pt x="2160" y="3411"/>
                    </a:lnTo>
                    <a:lnTo>
                      <a:pt x="4011" y="1895"/>
                    </a:lnTo>
                    <a:lnTo>
                      <a:pt x="7097" y="947"/>
                    </a:lnTo>
                    <a:lnTo>
                      <a:pt x="10183" y="379"/>
                    </a:lnTo>
                    <a:lnTo>
                      <a:pt x="14194" y="947"/>
                    </a:lnTo>
                    <a:lnTo>
                      <a:pt x="16663" y="1895"/>
                    </a:lnTo>
                    <a:lnTo>
                      <a:pt x="19131" y="3411"/>
                    </a:lnTo>
                    <a:lnTo>
                      <a:pt x="19749" y="4926"/>
                    </a:lnTo>
                    <a:lnTo>
                      <a:pt x="19749" y="20463"/>
                    </a:lnTo>
                    <a:lnTo>
                      <a:pt x="20674" y="21600"/>
                    </a:lnTo>
                    <a:lnTo>
                      <a:pt x="21600" y="20463"/>
                    </a:lnTo>
                    <a:lnTo>
                      <a:pt x="21600" y="4926"/>
                    </a:lnTo>
                    <a:lnTo>
                      <a:pt x="20674" y="2463"/>
                    </a:lnTo>
                    <a:lnTo>
                      <a:pt x="18206" y="947"/>
                    </a:lnTo>
                    <a:lnTo>
                      <a:pt x="14194" y="0"/>
                    </a:lnTo>
                    <a:lnTo>
                      <a:pt x="6171" y="0"/>
                    </a:lnTo>
                    <a:lnTo>
                      <a:pt x="3086" y="947"/>
                    </a:lnTo>
                    <a:lnTo>
                      <a:pt x="617" y="2463"/>
                    </a:lnTo>
                    <a:lnTo>
                      <a:pt x="0" y="4926"/>
                    </a:lnTo>
                    <a:lnTo>
                      <a:pt x="0" y="20463"/>
                    </a:lnTo>
                    <a:lnTo>
                      <a:pt x="617" y="21600"/>
                    </a:lnTo>
                    <a:lnTo>
                      <a:pt x="1543" y="20463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77" name="Freeform 1049"/>
              <p:cNvSpPr/>
              <p:nvPr/>
            </p:nvSpPr>
            <p:spPr>
              <a:xfrm>
                <a:off x="3933037" y="119062"/>
                <a:ext cx="12703" cy="1809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379"/>
                    </a:moveTo>
                    <a:lnTo>
                      <a:pt x="0" y="20463"/>
                    </a:lnTo>
                    <a:lnTo>
                      <a:pt x="8640" y="21600"/>
                    </a:lnTo>
                    <a:lnTo>
                      <a:pt x="21600" y="20463"/>
                    </a:lnTo>
                    <a:lnTo>
                      <a:pt x="21600" y="379"/>
                    </a:lnTo>
                    <a:lnTo>
                      <a:pt x="8640" y="0"/>
                    </a:lnTo>
                    <a:lnTo>
                      <a:pt x="0" y="379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78" name="Freeform 1051"/>
              <p:cNvSpPr/>
              <p:nvPr/>
            </p:nvSpPr>
            <p:spPr>
              <a:xfrm>
                <a:off x="3897317" y="140494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769" y="21600"/>
                    </a:lnTo>
                    <a:lnTo>
                      <a:pt x="21600" y="12960"/>
                    </a:lnTo>
                    <a:lnTo>
                      <a:pt x="20769" y="0"/>
                    </a:lnTo>
                    <a:lnTo>
                      <a:pt x="1246" y="0"/>
                    </a:lnTo>
                    <a:lnTo>
                      <a:pt x="0" y="1296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79" name="Freeform 1053"/>
              <p:cNvSpPr/>
              <p:nvPr/>
            </p:nvSpPr>
            <p:spPr>
              <a:xfrm>
                <a:off x="3897317" y="157956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769" y="21600"/>
                    </a:lnTo>
                    <a:lnTo>
                      <a:pt x="21600" y="8640"/>
                    </a:lnTo>
                    <a:lnTo>
                      <a:pt x="20769" y="0"/>
                    </a:ln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80" name="Freeform 1055"/>
              <p:cNvSpPr/>
              <p:nvPr/>
            </p:nvSpPr>
            <p:spPr>
              <a:xfrm>
                <a:off x="3897317" y="178594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769" y="21600"/>
                    </a:lnTo>
                    <a:lnTo>
                      <a:pt x="21600" y="8640"/>
                    </a:lnTo>
                    <a:lnTo>
                      <a:pt x="20769" y="0"/>
                    </a:ln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81" name="Freeform 1057"/>
              <p:cNvSpPr/>
              <p:nvPr/>
            </p:nvSpPr>
            <p:spPr>
              <a:xfrm>
                <a:off x="3897317" y="219075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769" y="21600"/>
                    </a:lnTo>
                    <a:lnTo>
                      <a:pt x="21600" y="10800"/>
                    </a:lnTo>
                    <a:lnTo>
                      <a:pt x="20769" y="0"/>
                    </a:lnTo>
                    <a:lnTo>
                      <a:pt x="1246" y="0"/>
                    </a:lnTo>
                    <a:lnTo>
                      <a:pt x="0" y="1080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82" name="Freeform 1059"/>
              <p:cNvSpPr/>
              <p:nvPr/>
            </p:nvSpPr>
            <p:spPr>
              <a:xfrm>
                <a:off x="3897317" y="198438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769" y="21600"/>
                    </a:lnTo>
                    <a:lnTo>
                      <a:pt x="21600" y="10800"/>
                    </a:lnTo>
                    <a:lnTo>
                      <a:pt x="20769" y="0"/>
                    </a:lnTo>
                    <a:lnTo>
                      <a:pt x="1246" y="0"/>
                    </a:lnTo>
                    <a:lnTo>
                      <a:pt x="0" y="1080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83" name="Freeform 1061"/>
              <p:cNvSpPr/>
              <p:nvPr/>
            </p:nvSpPr>
            <p:spPr>
              <a:xfrm>
                <a:off x="3897317" y="239713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769" y="21600"/>
                    </a:lnTo>
                    <a:lnTo>
                      <a:pt x="21600" y="10800"/>
                    </a:lnTo>
                    <a:lnTo>
                      <a:pt x="20769" y="0"/>
                    </a:lnTo>
                    <a:lnTo>
                      <a:pt x="1246" y="0"/>
                    </a:lnTo>
                    <a:lnTo>
                      <a:pt x="0" y="1080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84" name="Freeform 1063"/>
              <p:cNvSpPr/>
              <p:nvPr/>
            </p:nvSpPr>
            <p:spPr>
              <a:xfrm>
                <a:off x="3897317" y="259556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769" y="21600"/>
                    </a:lnTo>
                    <a:lnTo>
                      <a:pt x="21600" y="12960"/>
                    </a:lnTo>
                    <a:lnTo>
                      <a:pt x="20769" y="0"/>
                    </a:lnTo>
                    <a:lnTo>
                      <a:pt x="1246" y="0"/>
                    </a:lnTo>
                    <a:lnTo>
                      <a:pt x="0" y="1296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85" name="Freeform 1065"/>
              <p:cNvSpPr/>
              <p:nvPr/>
            </p:nvSpPr>
            <p:spPr>
              <a:xfrm>
                <a:off x="3897317" y="277019"/>
                <a:ext cx="82553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769" y="21600"/>
                    </a:lnTo>
                    <a:lnTo>
                      <a:pt x="21600" y="8640"/>
                    </a:lnTo>
                    <a:lnTo>
                      <a:pt x="20769" y="0"/>
                    </a:ln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pic>
            <p:nvPicPr>
              <p:cNvPr id="586" name="Picture 1067" descr="Picture 1067"/>
              <p:cNvPicPr>
                <a:picLocks noChangeAspect="1"/>
              </p:cNvPicPr>
              <p:nvPr/>
            </p:nvPicPr>
            <p:blipFill>
              <a:blip r:embed="rId37">
                <a:extLst/>
              </a:blip>
              <a:stretch>
                <a:fillRect/>
              </a:stretch>
            </p:blipFill>
            <p:spPr>
              <a:xfrm>
                <a:off x="3827467" y="-1"/>
                <a:ext cx="222254" cy="18415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587" name="Freeform 1068"/>
              <p:cNvSpPr/>
              <p:nvPr/>
            </p:nvSpPr>
            <p:spPr>
              <a:xfrm>
                <a:off x="3992567" y="119062"/>
                <a:ext cx="111129" cy="1809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43" y="20463"/>
                    </a:moveTo>
                    <a:lnTo>
                      <a:pt x="1543" y="4926"/>
                    </a:lnTo>
                    <a:lnTo>
                      <a:pt x="2469" y="3411"/>
                    </a:lnTo>
                    <a:lnTo>
                      <a:pt x="4629" y="1895"/>
                    </a:lnTo>
                    <a:lnTo>
                      <a:pt x="7097" y="947"/>
                    </a:lnTo>
                    <a:lnTo>
                      <a:pt x="11109" y="379"/>
                    </a:lnTo>
                    <a:lnTo>
                      <a:pt x="14503" y="947"/>
                    </a:lnTo>
                    <a:lnTo>
                      <a:pt x="17589" y="1895"/>
                    </a:lnTo>
                    <a:lnTo>
                      <a:pt x="20057" y="3411"/>
                    </a:lnTo>
                    <a:lnTo>
                      <a:pt x="20057" y="20463"/>
                    </a:lnTo>
                    <a:lnTo>
                      <a:pt x="20674" y="21600"/>
                    </a:lnTo>
                    <a:lnTo>
                      <a:pt x="21600" y="20463"/>
                    </a:lnTo>
                    <a:lnTo>
                      <a:pt x="21600" y="4926"/>
                    </a:lnTo>
                    <a:lnTo>
                      <a:pt x="20674" y="2463"/>
                    </a:lnTo>
                    <a:lnTo>
                      <a:pt x="18206" y="947"/>
                    </a:lnTo>
                    <a:lnTo>
                      <a:pt x="15120" y="0"/>
                    </a:lnTo>
                    <a:lnTo>
                      <a:pt x="7097" y="0"/>
                    </a:lnTo>
                    <a:lnTo>
                      <a:pt x="4011" y="947"/>
                    </a:lnTo>
                    <a:lnTo>
                      <a:pt x="1543" y="2463"/>
                    </a:lnTo>
                    <a:lnTo>
                      <a:pt x="0" y="4926"/>
                    </a:lnTo>
                    <a:lnTo>
                      <a:pt x="0" y="20463"/>
                    </a:lnTo>
                    <a:lnTo>
                      <a:pt x="926" y="21600"/>
                    </a:lnTo>
                    <a:lnTo>
                      <a:pt x="1543" y="20463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88" name="Freeform 1070"/>
              <p:cNvSpPr/>
              <p:nvPr/>
            </p:nvSpPr>
            <p:spPr>
              <a:xfrm>
                <a:off x="4044162" y="119062"/>
                <a:ext cx="12703" cy="1809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379"/>
                    </a:moveTo>
                    <a:lnTo>
                      <a:pt x="0" y="20463"/>
                    </a:lnTo>
                    <a:lnTo>
                      <a:pt x="8640" y="21600"/>
                    </a:lnTo>
                    <a:lnTo>
                      <a:pt x="21600" y="20463"/>
                    </a:lnTo>
                    <a:lnTo>
                      <a:pt x="21600" y="379"/>
                    </a:lnTo>
                    <a:lnTo>
                      <a:pt x="8640" y="0"/>
                    </a:lnTo>
                    <a:lnTo>
                      <a:pt x="0" y="379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89" name="Freeform 1072"/>
              <p:cNvSpPr/>
              <p:nvPr/>
            </p:nvSpPr>
            <p:spPr>
              <a:xfrm>
                <a:off x="4008442" y="140494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354" y="21600"/>
                    </a:lnTo>
                    <a:lnTo>
                      <a:pt x="21600" y="12960"/>
                    </a:lnTo>
                    <a:lnTo>
                      <a:pt x="20354" y="0"/>
                    </a:lnTo>
                    <a:lnTo>
                      <a:pt x="1246" y="0"/>
                    </a:lnTo>
                    <a:lnTo>
                      <a:pt x="0" y="1296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90" name="Freeform 1074"/>
              <p:cNvSpPr/>
              <p:nvPr/>
            </p:nvSpPr>
            <p:spPr>
              <a:xfrm>
                <a:off x="4008442" y="157956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354" y="21600"/>
                    </a:lnTo>
                    <a:lnTo>
                      <a:pt x="21600" y="8640"/>
                    </a:lnTo>
                    <a:lnTo>
                      <a:pt x="20354" y="0"/>
                    </a:ln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91" name="Freeform 1076"/>
              <p:cNvSpPr/>
              <p:nvPr/>
            </p:nvSpPr>
            <p:spPr>
              <a:xfrm>
                <a:off x="4008442" y="178594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354" y="21600"/>
                    </a:lnTo>
                    <a:lnTo>
                      <a:pt x="21600" y="8640"/>
                    </a:lnTo>
                    <a:lnTo>
                      <a:pt x="20354" y="0"/>
                    </a:ln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92" name="Freeform 1078"/>
              <p:cNvSpPr/>
              <p:nvPr/>
            </p:nvSpPr>
            <p:spPr>
              <a:xfrm>
                <a:off x="4008442" y="219075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354" y="21600"/>
                    </a:lnTo>
                    <a:lnTo>
                      <a:pt x="21600" y="10800"/>
                    </a:lnTo>
                    <a:lnTo>
                      <a:pt x="20354" y="0"/>
                    </a:lnTo>
                    <a:lnTo>
                      <a:pt x="1246" y="0"/>
                    </a:lnTo>
                    <a:lnTo>
                      <a:pt x="0" y="1080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93" name="Freeform 1080"/>
              <p:cNvSpPr/>
              <p:nvPr/>
            </p:nvSpPr>
            <p:spPr>
              <a:xfrm>
                <a:off x="4008442" y="198438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354" y="21600"/>
                    </a:lnTo>
                    <a:lnTo>
                      <a:pt x="21600" y="10800"/>
                    </a:lnTo>
                    <a:lnTo>
                      <a:pt x="20354" y="0"/>
                    </a:lnTo>
                    <a:lnTo>
                      <a:pt x="1246" y="0"/>
                    </a:lnTo>
                    <a:lnTo>
                      <a:pt x="0" y="1080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94" name="Freeform 1082"/>
              <p:cNvSpPr/>
              <p:nvPr/>
            </p:nvSpPr>
            <p:spPr>
              <a:xfrm>
                <a:off x="4008442" y="239713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354" y="21600"/>
                    </a:lnTo>
                    <a:lnTo>
                      <a:pt x="21600" y="10800"/>
                    </a:lnTo>
                    <a:lnTo>
                      <a:pt x="20354" y="0"/>
                    </a:lnTo>
                    <a:lnTo>
                      <a:pt x="1246" y="0"/>
                    </a:lnTo>
                    <a:lnTo>
                      <a:pt x="0" y="1080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95" name="Freeform 1084"/>
              <p:cNvSpPr/>
              <p:nvPr/>
            </p:nvSpPr>
            <p:spPr>
              <a:xfrm>
                <a:off x="4008442" y="259556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354" y="21600"/>
                    </a:lnTo>
                    <a:lnTo>
                      <a:pt x="21600" y="12960"/>
                    </a:lnTo>
                    <a:lnTo>
                      <a:pt x="20354" y="0"/>
                    </a:lnTo>
                    <a:lnTo>
                      <a:pt x="1246" y="0"/>
                    </a:lnTo>
                    <a:lnTo>
                      <a:pt x="0" y="1296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96" name="Freeform 1086"/>
              <p:cNvSpPr/>
              <p:nvPr/>
            </p:nvSpPr>
            <p:spPr>
              <a:xfrm>
                <a:off x="4008442" y="277019"/>
                <a:ext cx="82553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354" y="21600"/>
                    </a:lnTo>
                    <a:lnTo>
                      <a:pt x="21600" y="8640"/>
                    </a:lnTo>
                    <a:lnTo>
                      <a:pt x="20354" y="0"/>
                    </a:ln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pic>
            <p:nvPicPr>
              <p:cNvPr id="597" name="Picture 1088" descr="Picture 1088"/>
              <p:cNvPicPr>
                <a:picLocks noChangeAspect="1"/>
              </p:cNvPicPr>
              <p:nvPr/>
            </p:nvPicPr>
            <p:blipFill>
              <a:blip r:embed="rId38">
                <a:extLst/>
              </a:blip>
              <a:stretch>
                <a:fillRect/>
              </a:stretch>
            </p:blipFill>
            <p:spPr>
              <a:xfrm>
                <a:off x="3938592" y="-1"/>
                <a:ext cx="222254" cy="18415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598" name="Freeform 1089"/>
              <p:cNvSpPr/>
              <p:nvPr/>
            </p:nvSpPr>
            <p:spPr>
              <a:xfrm>
                <a:off x="4103692" y="119062"/>
                <a:ext cx="111129" cy="1809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43" y="20463"/>
                    </a:moveTo>
                    <a:lnTo>
                      <a:pt x="1543" y="4926"/>
                    </a:lnTo>
                    <a:lnTo>
                      <a:pt x="2469" y="3411"/>
                    </a:lnTo>
                    <a:lnTo>
                      <a:pt x="4011" y="1895"/>
                    </a:lnTo>
                    <a:lnTo>
                      <a:pt x="7097" y="947"/>
                    </a:lnTo>
                    <a:lnTo>
                      <a:pt x="11109" y="379"/>
                    </a:lnTo>
                    <a:lnTo>
                      <a:pt x="14194" y="947"/>
                    </a:lnTo>
                    <a:lnTo>
                      <a:pt x="17589" y="1895"/>
                    </a:lnTo>
                    <a:lnTo>
                      <a:pt x="19131" y="3411"/>
                    </a:lnTo>
                    <a:lnTo>
                      <a:pt x="19749" y="4926"/>
                    </a:lnTo>
                    <a:lnTo>
                      <a:pt x="19749" y="20463"/>
                    </a:lnTo>
                    <a:lnTo>
                      <a:pt x="20674" y="21600"/>
                    </a:lnTo>
                    <a:lnTo>
                      <a:pt x="21600" y="20463"/>
                    </a:lnTo>
                    <a:lnTo>
                      <a:pt x="21600" y="4926"/>
                    </a:lnTo>
                    <a:lnTo>
                      <a:pt x="20674" y="2463"/>
                    </a:lnTo>
                    <a:lnTo>
                      <a:pt x="18206" y="947"/>
                    </a:lnTo>
                    <a:lnTo>
                      <a:pt x="15120" y="0"/>
                    </a:lnTo>
                    <a:lnTo>
                      <a:pt x="6480" y="0"/>
                    </a:lnTo>
                    <a:lnTo>
                      <a:pt x="3086" y="947"/>
                    </a:lnTo>
                    <a:lnTo>
                      <a:pt x="617" y="2463"/>
                    </a:lnTo>
                    <a:lnTo>
                      <a:pt x="0" y="4926"/>
                    </a:lnTo>
                    <a:lnTo>
                      <a:pt x="0" y="20463"/>
                    </a:lnTo>
                    <a:lnTo>
                      <a:pt x="617" y="21600"/>
                    </a:lnTo>
                    <a:lnTo>
                      <a:pt x="1543" y="20463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99" name="Freeform 1091"/>
              <p:cNvSpPr/>
              <p:nvPr/>
            </p:nvSpPr>
            <p:spPr>
              <a:xfrm>
                <a:off x="4154492" y="119062"/>
                <a:ext cx="12703" cy="1809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379"/>
                    </a:moveTo>
                    <a:lnTo>
                      <a:pt x="0" y="20463"/>
                    </a:lnTo>
                    <a:lnTo>
                      <a:pt x="10800" y="21600"/>
                    </a:lnTo>
                    <a:lnTo>
                      <a:pt x="21600" y="20463"/>
                    </a:lnTo>
                    <a:lnTo>
                      <a:pt x="21600" y="379"/>
                    </a:lnTo>
                    <a:lnTo>
                      <a:pt x="10800" y="0"/>
                    </a:lnTo>
                    <a:lnTo>
                      <a:pt x="0" y="379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600" name="Freeform 1093"/>
              <p:cNvSpPr/>
              <p:nvPr/>
            </p:nvSpPr>
            <p:spPr>
              <a:xfrm>
                <a:off x="4116392" y="140494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1296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1296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601" name="Freeform 1095"/>
              <p:cNvSpPr/>
              <p:nvPr/>
            </p:nvSpPr>
            <p:spPr>
              <a:xfrm>
                <a:off x="4116392" y="157956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602" name="Freeform 1097"/>
              <p:cNvSpPr/>
              <p:nvPr/>
            </p:nvSpPr>
            <p:spPr>
              <a:xfrm>
                <a:off x="4116392" y="178594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603" name="Freeform 1099"/>
              <p:cNvSpPr/>
              <p:nvPr/>
            </p:nvSpPr>
            <p:spPr>
              <a:xfrm>
                <a:off x="4116392" y="219075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1080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1080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604" name="Freeform 1101"/>
              <p:cNvSpPr/>
              <p:nvPr/>
            </p:nvSpPr>
            <p:spPr>
              <a:xfrm>
                <a:off x="4116392" y="198438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1080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1080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605" name="Freeform 1103"/>
              <p:cNvSpPr/>
              <p:nvPr/>
            </p:nvSpPr>
            <p:spPr>
              <a:xfrm>
                <a:off x="4116392" y="239713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1080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1080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606" name="Freeform 1105"/>
              <p:cNvSpPr/>
              <p:nvPr/>
            </p:nvSpPr>
            <p:spPr>
              <a:xfrm>
                <a:off x="4116392" y="259556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1296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1296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607" name="Freeform 1107"/>
              <p:cNvSpPr/>
              <p:nvPr/>
            </p:nvSpPr>
            <p:spPr>
              <a:xfrm>
                <a:off x="4116392" y="277019"/>
                <a:ext cx="85728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pic>
            <p:nvPicPr>
              <p:cNvPr id="608" name="Picture 1109" descr="Picture 1109"/>
              <p:cNvPicPr>
                <a:picLocks noChangeAspect="1"/>
              </p:cNvPicPr>
              <p:nvPr/>
            </p:nvPicPr>
            <p:blipFill>
              <a:blip r:embed="rId39">
                <a:extLst/>
              </a:blip>
              <a:stretch>
                <a:fillRect/>
              </a:stretch>
            </p:blipFill>
            <p:spPr>
              <a:xfrm>
                <a:off x="4049717" y="-1"/>
                <a:ext cx="222254" cy="18415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609" name="Freeform 1110"/>
              <p:cNvSpPr/>
              <p:nvPr/>
            </p:nvSpPr>
            <p:spPr>
              <a:xfrm>
                <a:off x="4214818" y="119062"/>
                <a:ext cx="111128" cy="1809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43" y="20463"/>
                    </a:moveTo>
                    <a:lnTo>
                      <a:pt x="1543" y="4926"/>
                    </a:lnTo>
                    <a:lnTo>
                      <a:pt x="2160" y="3411"/>
                    </a:lnTo>
                    <a:lnTo>
                      <a:pt x="4011" y="1895"/>
                    </a:lnTo>
                    <a:lnTo>
                      <a:pt x="7097" y="947"/>
                    </a:lnTo>
                    <a:lnTo>
                      <a:pt x="10183" y="379"/>
                    </a:lnTo>
                    <a:lnTo>
                      <a:pt x="14194" y="947"/>
                    </a:lnTo>
                    <a:lnTo>
                      <a:pt x="16663" y="1895"/>
                    </a:lnTo>
                    <a:lnTo>
                      <a:pt x="19131" y="3411"/>
                    </a:lnTo>
                    <a:lnTo>
                      <a:pt x="19749" y="4926"/>
                    </a:lnTo>
                    <a:lnTo>
                      <a:pt x="19749" y="20463"/>
                    </a:lnTo>
                    <a:lnTo>
                      <a:pt x="20674" y="21600"/>
                    </a:lnTo>
                    <a:lnTo>
                      <a:pt x="21600" y="20463"/>
                    </a:lnTo>
                    <a:lnTo>
                      <a:pt x="21600" y="4926"/>
                    </a:lnTo>
                    <a:lnTo>
                      <a:pt x="20674" y="2463"/>
                    </a:lnTo>
                    <a:lnTo>
                      <a:pt x="18206" y="947"/>
                    </a:lnTo>
                    <a:lnTo>
                      <a:pt x="14194" y="0"/>
                    </a:lnTo>
                    <a:lnTo>
                      <a:pt x="6171" y="0"/>
                    </a:lnTo>
                    <a:lnTo>
                      <a:pt x="3086" y="947"/>
                    </a:lnTo>
                    <a:lnTo>
                      <a:pt x="617" y="2463"/>
                    </a:lnTo>
                    <a:lnTo>
                      <a:pt x="0" y="4926"/>
                    </a:lnTo>
                    <a:lnTo>
                      <a:pt x="0" y="20463"/>
                    </a:lnTo>
                    <a:lnTo>
                      <a:pt x="617" y="21600"/>
                    </a:lnTo>
                    <a:lnTo>
                      <a:pt x="1543" y="20463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610" name="Freeform 1112"/>
              <p:cNvSpPr/>
              <p:nvPr/>
            </p:nvSpPr>
            <p:spPr>
              <a:xfrm>
                <a:off x="4261649" y="119062"/>
                <a:ext cx="12703" cy="1809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379"/>
                    </a:moveTo>
                    <a:lnTo>
                      <a:pt x="0" y="20463"/>
                    </a:lnTo>
                    <a:lnTo>
                      <a:pt x="8640" y="21600"/>
                    </a:lnTo>
                    <a:lnTo>
                      <a:pt x="21600" y="20463"/>
                    </a:lnTo>
                    <a:lnTo>
                      <a:pt x="21600" y="379"/>
                    </a:lnTo>
                    <a:lnTo>
                      <a:pt x="8640" y="0"/>
                    </a:lnTo>
                    <a:lnTo>
                      <a:pt x="0" y="379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611" name="Freeform 1114"/>
              <p:cNvSpPr/>
              <p:nvPr/>
            </p:nvSpPr>
            <p:spPr>
              <a:xfrm>
                <a:off x="4225930" y="140494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769" y="21600"/>
                    </a:lnTo>
                    <a:lnTo>
                      <a:pt x="21600" y="12960"/>
                    </a:lnTo>
                    <a:lnTo>
                      <a:pt x="20769" y="0"/>
                    </a:lnTo>
                    <a:lnTo>
                      <a:pt x="1246" y="0"/>
                    </a:lnTo>
                    <a:lnTo>
                      <a:pt x="0" y="1296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612" name="Freeform 1116"/>
              <p:cNvSpPr/>
              <p:nvPr/>
            </p:nvSpPr>
            <p:spPr>
              <a:xfrm>
                <a:off x="4225930" y="157956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769" y="21600"/>
                    </a:lnTo>
                    <a:lnTo>
                      <a:pt x="21600" y="8640"/>
                    </a:lnTo>
                    <a:lnTo>
                      <a:pt x="20769" y="0"/>
                    </a:ln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613" name="Freeform 1118"/>
              <p:cNvSpPr/>
              <p:nvPr/>
            </p:nvSpPr>
            <p:spPr>
              <a:xfrm>
                <a:off x="4225930" y="178594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769" y="21600"/>
                    </a:lnTo>
                    <a:lnTo>
                      <a:pt x="21600" y="8640"/>
                    </a:lnTo>
                    <a:lnTo>
                      <a:pt x="20769" y="0"/>
                    </a:ln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614" name="Freeform 1120"/>
              <p:cNvSpPr/>
              <p:nvPr/>
            </p:nvSpPr>
            <p:spPr>
              <a:xfrm>
                <a:off x="4225930" y="219075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769" y="21600"/>
                    </a:lnTo>
                    <a:lnTo>
                      <a:pt x="21600" y="10800"/>
                    </a:lnTo>
                    <a:lnTo>
                      <a:pt x="20769" y="0"/>
                    </a:lnTo>
                    <a:lnTo>
                      <a:pt x="1246" y="0"/>
                    </a:lnTo>
                    <a:lnTo>
                      <a:pt x="0" y="1080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615" name="Freeform 1122"/>
              <p:cNvSpPr/>
              <p:nvPr/>
            </p:nvSpPr>
            <p:spPr>
              <a:xfrm>
                <a:off x="4225930" y="198438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769" y="21600"/>
                    </a:lnTo>
                    <a:lnTo>
                      <a:pt x="21600" y="10800"/>
                    </a:lnTo>
                    <a:lnTo>
                      <a:pt x="20769" y="0"/>
                    </a:lnTo>
                    <a:lnTo>
                      <a:pt x="1246" y="0"/>
                    </a:lnTo>
                    <a:lnTo>
                      <a:pt x="0" y="1080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616" name="Freeform 1124"/>
              <p:cNvSpPr/>
              <p:nvPr/>
            </p:nvSpPr>
            <p:spPr>
              <a:xfrm>
                <a:off x="4225930" y="239713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769" y="21600"/>
                    </a:lnTo>
                    <a:lnTo>
                      <a:pt x="21600" y="10800"/>
                    </a:lnTo>
                    <a:lnTo>
                      <a:pt x="20769" y="0"/>
                    </a:lnTo>
                    <a:lnTo>
                      <a:pt x="1246" y="0"/>
                    </a:lnTo>
                    <a:lnTo>
                      <a:pt x="0" y="1080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617" name="Freeform 1126"/>
              <p:cNvSpPr/>
              <p:nvPr/>
            </p:nvSpPr>
            <p:spPr>
              <a:xfrm>
                <a:off x="4225930" y="259556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769" y="21600"/>
                    </a:lnTo>
                    <a:lnTo>
                      <a:pt x="21600" y="12960"/>
                    </a:lnTo>
                    <a:lnTo>
                      <a:pt x="20769" y="0"/>
                    </a:lnTo>
                    <a:lnTo>
                      <a:pt x="1246" y="0"/>
                    </a:lnTo>
                    <a:lnTo>
                      <a:pt x="0" y="1296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618" name="Freeform 1128"/>
              <p:cNvSpPr/>
              <p:nvPr/>
            </p:nvSpPr>
            <p:spPr>
              <a:xfrm>
                <a:off x="4225930" y="277019"/>
                <a:ext cx="82553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769" y="21600"/>
                    </a:lnTo>
                    <a:lnTo>
                      <a:pt x="21600" y="8640"/>
                    </a:lnTo>
                    <a:lnTo>
                      <a:pt x="20769" y="0"/>
                    </a:ln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pic>
            <p:nvPicPr>
              <p:cNvPr id="619" name="Picture 1130" descr="Picture 1130"/>
              <p:cNvPicPr>
                <a:picLocks noChangeAspect="1"/>
              </p:cNvPicPr>
              <p:nvPr/>
            </p:nvPicPr>
            <p:blipFill>
              <a:blip r:embed="rId40">
                <a:extLst/>
              </a:blip>
              <a:stretch>
                <a:fillRect/>
              </a:stretch>
            </p:blipFill>
            <p:spPr>
              <a:xfrm>
                <a:off x="4160842" y="-1"/>
                <a:ext cx="209554" cy="18415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620" name="Freeform 1131"/>
              <p:cNvSpPr/>
              <p:nvPr/>
            </p:nvSpPr>
            <p:spPr>
              <a:xfrm>
                <a:off x="4321180" y="119062"/>
                <a:ext cx="111128" cy="1809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43" y="20463"/>
                    </a:moveTo>
                    <a:lnTo>
                      <a:pt x="1543" y="4926"/>
                    </a:lnTo>
                    <a:lnTo>
                      <a:pt x="2469" y="3411"/>
                    </a:lnTo>
                    <a:lnTo>
                      <a:pt x="4629" y="1895"/>
                    </a:lnTo>
                    <a:lnTo>
                      <a:pt x="7097" y="947"/>
                    </a:lnTo>
                    <a:lnTo>
                      <a:pt x="11109" y="379"/>
                    </a:lnTo>
                    <a:lnTo>
                      <a:pt x="14194" y="947"/>
                    </a:lnTo>
                    <a:lnTo>
                      <a:pt x="17589" y="1895"/>
                    </a:lnTo>
                    <a:lnTo>
                      <a:pt x="20057" y="3411"/>
                    </a:lnTo>
                    <a:lnTo>
                      <a:pt x="20057" y="20463"/>
                    </a:lnTo>
                    <a:lnTo>
                      <a:pt x="20674" y="21600"/>
                    </a:lnTo>
                    <a:lnTo>
                      <a:pt x="21600" y="20463"/>
                    </a:lnTo>
                    <a:lnTo>
                      <a:pt x="21600" y="4926"/>
                    </a:lnTo>
                    <a:lnTo>
                      <a:pt x="20674" y="2463"/>
                    </a:lnTo>
                    <a:lnTo>
                      <a:pt x="18206" y="947"/>
                    </a:lnTo>
                    <a:lnTo>
                      <a:pt x="15120" y="0"/>
                    </a:lnTo>
                    <a:lnTo>
                      <a:pt x="7097" y="0"/>
                    </a:lnTo>
                    <a:lnTo>
                      <a:pt x="3086" y="947"/>
                    </a:lnTo>
                    <a:lnTo>
                      <a:pt x="1543" y="2463"/>
                    </a:lnTo>
                    <a:lnTo>
                      <a:pt x="0" y="4926"/>
                    </a:lnTo>
                    <a:lnTo>
                      <a:pt x="0" y="20463"/>
                    </a:lnTo>
                    <a:lnTo>
                      <a:pt x="926" y="21600"/>
                    </a:lnTo>
                    <a:lnTo>
                      <a:pt x="1543" y="20463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621" name="Freeform 1133"/>
              <p:cNvSpPr/>
              <p:nvPr/>
            </p:nvSpPr>
            <p:spPr>
              <a:xfrm>
                <a:off x="4372774" y="119062"/>
                <a:ext cx="12703" cy="1809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379"/>
                    </a:moveTo>
                    <a:lnTo>
                      <a:pt x="0" y="20463"/>
                    </a:lnTo>
                    <a:lnTo>
                      <a:pt x="8640" y="21600"/>
                    </a:lnTo>
                    <a:lnTo>
                      <a:pt x="21600" y="20463"/>
                    </a:lnTo>
                    <a:lnTo>
                      <a:pt x="21600" y="379"/>
                    </a:lnTo>
                    <a:lnTo>
                      <a:pt x="8640" y="0"/>
                    </a:lnTo>
                    <a:lnTo>
                      <a:pt x="0" y="379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622" name="Freeform 1135"/>
              <p:cNvSpPr/>
              <p:nvPr/>
            </p:nvSpPr>
            <p:spPr>
              <a:xfrm>
                <a:off x="4337055" y="140494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354" y="21600"/>
                    </a:lnTo>
                    <a:lnTo>
                      <a:pt x="21600" y="12960"/>
                    </a:lnTo>
                    <a:lnTo>
                      <a:pt x="20354" y="0"/>
                    </a:lnTo>
                    <a:lnTo>
                      <a:pt x="1246" y="0"/>
                    </a:lnTo>
                    <a:lnTo>
                      <a:pt x="0" y="1296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623" name="Freeform 1137"/>
              <p:cNvSpPr/>
              <p:nvPr/>
            </p:nvSpPr>
            <p:spPr>
              <a:xfrm>
                <a:off x="4337055" y="157956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354" y="21600"/>
                    </a:lnTo>
                    <a:lnTo>
                      <a:pt x="21600" y="8640"/>
                    </a:lnTo>
                    <a:lnTo>
                      <a:pt x="20354" y="0"/>
                    </a:ln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624" name="Freeform 1139"/>
              <p:cNvSpPr/>
              <p:nvPr/>
            </p:nvSpPr>
            <p:spPr>
              <a:xfrm>
                <a:off x="4337055" y="178594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354" y="21600"/>
                    </a:lnTo>
                    <a:lnTo>
                      <a:pt x="21600" y="8640"/>
                    </a:lnTo>
                    <a:lnTo>
                      <a:pt x="20354" y="0"/>
                    </a:ln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625" name="Freeform 1141"/>
              <p:cNvSpPr/>
              <p:nvPr/>
            </p:nvSpPr>
            <p:spPr>
              <a:xfrm>
                <a:off x="4337055" y="219075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354" y="21600"/>
                    </a:lnTo>
                    <a:lnTo>
                      <a:pt x="21600" y="10800"/>
                    </a:lnTo>
                    <a:lnTo>
                      <a:pt x="20354" y="0"/>
                    </a:lnTo>
                    <a:lnTo>
                      <a:pt x="1246" y="0"/>
                    </a:lnTo>
                    <a:lnTo>
                      <a:pt x="0" y="1080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626" name="Freeform 1143"/>
              <p:cNvSpPr/>
              <p:nvPr/>
            </p:nvSpPr>
            <p:spPr>
              <a:xfrm>
                <a:off x="4337055" y="198438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354" y="21600"/>
                    </a:lnTo>
                    <a:lnTo>
                      <a:pt x="21600" y="10800"/>
                    </a:lnTo>
                    <a:lnTo>
                      <a:pt x="20354" y="0"/>
                    </a:lnTo>
                    <a:lnTo>
                      <a:pt x="1246" y="0"/>
                    </a:lnTo>
                    <a:lnTo>
                      <a:pt x="0" y="1080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627" name="Freeform 1145"/>
              <p:cNvSpPr/>
              <p:nvPr/>
            </p:nvSpPr>
            <p:spPr>
              <a:xfrm>
                <a:off x="4337055" y="239713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354" y="21600"/>
                    </a:lnTo>
                    <a:lnTo>
                      <a:pt x="21600" y="10800"/>
                    </a:lnTo>
                    <a:lnTo>
                      <a:pt x="20354" y="0"/>
                    </a:lnTo>
                    <a:lnTo>
                      <a:pt x="1246" y="0"/>
                    </a:lnTo>
                    <a:lnTo>
                      <a:pt x="0" y="1080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628" name="Freeform 1147"/>
              <p:cNvSpPr/>
              <p:nvPr/>
            </p:nvSpPr>
            <p:spPr>
              <a:xfrm>
                <a:off x="4337055" y="259556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354" y="21600"/>
                    </a:lnTo>
                    <a:lnTo>
                      <a:pt x="21600" y="12960"/>
                    </a:lnTo>
                    <a:lnTo>
                      <a:pt x="20354" y="0"/>
                    </a:lnTo>
                    <a:lnTo>
                      <a:pt x="1246" y="0"/>
                    </a:lnTo>
                    <a:lnTo>
                      <a:pt x="0" y="1296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629" name="Freeform 1149"/>
              <p:cNvSpPr/>
              <p:nvPr/>
            </p:nvSpPr>
            <p:spPr>
              <a:xfrm>
                <a:off x="4337055" y="277019"/>
                <a:ext cx="82553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354" y="21600"/>
                    </a:lnTo>
                    <a:lnTo>
                      <a:pt x="21600" y="8640"/>
                    </a:lnTo>
                    <a:lnTo>
                      <a:pt x="20354" y="0"/>
                    </a:ln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pic>
            <p:nvPicPr>
              <p:cNvPr id="630" name="Picture 1151" descr="Picture 1151"/>
              <p:cNvPicPr>
                <a:picLocks noChangeAspect="1"/>
              </p:cNvPicPr>
              <p:nvPr/>
            </p:nvPicPr>
            <p:blipFill>
              <a:blip r:embed="rId41">
                <a:extLst/>
              </a:blip>
              <a:stretch>
                <a:fillRect/>
              </a:stretch>
            </p:blipFill>
            <p:spPr>
              <a:xfrm>
                <a:off x="4264030" y="-1"/>
                <a:ext cx="220666" cy="18415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631" name="Freeform 1152"/>
              <p:cNvSpPr/>
              <p:nvPr/>
            </p:nvSpPr>
            <p:spPr>
              <a:xfrm>
                <a:off x="4432305" y="119062"/>
                <a:ext cx="111128" cy="1809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43" y="20463"/>
                    </a:moveTo>
                    <a:lnTo>
                      <a:pt x="1543" y="4926"/>
                    </a:lnTo>
                    <a:lnTo>
                      <a:pt x="2469" y="3411"/>
                    </a:lnTo>
                    <a:lnTo>
                      <a:pt x="4011" y="1895"/>
                    </a:lnTo>
                    <a:lnTo>
                      <a:pt x="7097" y="947"/>
                    </a:lnTo>
                    <a:lnTo>
                      <a:pt x="11109" y="379"/>
                    </a:lnTo>
                    <a:lnTo>
                      <a:pt x="14194" y="947"/>
                    </a:lnTo>
                    <a:lnTo>
                      <a:pt x="17589" y="1895"/>
                    </a:lnTo>
                    <a:lnTo>
                      <a:pt x="19131" y="3411"/>
                    </a:lnTo>
                    <a:lnTo>
                      <a:pt x="19749" y="4926"/>
                    </a:lnTo>
                    <a:lnTo>
                      <a:pt x="19749" y="20463"/>
                    </a:lnTo>
                    <a:lnTo>
                      <a:pt x="20674" y="21600"/>
                    </a:lnTo>
                    <a:lnTo>
                      <a:pt x="21600" y="20463"/>
                    </a:lnTo>
                    <a:lnTo>
                      <a:pt x="21600" y="4926"/>
                    </a:lnTo>
                    <a:lnTo>
                      <a:pt x="20674" y="2463"/>
                    </a:lnTo>
                    <a:lnTo>
                      <a:pt x="18206" y="947"/>
                    </a:lnTo>
                    <a:lnTo>
                      <a:pt x="15120" y="0"/>
                    </a:lnTo>
                    <a:lnTo>
                      <a:pt x="6171" y="0"/>
                    </a:lnTo>
                    <a:lnTo>
                      <a:pt x="3086" y="947"/>
                    </a:lnTo>
                    <a:lnTo>
                      <a:pt x="617" y="2463"/>
                    </a:lnTo>
                    <a:lnTo>
                      <a:pt x="0" y="4926"/>
                    </a:lnTo>
                    <a:lnTo>
                      <a:pt x="0" y="20463"/>
                    </a:lnTo>
                    <a:lnTo>
                      <a:pt x="617" y="21600"/>
                    </a:lnTo>
                    <a:lnTo>
                      <a:pt x="1543" y="20463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632" name="Freeform 1154"/>
              <p:cNvSpPr/>
              <p:nvPr/>
            </p:nvSpPr>
            <p:spPr>
              <a:xfrm>
                <a:off x="4483106" y="119062"/>
                <a:ext cx="12703" cy="1809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379"/>
                    </a:moveTo>
                    <a:lnTo>
                      <a:pt x="0" y="20463"/>
                    </a:lnTo>
                    <a:lnTo>
                      <a:pt x="10800" y="21600"/>
                    </a:lnTo>
                    <a:lnTo>
                      <a:pt x="21600" y="20463"/>
                    </a:lnTo>
                    <a:lnTo>
                      <a:pt x="21600" y="379"/>
                    </a:lnTo>
                    <a:lnTo>
                      <a:pt x="10800" y="0"/>
                    </a:lnTo>
                    <a:lnTo>
                      <a:pt x="0" y="379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633" name="Freeform 1156"/>
              <p:cNvSpPr/>
              <p:nvPr/>
            </p:nvSpPr>
            <p:spPr>
              <a:xfrm>
                <a:off x="4445005" y="140494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1296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1296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634" name="Freeform 1158"/>
              <p:cNvSpPr/>
              <p:nvPr/>
            </p:nvSpPr>
            <p:spPr>
              <a:xfrm>
                <a:off x="4445005" y="157956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635" name="Freeform 1160"/>
              <p:cNvSpPr/>
              <p:nvPr/>
            </p:nvSpPr>
            <p:spPr>
              <a:xfrm>
                <a:off x="4445005" y="178594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636" name="Freeform 1162"/>
              <p:cNvSpPr/>
              <p:nvPr/>
            </p:nvSpPr>
            <p:spPr>
              <a:xfrm>
                <a:off x="4445005" y="219075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1080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1080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637" name="Freeform 1164"/>
              <p:cNvSpPr/>
              <p:nvPr/>
            </p:nvSpPr>
            <p:spPr>
              <a:xfrm>
                <a:off x="4445005" y="198438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1080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1080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638" name="Freeform 1166"/>
              <p:cNvSpPr/>
              <p:nvPr/>
            </p:nvSpPr>
            <p:spPr>
              <a:xfrm>
                <a:off x="4445005" y="239713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1080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1080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639" name="Freeform 1168"/>
              <p:cNvSpPr/>
              <p:nvPr/>
            </p:nvSpPr>
            <p:spPr>
              <a:xfrm>
                <a:off x="4445005" y="259556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1296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1296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640" name="Freeform 1170"/>
              <p:cNvSpPr/>
              <p:nvPr/>
            </p:nvSpPr>
            <p:spPr>
              <a:xfrm>
                <a:off x="4445005" y="277019"/>
                <a:ext cx="85728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pic>
            <p:nvPicPr>
              <p:cNvPr id="641" name="Picture 1172" descr="Picture 1172"/>
              <p:cNvPicPr>
                <a:picLocks noChangeAspect="1"/>
              </p:cNvPicPr>
              <p:nvPr/>
            </p:nvPicPr>
            <p:blipFill>
              <a:blip r:embed="rId42">
                <a:extLst/>
              </a:blip>
              <a:stretch>
                <a:fillRect/>
              </a:stretch>
            </p:blipFill>
            <p:spPr>
              <a:xfrm>
                <a:off x="4375155" y="-1"/>
                <a:ext cx="220666" cy="18415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642" name="Freeform 1173"/>
              <p:cNvSpPr/>
              <p:nvPr/>
            </p:nvSpPr>
            <p:spPr>
              <a:xfrm>
                <a:off x="4543430" y="119062"/>
                <a:ext cx="109541" cy="1809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65" y="20463"/>
                    </a:moveTo>
                    <a:lnTo>
                      <a:pt x="1565" y="4926"/>
                    </a:lnTo>
                    <a:lnTo>
                      <a:pt x="2191" y="3411"/>
                    </a:lnTo>
                    <a:lnTo>
                      <a:pt x="4070" y="1895"/>
                    </a:lnTo>
                    <a:lnTo>
                      <a:pt x="7200" y="947"/>
                    </a:lnTo>
                    <a:lnTo>
                      <a:pt x="10330" y="379"/>
                    </a:lnTo>
                    <a:lnTo>
                      <a:pt x="14400" y="947"/>
                    </a:lnTo>
                    <a:lnTo>
                      <a:pt x="16904" y="1895"/>
                    </a:lnTo>
                    <a:lnTo>
                      <a:pt x="19409" y="3411"/>
                    </a:lnTo>
                    <a:lnTo>
                      <a:pt x="20035" y="4926"/>
                    </a:lnTo>
                    <a:lnTo>
                      <a:pt x="20035" y="20463"/>
                    </a:lnTo>
                    <a:lnTo>
                      <a:pt x="20974" y="21600"/>
                    </a:lnTo>
                    <a:lnTo>
                      <a:pt x="21600" y="20463"/>
                    </a:lnTo>
                    <a:lnTo>
                      <a:pt x="21600" y="4926"/>
                    </a:lnTo>
                    <a:lnTo>
                      <a:pt x="20974" y="2463"/>
                    </a:lnTo>
                    <a:lnTo>
                      <a:pt x="18470" y="947"/>
                    </a:lnTo>
                    <a:lnTo>
                      <a:pt x="14400" y="0"/>
                    </a:lnTo>
                    <a:lnTo>
                      <a:pt x="6261" y="0"/>
                    </a:lnTo>
                    <a:lnTo>
                      <a:pt x="3130" y="947"/>
                    </a:lnTo>
                    <a:lnTo>
                      <a:pt x="626" y="2463"/>
                    </a:lnTo>
                    <a:lnTo>
                      <a:pt x="0" y="4926"/>
                    </a:lnTo>
                    <a:lnTo>
                      <a:pt x="0" y="20463"/>
                    </a:lnTo>
                    <a:lnTo>
                      <a:pt x="626" y="21600"/>
                    </a:lnTo>
                    <a:lnTo>
                      <a:pt x="1565" y="20463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643" name="Freeform 1175"/>
              <p:cNvSpPr/>
              <p:nvPr/>
            </p:nvSpPr>
            <p:spPr>
              <a:xfrm>
                <a:off x="4590262" y="119062"/>
                <a:ext cx="12703" cy="1809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379"/>
                    </a:moveTo>
                    <a:lnTo>
                      <a:pt x="0" y="20463"/>
                    </a:lnTo>
                    <a:lnTo>
                      <a:pt x="8640" y="21600"/>
                    </a:lnTo>
                    <a:lnTo>
                      <a:pt x="21600" y="20463"/>
                    </a:lnTo>
                    <a:lnTo>
                      <a:pt x="21600" y="379"/>
                    </a:lnTo>
                    <a:lnTo>
                      <a:pt x="8640" y="0"/>
                    </a:lnTo>
                    <a:lnTo>
                      <a:pt x="0" y="379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644" name="Freeform 1177"/>
              <p:cNvSpPr/>
              <p:nvPr/>
            </p:nvSpPr>
            <p:spPr>
              <a:xfrm>
                <a:off x="4554544" y="140494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769" y="21600"/>
                    </a:lnTo>
                    <a:lnTo>
                      <a:pt x="21600" y="12960"/>
                    </a:lnTo>
                    <a:lnTo>
                      <a:pt x="20769" y="0"/>
                    </a:lnTo>
                    <a:lnTo>
                      <a:pt x="1246" y="0"/>
                    </a:lnTo>
                    <a:lnTo>
                      <a:pt x="0" y="1296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645" name="Freeform 1179"/>
              <p:cNvSpPr/>
              <p:nvPr/>
            </p:nvSpPr>
            <p:spPr>
              <a:xfrm>
                <a:off x="4554544" y="157956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769" y="21600"/>
                    </a:lnTo>
                    <a:lnTo>
                      <a:pt x="21600" y="8640"/>
                    </a:lnTo>
                    <a:lnTo>
                      <a:pt x="20769" y="0"/>
                    </a:ln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646" name="Freeform 1181"/>
              <p:cNvSpPr/>
              <p:nvPr/>
            </p:nvSpPr>
            <p:spPr>
              <a:xfrm>
                <a:off x="4554544" y="178594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769" y="21600"/>
                    </a:lnTo>
                    <a:lnTo>
                      <a:pt x="21600" y="8640"/>
                    </a:lnTo>
                    <a:lnTo>
                      <a:pt x="20769" y="0"/>
                    </a:ln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647" name="Freeform 1183"/>
              <p:cNvSpPr/>
              <p:nvPr/>
            </p:nvSpPr>
            <p:spPr>
              <a:xfrm>
                <a:off x="4554544" y="219075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769" y="21600"/>
                    </a:lnTo>
                    <a:lnTo>
                      <a:pt x="21600" y="10800"/>
                    </a:lnTo>
                    <a:lnTo>
                      <a:pt x="20769" y="0"/>
                    </a:lnTo>
                    <a:lnTo>
                      <a:pt x="1246" y="0"/>
                    </a:lnTo>
                    <a:lnTo>
                      <a:pt x="0" y="1080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648" name="Freeform 1185"/>
              <p:cNvSpPr/>
              <p:nvPr/>
            </p:nvSpPr>
            <p:spPr>
              <a:xfrm>
                <a:off x="4554544" y="198438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769" y="21600"/>
                    </a:lnTo>
                    <a:lnTo>
                      <a:pt x="21600" y="10800"/>
                    </a:lnTo>
                    <a:lnTo>
                      <a:pt x="20769" y="0"/>
                    </a:lnTo>
                    <a:lnTo>
                      <a:pt x="1246" y="0"/>
                    </a:lnTo>
                    <a:lnTo>
                      <a:pt x="0" y="1080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649" name="Freeform 1187"/>
              <p:cNvSpPr/>
              <p:nvPr/>
            </p:nvSpPr>
            <p:spPr>
              <a:xfrm>
                <a:off x="4554544" y="239713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769" y="21600"/>
                    </a:lnTo>
                    <a:lnTo>
                      <a:pt x="21600" y="10800"/>
                    </a:lnTo>
                    <a:lnTo>
                      <a:pt x="20769" y="0"/>
                    </a:lnTo>
                    <a:lnTo>
                      <a:pt x="1246" y="0"/>
                    </a:lnTo>
                    <a:lnTo>
                      <a:pt x="0" y="1080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650" name="Freeform 1189"/>
              <p:cNvSpPr/>
              <p:nvPr/>
            </p:nvSpPr>
            <p:spPr>
              <a:xfrm>
                <a:off x="4554544" y="259556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769" y="21600"/>
                    </a:lnTo>
                    <a:lnTo>
                      <a:pt x="21600" y="12960"/>
                    </a:lnTo>
                    <a:lnTo>
                      <a:pt x="20769" y="0"/>
                    </a:lnTo>
                    <a:lnTo>
                      <a:pt x="1246" y="0"/>
                    </a:lnTo>
                    <a:lnTo>
                      <a:pt x="0" y="1296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651" name="Freeform 1191"/>
              <p:cNvSpPr/>
              <p:nvPr/>
            </p:nvSpPr>
            <p:spPr>
              <a:xfrm>
                <a:off x="4554544" y="277019"/>
                <a:ext cx="82553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769" y="21600"/>
                    </a:lnTo>
                    <a:lnTo>
                      <a:pt x="21600" y="8640"/>
                    </a:lnTo>
                    <a:lnTo>
                      <a:pt x="20769" y="0"/>
                    </a:ln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pic>
            <p:nvPicPr>
              <p:cNvPr id="652" name="Picture 1193" descr="Picture 1193"/>
              <p:cNvPicPr>
                <a:picLocks noChangeAspect="1"/>
              </p:cNvPicPr>
              <p:nvPr/>
            </p:nvPicPr>
            <p:blipFill>
              <a:blip r:embed="rId43">
                <a:extLst/>
              </a:blip>
              <a:stretch>
                <a:fillRect/>
              </a:stretch>
            </p:blipFill>
            <p:spPr>
              <a:xfrm>
                <a:off x="4484694" y="-1"/>
                <a:ext cx="222253" cy="18415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653" name="Freeform 1194"/>
              <p:cNvSpPr/>
              <p:nvPr/>
            </p:nvSpPr>
            <p:spPr>
              <a:xfrm>
                <a:off x="4649794" y="119062"/>
                <a:ext cx="111128" cy="1809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43" y="20463"/>
                    </a:moveTo>
                    <a:lnTo>
                      <a:pt x="1543" y="4926"/>
                    </a:lnTo>
                    <a:lnTo>
                      <a:pt x="2469" y="3411"/>
                    </a:lnTo>
                    <a:lnTo>
                      <a:pt x="4629" y="1895"/>
                    </a:lnTo>
                    <a:lnTo>
                      <a:pt x="7097" y="947"/>
                    </a:lnTo>
                    <a:lnTo>
                      <a:pt x="11109" y="379"/>
                    </a:lnTo>
                    <a:lnTo>
                      <a:pt x="14194" y="947"/>
                    </a:lnTo>
                    <a:lnTo>
                      <a:pt x="17589" y="1895"/>
                    </a:lnTo>
                    <a:lnTo>
                      <a:pt x="19131" y="3411"/>
                    </a:lnTo>
                    <a:lnTo>
                      <a:pt x="20057" y="4926"/>
                    </a:lnTo>
                    <a:lnTo>
                      <a:pt x="20057" y="20463"/>
                    </a:lnTo>
                    <a:lnTo>
                      <a:pt x="20674" y="21600"/>
                    </a:lnTo>
                    <a:lnTo>
                      <a:pt x="21600" y="20463"/>
                    </a:lnTo>
                    <a:lnTo>
                      <a:pt x="21600" y="4926"/>
                    </a:lnTo>
                    <a:lnTo>
                      <a:pt x="20674" y="2463"/>
                    </a:lnTo>
                    <a:lnTo>
                      <a:pt x="18206" y="947"/>
                    </a:lnTo>
                    <a:lnTo>
                      <a:pt x="15120" y="0"/>
                    </a:lnTo>
                    <a:lnTo>
                      <a:pt x="7097" y="0"/>
                    </a:lnTo>
                    <a:lnTo>
                      <a:pt x="3086" y="947"/>
                    </a:lnTo>
                    <a:lnTo>
                      <a:pt x="617" y="2463"/>
                    </a:lnTo>
                    <a:lnTo>
                      <a:pt x="0" y="4926"/>
                    </a:lnTo>
                    <a:lnTo>
                      <a:pt x="0" y="20463"/>
                    </a:lnTo>
                    <a:lnTo>
                      <a:pt x="617" y="21600"/>
                    </a:lnTo>
                    <a:lnTo>
                      <a:pt x="1543" y="20463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654" name="Freeform 1196"/>
              <p:cNvSpPr/>
              <p:nvPr/>
            </p:nvSpPr>
            <p:spPr>
              <a:xfrm>
                <a:off x="4701387" y="119062"/>
                <a:ext cx="12703" cy="1809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379"/>
                    </a:moveTo>
                    <a:lnTo>
                      <a:pt x="0" y="20463"/>
                    </a:lnTo>
                    <a:lnTo>
                      <a:pt x="8640" y="21600"/>
                    </a:lnTo>
                    <a:lnTo>
                      <a:pt x="21600" y="20463"/>
                    </a:lnTo>
                    <a:lnTo>
                      <a:pt x="21600" y="379"/>
                    </a:lnTo>
                    <a:lnTo>
                      <a:pt x="8640" y="0"/>
                    </a:lnTo>
                    <a:lnTo>
                      <a:pt x="0" y="379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655" name="Freeform 1198"/>
              <p:cNvSpPr/>
              <p:nvPr/>
            </p:nvSpPr>
            <p:spPr>
              <a:xfrm>
                <a:off x="4665669" y="140494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354" y="21600"/>
                    </a:lnTo>
                    <a:lnTo>
                      <a:pt x="21600" y="12960"/>
                    </a:lnTo>
                    <a:lnTo>
                      <a:pt x="20354" y="0"/>
                    </a:lnTo>
                    <a:lnTo>
                      <a:pt x="1246" y="0"/>
                    </a:lnTo>
                    <a:lnTo>
                      <a:pt x="0" y="1296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656" name="Freeform 1200"/>
              <p:cNvSpPr/>
              <p:nvPr/>
            </p:nvSpPr>
            <p:spPr>
              <a:xfrm>
                <a:off x="4665669" y="157956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354" y="21600"/>
                    </a:lnTo>
                    <a:lnTo>
                      <a:pt x="21600" y="8640"/>
                    </a:lnTo>
                    <a:lnTo>
                      <a:pt x="20354" y="0"/>
                    </a:ln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657" name="Freeform 1202"/>
              <p:cNvSpPr/>
              <p:nvPr/>
            </p:nvSpPr>
            <p:spPr>
              <a:xfrm>
                <a:off x="4665669" y="178594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354" y="21600"/>
                    </a:lnTo>
                    <a:lnTo>
                      <a:pt x="21600" y="8640"/>
                    </a:lnTo>
                    <a:lnTo>
                      <a:pt x="20354" y="0"/>
                    </a:ln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658" name="Freeform 1204"/>
              <p:cNvSpPr/>
              <p:nvPr/>
            </p:nvSpPr>
            <p:spPr>
              <a:xfrm>
                <a:off x="4665669" y="219075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354" y="21600"/>
                    </a:lnTo>
                    <a:lnTo>
                      <a:pt x="21600" y="10800"/>
                    </a:lnTo>
                    <a:lnTo>
                      <a:pt x="20354" y="0"/>
                    </a:lnTo>
                    <a:lnTo>
                      <a:pt x="1246" y="0"/>
                    </a:lnTo>
                    <a:lnTo>
                      <a:pt x="0" y="1080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659" name="Freeform 1206"/>
              <p:cNvSpPr/>
              <p:nvPr/>
            </p:nvSpPr>
            <p:spPr>
              <a:xfrm>
                <a:off x="4665669" y="198438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354" y="21600"/>
                    </a:lnTo>
                    <a:lnTo>
                      <a:pt x="21600" y="10800"/>
                    </a:lnTo>
                    <a:lnTo>
                      <a:pt x="20354" y="0"/>
                    </a:lnTo>
                    <a:lnTo>
                      <a:pt x="1246" y="0"/>
                    </a:lnTo>
                    <a:lnTo>
                      <a:pt x="0" y="1080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660" name="Freeform 1208"/>
              <p:cNvSpPr/>
              <p:nvPr/>
            </p:nvSpPr>
            <p:spPr>
              <a:xfrm>
                <a:off x="4665669" y="239713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354" y="21600"/>
                    </a:lnTo>
                    <a:lnTo>
                      <a:pt x="21600" y="10800"/>
                    </a:lnTo>
                    <a:lnTo>
                      <a:pt x="20354" y="0"/>
                    </a:lnTo>
                    <a:lnTo>
                      <a:pt x="1246" y="0"/>
                    </a:lnTo>
                    <a:lnTo>
                      <a:pt x="0" y="1080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661" name="Freeform 1211"/>
              <p:cNvSpPr/>
              <p:nvPr/>
            </p:nvSpPr>
            <p:spPr>
              <a:xfrm>
                <a:off x="4665669" y="259557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354" y="21600"/>
                    </a:lnTo>
                    <a:lnTo>
                      <a:pt x="21600" y="12960"/>
                    </a:lnTo>
                    <a:lnTo>
                      <a:pt x="20354" y="0"/>
                    </a:lnTo>
                    <a:lnTo>
                      <a:pt x="1246" y="0"/>
                    </a:lnTo>
                    <a:lnTo>
                      <a:pt x="0" y="1296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662" name="Freeform 1213"/>
              <p:cNvSpPr/>
              <p:nvPr/>
            </p:nvSpPr>
            <p:spPr>
              <a:xfrm>
                <a:off x="4665669" y="277019"/>
                <a:ext cx="82553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354" y="21600"/>
                    </a:lnTo>
                    <a:lnTo>
                      <a:pt x="21600" y="8640"/>
                    </a:lnTo>
                    <a:lnTo>
                      <a:pt x="20354" y="0"/>
                    </a:ln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pic>
            <p:nvPicPr>
              <p:cNvPr id="663" name="Picture 1215" descr="Picture 1215"/>
              <p:cNvPicPr>
                <a:picLocks noChangeAspect="1"/>
              </p:cNvPicPr>
              <p:nvPr/>
            </p:nvPicPr>
            <p:blipFill>
              <a:blip r:embed="rId44">
                <a:extLst/>
              </a:blip>
              <a:stretch>
                <a:fillRect/>
              </a:stretch>
            </p:blipFill>
            <p:spPr>
              <a:xfrm>
                <a:off x="4595819" y="-1"/>
                <a:ext cx="222253" cy="18415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664" name="Freeform 1216"/>
              <p:cNvSpPr/>
              <p:nvPr/>
            </p:nvSpPr>
            <p:spPr>
              <a:xfrm>
                <a:off x="4760919" y="119063"/>
                <a:ext cx="111128" cy="1809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43" y="20463"/>
                    </a:moveTo>
                    <a:lnTo>
                      <a:pt x="1543" y="4926"/>
                    </a:lnTo>
                    <a:lnTo>
                      <a:pt x="2469" y="3411"/>
                    </a:lnTo>
                    <a:lnTo>
                      <a:pt x="4011" y="1895"/>
                    </a:lnTo>
                    <a:lnTo>
                      <a:pt x="7097" y="947"/>
                    </a:lnTo>
                    <a:lnTo>
                      <a:pt x="10183" y="379"/>
                    </a:lnTo>
                    <a:lnTo>
                      <a:pt x="14194" y="947"/>
                    </a:lnTo>
                    <a:lnTo>
                      <a:pt x="17589" y="1895"/>
                    </a:lnTo>
                    <a:lnTo>
                      <a:pt x="19131" y="3411"/>
                    </a:lnTo>
                    <a:lnTo>
                      <a:pt x="19749" y="4926"/>
                    </a:lnTo>
                    <a:lnTo>
                      <a:pt x="19749" y="20463"/>
                    </a:lnTo>
                    <a:lnTo>
                      <a:pt x="20674" y="21600"/>
                    </a:lnTo>
                    <a:lnTo>
                      <a:pt x="21600" y="20463"/>
                    </a:lnTo>
                    <a:lnTo>
                      <a:pt x="21600" y="4926"/>
                    </a:lnTo>
                    <a:lnTo>
                      <a:pt x="20674" y="2463"/>
                    </a:lnTo>
                    <a:lnTo>
                      <a:pt x="18206" y="947"/>
                    </a:lnTo>
                    <a:lnTo>
                      <a:pt x="15120" y="0"/>
                    </a:lnTo>
                    <a:lnTo>
                      <a:pt x="6171" y="0"/>
                    </a:lnTo>
                    <a:lnTo>
                      <a:pt x="3086" y="947"/>
                    </a:lnTo>
                    <a:lnTo>
                      <a:pt x="617" y="2463"/>
                    </a:lnTo>
                    <a:lnTo>
                      <a:pt x="0" y="4926"/>
                    </a:lnTo>
                    <a:lnTo>
                      <a:pt x="0" y="20463"/>
                    </a:lnTo>
                    <a:lnTo>
                      <a:pt x="617" y="21600"/>
                    </a:lnTo>
                    <a:lnTo>
                      <a:pt x="1543" y="20463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665" name="Freeform 1218"/>
              <p:cNvSpPr/>
              <p:nvPr/>
            </p:nvSpPr>
            <p:spPr>
              <a:xfrm>
                <a:off x="4807751" y="119063"/>
                <a:ext cx="12703" cy="1809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379"/>
                    </a:moveTo>
                    <a:lnTo>
                      <a:pt x="0" y="20463"/>
                    </a:lnTo>
                    <a:lnTo>
                      <a:pt x="8640" y="21600"/>
                    </a:lnTo>
                    <a:lnTo>
                      <a:pt x="21600" y="20463"/>
                    </a:lnTo>
                    <a:lnTo>
                      <a:pt x="21600" y="379"/>
                    </a:lnTo>
                    <a:lnTo>
                      <a:pt x="8640" y="0"/>
                    </a:lnTo>
                    <a:lnTo>
                      <a:pt x="0" y="379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666" name="Freeform 1220"/>
              <p:cNvSpPr/>
              <p:nvPr/>
            </p:nvSpPr>
            <p:spPr>
              <a:xfrm>
                <a:off x="4773619" y="140494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1296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1296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667" name="Freeform 1222"/>
              <p:cNvSpPr/>
              <p:nvPr/>
            </p:nvSpPr>
            <p:spPr>
              <a:xfrm>
                <a:off x="4773619" y="157957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668" name="Freeform 1224"/>
              <p:cNvSpPr/>
              <p:nvPr/>
            </p:nvSpPr>
            <p:spPr>
              <a:xfrm>
                <a:off x="4773619" y="178594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669" name="Freeform 1226"/>
              <p:cNvSpPr/>
              <p:nvPr/>
            </p:nvSpPr>
            <p:spPr>
              <a:xfrm>
                <a:off x="4773619" y="219076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1080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1080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670" name="Freeform 1228"/>
              <p:cNvSpPr/>
              <p:nvPr/>
            </p:nvSpPr>
            <p:spPr>
              <a:xfrm>
                <a:off x="4773619" y="198438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1080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1080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671" name="Freeform 1230"/>
              <p:cNvSpPr/>
              <p:nvPr/>
            </p:nvSpPr>
            <p:spPr>
              <a:xfrm>
                <a:off x="4773619" y="239713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1080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1080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672" name="Freeform 1232"/>
              <p:cNvSpPr/>
              <p:nvPr/>
            </p:nvSpPr>
            <p:spPr>
              <a:xfrm>
                <a:off x="4773619" y="259557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1296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1296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673" name="Freeform 1234"/>
              <p:cNvSpPr/>
              <p:nvPr/>
            </p:nvSpPr>
            <p:spPr>
              <a:xfrm>
                <a:off x="4773619" y="277019"/>
                <a:ext cx="85728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pic>
            <p:nvPicPr>
              <p:cNvPr id="674" name="Picture 1236" descr="Picture 1236"/>
              <p:cNvPicPr>
                <a:picLocks noChangeAspect="1"/>
              </p:cNvPicPr>
              <p:nvPr/>
            </p:nvPicPr>
            <p:blipFill>
              <a:blip r:embed="rId45">
                <a:extLst/>
              </a:blip>
              <a:stretch>
                <a:fillRect/>
              </a:stretch>
            </p:blipFill>
            <p:spPr>
              <a:xfrm>
                <a:off x="4703769" y="-1"/>
                <a:ext cx="220666" cy="18415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675" name="Freeform 1237"/>
              <p:cNvSpPr/>
              <p:nvPr/>
            </p:nvSpPr>
            <p:spPr>
              <a:xfrm>
                <a:off x="4872044" y="119063"/>
                <a:ext cx="109541" cy="1809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65" y="20463"/>
                    </a:moveTo>
                    <a:lnTo>
                      <a:pt x="1565" y="4926"/>
                    </a:lnTo>
                    <a:lnTo>
                      <a:pt x="2191" y="3411"/>
                    </a:lnTo>
                    <a:lnTo>
                      <a:pt x="4070" y="1895"/>
                    </a:lnTo>
                    <a:lnTo>
                      <a:pt x="7200" y="947"/>
                    </a:lnTo>
                    <a:lnTo>
                      <a:pt x="10330" y="379"/>
                    </a:lnTo>
                    <a:lnTo>
                      <a:pt x="14400" y="947"/>
                    </a:lnTo>
                    <a:lnTo>
                      <a:pt x="16904" y="1895"/>
                    </a:lnTo>
                    <a:lnTo>
                      <a:pt x="19409" y="3411"/>
                    </a:lnTo>
                    <a:lnTo>
                      <a:pt x="20035" y="4926"/>
                    </a:lnTo>
                    <a:lnTo>
                      <a:pt x="20035" y="20463"/>
                    </a:lnTo>
                    <a:lnTo>
                      <a:pt x="20974" y="21600"/>
                    </a:lnTo>
                    <a:lnTo>
                      <a:pt x="21600" y="20463"/>
                    </a:lnTo>
                    <a:lnTo>
                      <a:pt x="21600" y="4926"/>
                    </a:lnTo>
                    <a:lnTo>
                      <a:pt x="20035" y="2463"/>
                    </a:lnTo>
                    <a:lnTo>
                      <a:pt x="18470" y="947"/>
                    </a:lnTo>
                    <a:lnTo>
                      <a:pt x="14400" y="0"/>
                    </a:lnTo>
                    <a:lnTo>
                      <a:pt x="6261" y="0"/>
                    </a:lnTo>
                    <a:lnTo>
                      <a:pt x="3130" y="947"/>
                    </a:lnTo>
                    <a:lnTo>
                      <a:pt x="626" y="2463"/>
                    </a:lnTo>
                    <a:lnTo>
                      <a:pt x="0" y="4926"/>
                    </a:lnTo>
                    <a:lnTo>
                      <a:pt x="0" y="20463"/>
                    </a:lnTo>
                    <a:lnTo>
                      <a:pt x="626" y="21600"/>
                    </a:lnTo>
                    <a:lnTo>
                      <a:pt x="1565" y="20463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676" name="Freeform 1239"/>
              <p:cNvSpPr/>
              <p:nvPr/>
            </p:nvSpPr>
            <p:spPr>
              <a:xfrm>
                <a:off x="4918876" y="119063"/>
                <a:ext cx="12703" cy="1809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379"/>
                    </a:moveTo>
                    <a:lnTo>
                      <a:pt x="0" y="20463"/>
                    </a:lnTo>
                    <a:lnTo>
                      <a:pt x="8640" y="21600"/>
                    </a:lnTo>
                    <a:lnTo>
                      <a:pt x="21600" y="20463"/>
                    </a:lnTo>
                    <a:lnTo>
                      <a:pt x="21600" y="379"/>
                    </a:lnTo>
                    <a:lnTo>
                      <a:pt x="8640" y="0"/>
                    </a:lnTo>
                    <a:lnTo>
                      <a:pt x="0" y="379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677" name="Freeform 1241"/>
              <p:cNvSpPr/>
              <p:nvPr/>
            </p:nvSpPr>
            <p:spPr>
              <a:xfrm>
                <a:off x="4883156" y="140494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769" y="21600"/>
                    </a:lnTo>
                    <a:lnTo>
                      <a:pt x="21600" y="12960"/>
                    </a:lnTo>
                    <a:lnTo>
                      <a:pt x="20769" y="0"/>
                    </a:lnTo>
                    <a:lnTo>
                      <a:pt x="1246" y="0"/>
                    </a:lnTo>
                    <a:lnTo>
                      <a:pt x="0" y="1296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678" name="Freeform 1243"/>
              <p:cNvSpPr/>
              <p:nvPr/>
            </p:nvSpPr>
            <p:spPr>
              <a:xfrm>
                <a:off x="4883156" y="157957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769" y="21600"/>
                    </a:lnTo>
                    <a:lnTo>
                      <a:pt x="21600" y="8640"/>
                    </a:lnTo>
                    <a:lnTo>
                      <a:pt x="20769" y="0"/>
                    </a:ln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679" name="Freeform 1245"/>
              <p:cNvSpPr/>
              <p:nvPr/>
            </p:nvSpPr>
            <p:spPr>
              <a:xfrm>
                <a:off x="4883156" y="178594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769" y="21600"/>
                    </a:lnTo>
                    <a:lnTo>
                      <a:pt x="21600" y="8640"/>
                    </a:lnTo>
                    <a:lnTo>
                      <a:pt x="20769" y="0"/>
                    </a:ln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680" name="Freeform 1247"/>
              <p:cNvSpPr/>
              <p:nvPr/>
            </p:nvSpPr>
            <p:spPr>
              <a:xfrm>
                <a:off x="4883156" y="219076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769" y="21600"/>
                    </a:lnTo>
                    <a:lnTo>
                      <a:pt x="21600" y="10800"/>
                    </a:lnTo>
                    <a:lnTo>
                      <a:pt x="20769" y="0"/>
                    </a:lnTo>
                    <a:lnTo>
                      <a:pt x="1246" y="0"/>
                    </a:lnTo>
                    <a:lnTo>
                      <a:pt x="0" y="1080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681" name="Freeform 1249"/>
              <p:cNvSpPr/>
              <p:nvPr/>
            </p:nvSpPr>
            <p:spPr>
              <a:xfrm>
                <a:off x="4883156" y="198438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769" y="21600"/>
                    </a:lnTo>
                    <a:lnTo>
                      <a:pt x="21600" y="10800"/>
                    </a:lnTo>
                    <a:lnTo>
                      <a:pt x="20769" y="0"/>
                    </a:lnTo>
                    <a:lnTo>
                      <a:pt x="1246" y="0"/>
                    </a:lnTo>
                    <a:lnTo>
                      <a:pt x="0" y="1080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682" name="Freeform 1251"/>
              <p:cNvSpPr/>
              <p:nvPr/>
            </p:nvSpPr>
            <p:spPr>
              <a:xfrm>
                <a:off x="4883156" y="239713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769" y="21600"/>
                    </a:lnTo>
                    <a:lnTo>
                      <a:pt x="21600" y="10800"/>
                    </a:lnTo>
                    <a:lnTo>
                      <a:pt x="20769" y="0"/>
                    </a:lnTo>
                    <a:lnTo>
                      <a:pt x="1246" y="0"/>
                    </a:lnTo>
                    <a:lnTo>
                      <a:pt x="0" y="1080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683" name="Freeform 1253"/>
              <p:cNvSpPr/>
              <p:nvPr/>
            </p:nvSpPr>
            <p:spPr>
              <a:xfrm>
                <a:off x="4883156" y="259557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769" y="21600"/>
                    </a:lnTo>
                    <a:lnTo>
                      <a:pt x="21600" y="12960"/>
                    </a:lnTo>
                    <a:lnTo>
                      <a:pt x="20769" y="0"/>
                    </a:lnTo>
                    <a:lnTo>
                      <a:pt x="1246" y="0"/>
                    </a:lnTo>
                    <a:lnTo>
                      <a:pt x="0" y="1296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684" name="Freeform 1255"/>
              <p:cNvSpPr/>
              <p:nvPr/>
            </p:nvSpPr>
            <p:spPr>
              <a:xfrm>
                <a:off x="4883156" y="277019"/>
                <a:ext cx="82553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769" y="21600"/>
                    </a:lnTo>
                    <a:lnTo>
                      <a:pt x="21600" y="8640"/>
                    </a:lnTo>
                    <a:lnTo>
                      <a:pt x="20769" y="0"/>
                    </a:ln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pic>
            <p:nvPicPr>
              <p:cNvPr id="685" name="Picture 1257" descr="Picture 1257"/>
              <p:cNvPicPr>
                <a:picLocks noChangeAspect="1"/>
              </p:cNvPicPr>
              <p:nvPr/>
            </p:nvPicPr>
            <p:blipFill>
              <a:blip r:embed="rId46">
                <a:extLst/>
              </a:blip>
              <a:stretch>
                <a:fillRect/>
              </a:stretch>
            </p:blipFill>
            <p:spPr>
              <a:xfrm>
                <a:off x="4813306" y="-1"/>
                <a:ext cx="222253" cy="18415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686" name="Freeform 1258"/>
              <p:cNvSpPr/>
              <p:nvPr/>
            </p:nvSpPr>
            <p:spPr>
              <a:xfrm>
                <a:off x="4872044" y="300039"/>
                <a:ext cx="109541" cy="1793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035" y="382"/>
                    </a:moveTo>
                    <a:lnTo>
                      <a:pt x="20035" y="16821"/>
                    </a:lnTo>
                    <a:lnTo>
                      <a:pt x="19409" y="18159"/>
                    </a:lnTo>
                    <a:lnTo>
                      <a:pt x="16904" y="19115"/>
                    </a:lnTo>
                    <a:lnTo>
                      <a:pt x="14400" y="20262"/>
                    </a:lnTo>
                    <a:lnTo>
                      <a:pt x="10330" y="20644"/>
                    </a:lnTo>
                    <a:lnTo>
                      <a:pt x="7200" y="20262"/>
                    </a:lnTo>
                    <a:lnTo>
                      <a:pt x="4070" y="19115"/>
                    </a:lnTo>
                    <a:lnTo>
                      <a:pt x="2191" y="18159"/>
                    </a:lnTo>
                    <a:lnTo>
                      <a:pt x="1565" y="16821"/>
                    </a:lnTo>
                    <a:lnTo>
                      <a:pt x="1565" y="382"/>
                    </a:lnTo>
                    <a:lnTo>
                      <a:pt x="626" y="0"/>
                    </a:lnTo>
                    <a:lnTo>
                      <a:pt x="0" y="382"/>
                    </a:lnTo>
                    <a:lnTo>
                      <a:pt x="0" y="16821"/>
                    </a:lnTo>
                    <a:lnTo>
                      <a:pt x="626" y="18733"/>
                    </a:lnTo>
                    <a:lnTo>
                      <a:pt x="3130" y="20262"/>
                    </a:lnTo>
                    <a:lnTo>
                      <a:pt x="6261" y="21218"/>
                    </a:lnTo>
                    <a:lnTo>
                      <a:pt x="10330" y="21600"/>
                    </a:lnTo>
                    <a:lnTo>
                      <a:pt x="14400" y="21218"/>
                    </a:lnTo>
                    <a:lnTo>
                      <a:pt x="18470" y="20262"/>
                    </a:lnTo>
                    <a:lnTo>
                      <a:pt x="20035" y="18733"/>
                    </a:lnTo>
                    <a:lnTo>
                      <a:pt x="21600" y="16821"/>
                    </a:lnTo>
                    <a:lnTo>
                      <a:pt x="21600" y="382"/>
                    </a:lnTo>
                    <a:lnTo>
                      <a:pt x="20974" y="0"/>
                    </a:lnTo>
                    <a:lnTo>
                      <a:pt x="20035" y="382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687" name="Freeform 1260"/>
              <p:cNvSpPr/>
              <p:nvPr/>
            </p:nvSpPr>
            <p:spPr>
              <a:xfrm>
                <a:off x="4918876" y="300039"/>
                <a:ext cx="12703" cy="1762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016"/>
                    </a:moveTo>
                    <a:lnTo>
                      <a:pt x="21600" y="389"/>
                    </a:lnTo>
                    <a:lnTo>
                      <a:pt x="8640" y="0"/>
                    </a:lnTo>
                    <a:lnTo>
                      <a:pt x="0" y="389"/>
                    </a:lnTo>
                    <a:lnTo>
                      <a:pt x="0" y="21016"/>
                    </a:lnTo>
                    <a:lnTo>
                      <a:pt x="8640" y="21600"/>
                    </a:lnTo>
                    <a:lnTo>
                      <a:pt x="21600" y="21016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688" name="Freeform 1262"/>
              <p:cNvSpPr/>
              <p:nvPr/>
            </p:nvSpPr>
            <p:spPr>
              <a:xfrm>
                <a:off x="4883156" y="445295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69" y="0"/>
                    </a:move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lnTo>
                      <a:pt x="20769" y="21600"/>
                    </a:lnTo>
                    <a:lnTo>
                      <a:pt x="21600" y="8640"/>
                    </a:lnTo>
                    <a:lnTo>
                      <a:pt x="20769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689" name="Freeform 1264"/>
              <p:cNvSpPr/>
              <p:nvPr/>
            </p:nvSpPr>
            <p:spPr>
              <a:xfrm>
                <a:off x="4883156" y="424658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69" y="0"/>
                    </a:move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lnTo>
                      <a:pt x="20769" y="21600"/>
                    </a:lnTo>
                    <a:lnTo>
                      <a:pt x="21600" y="8640"/>
                    </a:lnTo>
                    <a:lnTo>
                      <a:pt x="20769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690" name="Freeform 1266"/>
              <p:cNvSpPr/>
              <p:nvPr/>
            </p:nvSpPr>
            <p:spPr>
              <a:xfrm>
                <a:off x="4883156" y="404020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69" y="0"/>
                    </a:move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lnTo>
                      <a:pt x="20769" y="21600"/>
                    </a:lnTo>
                    <a:lnTo>
                      <a:pt x="21600" y="8640"/>
                    </a:lnTo>
                    <a:lnTo>
                      <a:pt x="20769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691" name="Freeform 1268"/>
              <p:cNvSpPr/>
              <p:nvPr/>
            </p:nvSpPr>
            <p:spPr>
              <a:xfrm>
                <a:off x="4883156" y="362745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69" y="0"/>
                    </a:moveTo>
                    <a:lnTo>
                      <a:pt x="1246" y="0"/>
                    </a:lnTo>
                    <a:lnTo>
                      <a:pt x="0" y="12960"/>
                    </a:lnTo>
                    <a:lnTo>
                      <a:pt x="1246" y="21600"/>
                    </a:lnTo>
                    <a:lnTo>
                      <a:pt x="20769" y="21600"/>
                    </a:lnTo>
                    <a:lnTo>
                      <a:pt x="21600" y="12960"/>
                    </a:lnTo>
                    <a:lnTo>
                      <a:pt x="20769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692" name="Freeform 1270"/>
              <p:cNvSpPr/>
              <p:nvPr/>
            </p:nvSpPr>
            <p:spPr>
              <a:xfrm>
                <a:off x="4883156" y="383383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69" y="0"/>
                    </a:moveTo>
                    <a:lnTo>
                      <a:pt x="1246" y="0"/>
                    </a:lnTo>
                    <a:lnTo>
                      <a:pt x="0" y="12960"/>
                    </a:lnTo>
                    <a:lnTo>
                      <a:pt x="1246" y="21600"/>
                    </a:lnTo>
                    <a:lnTo>
                      <a:pt x="20769" y="21600"/>
                    </a:lnTo>
                    <a:lnTo>
                      <a:pt x="21600" y="12960"/>
                    </a:lnTo>
                    <a:lnTo>
                      <a:pt x="20769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693" name="Freeform 1272"/>
              <p:cNvSpPr/>
              <p:nvPr/>
            </p:nvSpPr>
            <p:spPr>
              <a:xfrm>
                <a:off x="4883156" y="342108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69" y="0"/>
                    </a:moveTo>
                    <a:lnTo>
                      <a:pt x="1246" y="0"/>
                    </a:lnTo>
                    <a:lnTo>
                      <a:pt x="0" y="12960"/>
                    </a:lnTo>
                    <a:lnTo>
                      <a:pt x="1246" y="21600"/>
                    </a:lnTo>
                    <a:lnTo>
                      <a:pt x="20769" y="21600"/>
                    </a:lnTo>
                    <a:lnTo>
                      <a:pt x="21600" y="12960"/>
                    </a:lnTo>
                    <a:lnTo>
                      <a:pt x="20769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694" name="Freeform 1274"/>
              <p:cNvSpPr/>
              <p:nvPr/>
            </p:nvSpPr>
            <p:spPr>
              <a:xfrm>
                <a:off x="4883156" y="326233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69" y="0"/>
                    </a:move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lnTo>
                      <a:pt x="20769" y="21600"/>
                    </a:lnTo>
                    <a:lnTo>
                      <a:pt x="21600" y="8640"/>
                    </a:lnTo>
                    <a:lnTo>
                      <a:pt x="20769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695" name="Freeform 1276"/>
              <p:cNvSpPr/>
              <p:nvPr/>
            </p:nvSpPr>
            <p:spPr>
              <a:xfrm>
                <a:off x="4883156" y="305595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69" y="0"/>
                    </a:move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lnTo>
                      <a:pt x="20769" y="21600"/>
                    </a:lnTo>
                    <a:lnTo>
                      <a:pt x="21600" y="8640"/>
                    </a:lnTo>
                    <a:lnTo>
                      <a:pt x="20769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pic>
            <p:nvPicPr>
              <p:cNvPr id="696" name="Picture 1278" descr="Picture 1278"/>
              <p:cNvPicPr>
                <a:picLocks noChangeAspect="1"/>
              </p:cNvPicPr>
              <p:nvPr/>
            </p:nvPicPr>
            <p:blipFill>
              <a:blip r:embed="rId47">
                <a:extLst/>
              </a:blip>
              <a:stretch>
                <a:fillRect/>
              </a:stretch>
            </p:blipFill>
            <p:spPr>
              <a:xfrm>
                <a:off x="4813306" y="406401"/>
                <a:ext cx="222253" cy="18415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697" name="Freeform 1279"/>
              <p:cNvSpPr/>
              <p:nvPr/>
            </p:nvSpPr>
            <p:spPr>
              <a:xfrm>
                <a:off x="4760919" y="300039"/>
                <a:ext cx="111128" cy="1793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749" y="382"/>
                    </a:moveTo>
                    <a:lnTo>
                      <a:pt x="19749" y="16821"/>
                    </a:lnTo>
                    <a:lnTo>
                      <a:pt x="19131" y="18159"/>
                    </a:lnTo>
                    <a:lnTo>
                      <a:pt x="17589" y="19115"/>
                    </a:lnTo>
                    <a:lnTo>
                      <a:pt x="14194" y="20262"/>
                    </a:lnTo>
                    <a:lnTo>
                      <a:pt x="10183" y="20644"/>
                    </a:lnTo>
                    <a:lnTo>
                      <a:pt x="7097" y="20262"/>
                    </a:lnTo>
                    <a:lnTo>
                      <a:pt x="4011" y="19115"/>
                    </a:lnTo>
                    <a:lnTo>
                      <a:pt x="2469" y="18159"/>
                    </a:lnTo>
                    <a:lnTo>
                      <a:pt x="1543" y="16821"/>
                    </a:lnTo>
                    <a:lnTo>
                      <a:pt x="1543" y="382"/>
                    </a:lnTo>
                    <a:lnTo>
                      <a:pt x="617" y="0"/>
                    </a:lnTo>
                    <a:lnTo>
                      <a:pt x="0" y="382"/>
                    </a:lnTo>
                    <a:lnTo>
                      <a:pt x="0" y="16821"/>
                    </a:lnTo>
                    <a:lnTo>
                      <a:pt x="617" y="18733"/>
                    </a:lnTo>
                    <a:lnTo>
                      <a:pt x="3086" y="20262"/>
                    </a:lnTo>
                    <a:lnTo>
                      <a:pt x="6171" y="21218"/>
                    </a:lnTo>
                    <a:lnTo>
                      <a:pt x="10183" y="21600"/>
                    </a:lnTo>
                    <a:lnTo>
                      <a:pt x="15120" y="21218"/>
                    </a:lnTo>
                    <a:lnTo>
                      <a:pt x="18206" y="20262"/>
                    </a:lnTo>
                    <a:lnTo>
                      <a:pt x="20674" y="18733"/>
                    </a:lnTo>
                    <a:lnTo>
                      <a:pt x="21600" y="16821"/>
                    </a:lnTo>
                    <a:lnTo>
                      <a:pt x="21600" y="382"/>
                    </a:lnTo>
                    <a:lnTo>
                      <a:pt x="20674" y="0"/>
                    </a:lnTo>
                    <a:lnTo>
                      <a:pt x="19749" y="382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698" name="Freeform 1281"/>
              <p:cNvSpPr/>
              <p:nvPr/>
            </p:nvSpPr>
            <p:spPr>
              <a:xfrm>
                <a:off x="4807751" y="300039"/>
                <a:ext cx="12703" cy="1762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016"/>
                    </a:moveTo>
                    <a:lnTo>
                      <a:pt x="21600" y="389"/>
                    </a:lnTo>
                    <a:lnTo>
                      <a:pt x="8640" y="0"/>
                    </a:lnTo>
                    <a:lnTo>
                      <a:pt x="0" y="389"/>
                    </a:lnTo>
                    <a:lnTo>
                      <a:pt x="0" y="21016"/>
                    </a:lnTo>
                    <a:lnTo>
                      <a:pt x="8640" y="21600"/>
                    </a:lnTo>
                    <a:lnTo>
                      <a:pt x="21600" y="21016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699" name="Freeform 1283"/>
              <p:cNvSpPr/>
              <p:nvPr/>
            </p:nvSpPr>
            <p:spPr>
              <a:xfrm>
                <a:off x="4773619" y="445295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700" name="Freeform 1285"/>
              <p:cNvSpPr/>
              <p:nvPr/>
            </p:nvSpPr>
            <p:spPr>
              <a:xfrm>
                <a:off x="4773619" y="424658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701" name="Freeform 1287"/>
              <p:cNvSpPr/>
              <p:nvPr/>
            </p:nvSpPr>
            <p:spPr>
              <a:xfrm>
                <a:off x="4773619" y="404020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702" name="Freeform 1289"/>
              <p:cNvSpPr/>
              <p:nvPr/>
            </p:nvSpPr>
            <p:spPr>
              <a:xfrm>
                <a:off x="4773619" y="362745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1296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1296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703" name="Freeform 1291"/>
              <p:cNvSpPr/>
              <p:nvPr/>
            </p:nvSpPr>
            <p:spPr>
              <a:xfrm>
                <a:off x="4773619" y="383383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1296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1296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704" name="Freeform 1293"/>
              <p:cNvSpPr/>
              <p:nvPr/>
            </p:nvSpPr>
            <p:spPr>
              <a:xfrm>
                <a:off x="4773619" y="342108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1296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1296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705" name="Freeform 1295"/>
              <p:cNvSpPr/>
              <p:nvPr/>
            </p:nvSpPr>
            <p:spPr>
              <a:xfrm>
                <a:off x="4773619" y="326233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706" name="Freeform 1297"/>
              <p:cNvSpPr/>
              <p:nvPr/>
            </p:nvSpPr>
            <p:spPr>
              <a:xfrm>
                <a:off x="4773619" y="305595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pic>
            <p:nvPicPr>
              <p:cNvPr id="707" name="Picture 1299" descr="Picture 1299"/>
              <p:cNvPicPr>
                <a:picLocks noChangeAspect="1"/>
              </p:cNvPicPr>
              <p:nvPr/>
            </p:nvPicPr>
            <p:blipFill>
              <a:blip r:embed="rId48">
                <a:extLst/>
              </a:blip>
              <a:stretch>
                <a:fillRect/>
              </a:stretch>
            </p:blipFill>
            <p:spPr>
              <a:xfrm>
                <a:off x="4706944" y="406401"/>
                <a:ext cx="209553" cy="18415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708" name="Freeform 1300"/>
              <p:cNvSpPr/>
              <p:nvPr/>
            </p:nvSpPr>
            <p:spPr>
              <a:xfrm>
                <a:off x="4649794" y="300039"/>
                <a:ext cx="111128" cy="1793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057" y="382"/>
                    </a:moveTo>
                    <a:lnTo>
                      <a:pt x="20057" y="16821"/>
                    </a:lnTo>
                    <a:lnTo>
                      <a:pt x="19131" y="18159"/>
                    </a:lnTo>
                    <a:lnTo>
                      <a:pt x="17589" y="19115"/>
                    </a:lnTo>
                    <a:lnTo>
                      <a:pt x="14194" y="20262"/>
                    </a:lnTo>
                    <a:lnTo>
                      <a:pt x="11109" y="20644"/>
                    </a:lnTo>
                    <a:lnTo>
                      <a:pt x="7097" y="20262"/>
                    </a:lnTo>
                    <a:lnTo>
                      <a:pt x="4629" y="19115"/>
                    </a:lnTo>
                    <a:lnTo>
                      <a:pt x="2469" y="18159"/>
                    </a:lnTo>
                    <a:lnTo>
                      <a:pt x="1543" y="16821"/>
                    </a:lnTo>
                    <a:lnTo>
                      <a:pt x="1543" y="382"/>
                    </a:lnTo>
                    <a:lnTo>
                      <a:pt x="617" y="0"/>
                    </a:lnTo>
                    <a:lnTo>
                      <a:pt x="0" y="382"/>
                    </a:lnTo>
                    <a:lnTo>
                      <a:pt x="0" y="16821"/>
                    </a:lnTo>
                    <a:lnTo>
                      <a:pt x="617" y="18733"/>
                    </a:lnTo>
                    <a:lnTo>
                      <a:pt x="3086" y="20262"/>
                    </a:lnTo>
                    <a:lnTo>
                      <a:pt x="7097" y="21218"/>
                    </a:lnTo>
                    <a:lnTo>
                      <a:pt x="11109" y="21600"/>
                    </a:lnTo>
                    <a:lnTo>
                      <a:pt x="15120" y="21218"/>
                    </a:lnTo>
                    <a:lnTo>
                      <a:pt x="18206" y="20262"/>
                    </a:lnTo>
                    <a:lnTo>
                      <a:pt x="20674" y="18733"/>
                    </a:lnTo>
                    <a:lnTo>
                      <a:pt x="21600" y="16821"/>
                    </a:lnTo>
                    <a:lnTo>
                      <a:pt x="21600" y="382"/>
                    </a:lnTo>
                    <a:lnTo>
                      <a:pt x="20674" y="0"/>
                    </a:lnTo>
                    <a:lnTo>
                      <a:pt x="20057" y="382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709" name="Freeform 1302"/>
              <p:cNvSpPr/>
              <p:nvPr/>
            </p:nvSpPr>
            <p:spPr>
              <a:xfrm>
                <a:off x="4701387" y="300039"/>
                <a:ext cx="12703" cy="1762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016"/>
                    </a:moveTo>
                    <a:lnTo>
                      <a:pt x="21600" y="389"/>
                    </a:lnTo>
                    <a:lnTo>
                      <a:pt x="8640" y="0"/>
                    </a:lnTo>
                    <a:lnTo>
                      <a:pt x="0" y="389"/>
                    </a:lnTo>
                    <a:lnTo>
                      <a:pt x="0" y="21016"/>
                    </a:lnTo>
                    <a:lnTo>
                      <a:pt x="8640" y="21600"/>
                    </a:lnTo>
                    <a:lnTo>
                      <a:pt x="21600" y="21016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710" name="Freeform 1304"/>
              <p:cNvSpPr/>
              <p:nvPr/>
            </p:nvSpPr>
            <p:spPr>
              <a:xfrm>
                <a:off x="4665669" y="445295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354" y="0"/>
                    </a:move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lnTo>
                      <a:pt x="20354" y="21600"/>
                    </a:lnTo>
                    <a:lnTo>
                      <a:pt x="21600" y="8640"/>
                    </a:lnTo>
                    <a:lnTo>
                      <a:pt x="20354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711" name="Freeform 1306"/>
              <p:cNvSpPr/>
              <p:nvPr/>
            </p:nvSpPr>
            <p:spPr>
              <a:xfrm>
                <a:off x="4665669" y="424658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354" y="0"/>
                    </a:move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lnTo>
                      <a:pt x="20354" y="21600"/>
                    </a:lnTo>
                    <a:lnTo>
                      <a:pt x="21600" y="8640"/>
                    </a:lnTo>
                    <a:lnTo>
                      <a:pt x="20354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712" name="Freeform 1308"/>
              <p:cNvSpPr/>
              <p:nvPr/>
            </p:nvSpPr>
            <p:spPr>
              <a:xfrm>
                <a:off x="4665669" y="404020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354" y="0"/>
                    </a:move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lnTo>
                      <a:pt x="20354" y="21600"/>
                    </a:lnTo>
                    <a:lnTo>
                      <a:pt x="21600" y="8640"/>
                    </a:lnTo>
                    <a:lnTo>
                      <a:pt x="20354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713" name="Freeform 1310"/>
              <p:cNvSpPr/>
              <p:nvPr/>
            </p:nvSpPr>
            <p:spPr>
              <a:xfrm>
                <a:off x="4665669" y="362745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354" y="0"/>
                    </a:moveTo>
                    <a:lnTo>
                      <a:pt x="1246" y="0"/>
                    </a:lnTo>
                    <a:lnTo>
                      <a:pt x="0" y="12960"/>
                    </a:lnTo>
                    <a:lnTo>
                      <a:pt x="1246" y="21600"/>
                    </a:lnTo>
                    <a:lnTo>
                      <a:pt x="20354" y="21600"/>
                    </a:lnTo>
                    <a:lnTo>
                      <a:pt x="21600" y="12960"/>
                    </a:lnTo>
                    <a:lnTo>
                      <a:pt x="20354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714" name="Freeform 1312"/>
              <p:cNvSpPr/>
              <p:nvPr/>
            </p:nvSpPr>
            <p:spPr>
              <a:xfrm>
                <a:off x="4665669" y="383383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354" y="0"/>
                    </a:moveTo>
                    <a:lnTo>
                      <a:pt x="1246" y="0"/>
                    </a:lnTo>
                    <a:lnTo>
                      <a:pt x="0" y="12960"/>
                    </a:lnTo>
                    <a:lnTo>
                      <a:pt x="1246" y="21600"/>
                    </a:lnTo>
                    <a:lnTo>
                      <a:pt x="20354" y="21600"/>
                    </a:lnTo>
                    <a:lnTo>
                      <a:pt x="21600" y="12960"/>
                    </a:lnTo>
                    <a:lnTo>
                      <a:pt x="20354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715" name="Freeform 1314"/>
              <p:cNvSpPr/>
              <p:nvPr/>
            </p:nvSpPr>
            <p:spPr>
              <a:xfrm>
                <a:off x="4665669" y="342108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354" y="0"/>
                    </a:moveTo>
                    <a:lnTo>
                      <a:pt x="1246" y="0"/>
                    </a:lnTo>
                    <a:lnTo>
                      <a:pt x="0" y="12960"/>
                    </a:lnTo>
                    <a:lnTo>
                      <a:pt x="1246" y="21600"/>
                    </a:lnTo>
                    <a:lnTo>
                      <a:pt x="20354" y="21600"/>
                    </a:lnTo>
                    <a:lnTo>
                      <a:pt x="21600" y="12960"/>
                    </a:lnTo>
                    <a:lnTo>
                      <a:pt x="20354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716" name="Freeform 1316"/>
              <p:cNvSpPr/>
              <p:nvPr/>
            </p:nvSpPr>
            <p:spPr>
              <a:xfrm>
                <a:off x="4665669" y="326233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354" y="0"/>
                    </a:move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lnTo>
                      <a:pt x="20354" y="21600"/>
                    </a:lnTo>
                    <a:lnTo>
                      <a:pt x="21600" y="8640"/>
                    </a:lnTo>
                    <a:lnTo>
                      <a:pt x="20354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717" name="Freeform 1318"/>
              <p:cNvSpPr/>
              <p:nvPr/>
            </p:nvSpPr>
            <p:spPr>
              <a:xfrm>
                <a:off x="4665669" y="305595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354" y="0"/>
                    </a:move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lnTo>
                      <a:pt x="20354" y="21600"/>
                    </a:lnTo>
                    <a:lnTo>
                      <a:pt x="21600" y="8640"/>
                    </a:lnTo>
                    <a:lnTo>
                      <a:pt x="20354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pic>
            <p:nvPicPr>
              <p:cNvPr id="718" name="Picture 1320" descr="Picture 1320"/>
              <p:cNvPicPr>
                <a:picLocks noChangeAspect="1"/>
              </p:cNvPicPr>
              <p:nvPr/>
            </p:nvPicPr>
            <p:blipFill>
              <a:blip r:embed="rId49">
                <a:extLst/>
              </a:blip>
              <a:stretch>
                <a:fillRect/>
              </a:stretch>
            </p:blipFill>
            <p:spPr>
              <a:xfrm>
                <a:off x="4595819" y="406401"/>
                <a:ext cx="222253" cy="18415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719" name="Freeform 1321"/>
              <p:cNvSpPr/>
              <p:nvPr/>
            </p:nvSpPr>
            <p:spPr>
              <a:xfrm>
                <a:off x="4543431" y="300039"/>
                <a:ext cx="109541" cy="1793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035" y="382"/>
                    </a:moveTo>
                    <a:lnTo>
                      <a:pt x="20035" y="16821"/>
                    </a:lnTo>
                    <a:lnTo>
                      <a:pt x="19409" y="18159"/>
                    </a:lnTo>
                    <a:lnTo>
                      <a:pt x="16904" y="19115"/>
                    </a:lnTo>
                    <a:lnTo>
                      <a:pt x="14400" y="20262"/>
                    </a:lnTo>
                    <a:lnTo>
                      <a:pt x="10330" y="20644"/>
                    </a:lnTo>
                    <a:lnTo>
                      <a:pt x="7200" y="20262"/>
                    </a:lnTo>
                    <a:lnTo>
                      <a:pt x="4070" y="19115"/>
                    </a:lnTo>
                    <a:lnTo>
                      <a:pt x="2191" y="18159"/>
                    </a:lnTo>
                    <a:lnTo>
                      <a:pt x="1565" y="16821"/>
                    </a:lnTo>
                    <a:lnTo>
                      <a:pt x="1565" y="382"/>
                    </a:lnTo>
                    <a:lnTo>
                      <a:pt x="626" y="0"/>
                    </a:lnTo>
                    <a:lnTo>
                      <a:pt x="0" y="382"/>
                    </a:lnTo>
                    <a:lnTo>
                      <a:pt x="0" y="16821"/>
                    </a:lnTo>
                    <a:lnTo>
                      <a:pt x="626" y="18733"/>
                    </a:lnTo>
                    <a:lnTo>
                      <a:pt x="3130" y="20262"/>
                    </a:lnTo>
                    <a:lnTo>
                      <a:pt x="6261" y="21218"/>
                    </a:lnTo>
                    <a:lnTo>
                      <a:pt x="10330" y="21600"/>
                    </a:lnTo>
                    <a:lnTo>
                      <a:pt x="14400" y="21218"/>
                    </a:lnTo>
                    <a:lnTo>
                      <a:pt x="18470" y="20262"/>
                    </a:lnTo>
                    <a:lnTo>
                      <a:pt x="20974" y="18733"/>
                    </a:lnTo>
                    <a:lnTo>
                      <a:pt x="21600" y="16821"/>
                    </a:lnTo>
                    <a:lnTo>
                      <a:pt x="21600" y="382"/>
                    </a:lnTo>
                    <a:lnTo>
                      <a:pt x="20974" y="0"/>
                    </a:lnTo>
                    <a:lnTo>
                      <a:pt x="20035" y="382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720" name="Freeform 1323"/>
              <p:cNvSpPr/>
              <p:nvPr/>
            </p:nvSpPr>
            <p:spPr>
              <a:xfrm>
                <a:off x="4590262" y="300039"/>
                <a:ext cx="12703" cy="1762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016"/>
                    </a:moveTo>
                    <a:lnTo>
                      <a:pt x="21600" y="389"/>
                    </a:lnTo>
                    <a:lnTo>
                      <a:pt x="8640" y="0"/>
                    </a:lnTo>
                    <a:lnTo>
                      <a:pt x="0" y="389"/>
                    </a:lnTo>
                    <a:lnTo>
                      <a:pt x="0" y="21016"/>
                    </a:lnTo>
                    <a:lnTo>
                      <a:pt x="8640" y="21600"/>
                    </a:lnTo>
                    <a:lnTo>
                      <a:pt x="21600" y="21016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721" name="Freeform 1325"/>
              <p:cNvSpPr/>
              <p:nvPr/>
            </p:nvSpPr>
            <p:spPr>
              <a:xfrm>
                <a:off x="4554544" y="445295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69" y="0"/>
                    </a:move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lnTo>
                      <a:pt x="20769" y="21600"/>
                    </a:lnTo>
                    <a:lnTo>
                      <a:pt x="21600" y="8640"/>
                    </a:lnTo>
                    <a:lnTo>
                      <a:pt x="20769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722" name="Freeform 1327"/>
              <p:cNvSpPr/>
              <p:nvPr/>
            </p:nvSpPr>
            <p:spPr>
              <a:xfrm>
                <a:off x="4554544" y="424658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69" y="0"/>
                    </a:move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lnTo>
                      <a:pt x="20769" y="21600"/>
                    </a:lnTo>
                    <a:lnTo>
                      <a:pt x="21600" y="8640"/>
                    </a:lnTo>
                    <a:lnTo>
                      <a:pt x="20769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723" name="Freeform 1329"/>
              <p:cNvSpPr/>
              <p:nvPr/>
            </p:nvSpPr>
            <p:spPr>
              <a:xfrm>
                <a:off x="4554544" y="404020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69" y="0"/>
                    </a:move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lnTo>
                      <a:pt x="20769" y="21600"/>
                    </a:lnTo>
                    <a:lnTo>
                      <a:pt x="21600" y="8640"/>
                    </a:lnTo>
                    <a:lnTo>
                      <a:pt x="20769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724" name="Freeform 1331"/>
              <p:cNvSpPr/>
              <p:nvPr/>
            </p:nvSpPr>
            <p:spPr>
              <a:xfrm>
                <a:off x="4554544" y="362745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69" y="0"/>
                    </a:moveTo>
                    <a:lnTo>
                      <a:pt x="1246" y="0"/>
                    </a:lnTo>
                    <a:lnTo>
                      <a:pt x="0" y="12960"/>
                    </a:lnTo>
                    <a:lnTo>
                      <a:pt x="1246" y="21600"/>
                    </a:lnTo>
                    <a:lnTo>
                      <a:pt x="20769" y="21600"/>
                    </a:lnTo>
                    <a:lnTo>
                      <a:pt x="21600" y="12960"/>
                    </a:lnTo>
                    <a:lnTo>
                      <a:pt x="20769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725" name="Freeform 1333"/>
              <p:cNvSpPr/>
              <p:nvPr/>
            </p:nvSpPr>
            <p:spPr>
              <a:xfrm>
                <a:off x="4554544" y="383383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69" y="0"/>
                    </a:moveTo>
                    <a:lnTo>
                      <a:pt x="1246" y="0"/>
                    </a:lnTo>
                    <a:lnTo>
                      <a:pt x="0" y="12960"/>
                    </a:lnTo>
                    <a:lnTo>
                      <a:pt x="1246" y="21600"/>
                    </a:lnTo>
                    <a:lnTo>
                      <a:pt x="20769" y="21600"/>
                    </a:lnTo>
                    <a:lnTo>
                      <a:pt x="21600" y="12960"/>
                    </a:lnTo>
                    <a:lnTo>
                      <a:pt x="20769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726" name="Freeform 1335"/>
              <p:cNvSpPr/>
              <p:nvPr/>
            </p:nvSpPr>
            <p:spPr>
              <a:xfrm>
                <a:off x="4554544" y="342108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69" y="0"/>
                    </a:moveTo>
                    <a:lnTo>
                      <a:pt x="1246" y="0"/>
                    </a:lnTo>
                    <a:lnTo>
                      <a:pt x="0" y="12960"/>
                    </a:lnTo>
                    <a:lnTo>
                      <a:pt x="1246" y="21600"/>
                    </a:lnTo>
                    <a:lnTo>
                      <a:pt x="20769" y="21600"/>
                    </a:lnTo>
                    <a:lnTo>
                      <a:pt x="21600" y="12960"/>
                    </a:lnTo>
                    <a:lnTo>
                      <a:pt x="20769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727" name="Freeform 1337"/>
              <p:cNvSpPr/>
              <p:nvPr/>
            </p:nvSpPr>
            <p:spPr>
              <a:xfrm>
                <a:off x="4554544" y="326233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69" y="0"/>
                    </a:move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lnTo>
                      <a:pt x="20769" y="21600"/>
                    </a:lnTo>
                    <a:lnTo>
                      <a:pt x="21600" y="8640"/>
                    </a:lnTo>
                    <a:lnTo>
                      <a:pt x="20769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728" name="Freeform 1339"/>
              <p:cNvSpPr/>
              <p:nvPr/>
            </p:nvSpPr>
            <p:spPr>
              <a:xfrm>
                <a:off x="4554544" y="305595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69" y="0"/>
                    </a:move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lnTo>
                      <a:pt x="20769" y="21600"/>
                    </a:lnTo>
                    <a:lnTo>
                      <a:pt x="21600" y="8640"/>
                    </a:lnTo>
                    <a:lnTo>
                      <a:pt x="20769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pic>
            <p:nvPicPr>
              <p:cNvPr id="729" name="Picture 1341" descr="Picture 1341"/>
              <p:cNvPicPr>
                <a:picLocks noChangeAspect="1"/>
              </p:cNvPicPr>
              <p:nvPr/>
            </p:nvPicPr>
            <p:blipFill>
              <a:blip r:embed="rId50">
                <a:extLst/>
              </a:blip>
              <a:stretch>
                <a:fillRect/>
              </a:stretch>
            </p:blipFill>
            <p:spPr>
              <a:xfrm>
                <a:off x="4484694" y="406401"/>
                <a:ext cx="222253" cy="18415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730" name="Freeform 1342"/>
              <p:cNvSpPr/>
              <p:nvPr/>
            </p:nvSpPr>
            <p:spPr>
              <a:xfrm>
                <a:off x="4432306" y="300039"/>
                <a:ext cx="111128" cy="1793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749" y="382"/>
                    </a:moveTo>
                    <a:lnTo>
                      <a:pt x="19749" y="16821"/>
                    </a:lnTo>
                    <a:lnTo>
                      <a:pt x="19131" y="18159"/>
                    </a:lnTo>
                    <a:lnTo>
                      <a:pt x="17589" y="19115"/>
                    </a:lnTo>
                    <a:lnTo>
                      <a:pt x="14194" y="20262"/>
                    </a:lnTo>
                    <a:lnTo>
                      <a:pt x="11109" y="20644"/>
                    </a:lnTo>
                    <a:lnTo>
                      <a:pt x="7097" y="20262"/>
                    </a:lnTo>
                    <a:lnTo>
                      <a:pt x="4011" y="19115"/>
                    </a:lnTo>
                    <a:lnTo>
                      <a:pt x="2469" y="18159"/>
                    </a:lnTo>
                    <a:lnTo>
                      <a:pt x="1543" y="16821"/>
                    </a:lnTo>
                    <a:lnTo>
                      <a:pt x="1543" y="382"/>
                    </a:lnTo>
                    <a:lnTo>
                      <a:pt x="617" y="0"/>
                    </a:lnTo>
                    <a:lnTo>
                      <a:pt x="0" y="382"/>
                    </a:lnTo>
                    <a:lnTo>
                      <a:pt x="0" y="16821"/>
                    </a:lnTo>
                    <a:lnTo>
                      <a:pt x="617" y="18733"/>
                    </a:lnTo>
                    <a:lnTo>
                      <a:pt x="3086" y="20262"/>
                    </a:lnTo>
                    <a:lnTo>
                      <a:pt x="6171" y="21218"/>
                    </a:lnTo>
                    <a:lnTo>
                      <a:pt x="11109" y="21600"/>
                    </a:lnTo>
                    <a:lnTo>
                      <a:pt x="15120" y="21218"/>
                    </a:lnTo>
                    <a:lnTo>
                      <a:pt x="18206" y="20262"/>
                    </a:lnTo>
                    <a:lnTo>
                      <a:pt x="20674" y="18733"/>
                    </a:lnTo>
                    <a:lnTo>
                      <a:pt x="21600" y="16821"/>
                    </a:lnTo>
                    <a:lnTo>
                      <a:pt x="21600" y="382"/>
                    </a:lnTo>
                    <a:lnTo>
                      <a:pt x="20674" y="0"/>
                    </a:lnTo>
                    <a:lnTo>
                      <a:pt x="19749" y="382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731" name="Freeform 1344"/>
              <p:cNvSpPr/>
              <p:nvPr/>
            </p:nvSpPr>
            <p:spPr>
              <a:xfrm>
                <a:off x="4483106" y="300039"/>
                <a:ext cx="12703" cy="1762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016"/>
                    </a:moveTo>
                    <a:lnTo>
                      <a:pt x="21600" y="389"/>
                    </a:lnTo>
                    <a:lnTo>
                      <a:pt x="10800" y="0"/>
                    </a:lnTo>
                    <a:lnTo>
                      <a:pt x="0" y="389"/>
                    </a:lnTo>
                    <a:lnTo>
                      <a:pt x="0" y="21016"/>
                    </a:lnTo>
                    <a:lnTo>
                      <a:pt x="10800" y="21600"/>
                    </a:lnTo>
                    <a:lnTo>
                      <a:pt x="21600" y="21016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732" name="Freeform 1346"/>
              <p:cNvSpPr/>
              <p:nvPr/>
            </p:nvSpPr>
            <p:spPr>
              <a:xfrm>
                <a:off x="4445006" y="445295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733" name="Freeform 1348"/>
              <p:cNvSpPr/>
              <p:nvPr/>
            </p:nvSpPr>
            <p:spPr>
              <a:xfrm>
                <a:off x="4445006" y="424658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734" name="Freeform 1350"/>
              <p:cNvSpPr/>
              <p:nvPr/>
            </p:nvSpPr>
            <p:spPr>
              <a:xfrm>
                <a:off x="4445006" y="404020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735" name="Freeform 1352"/>
              <p:cNvSpPr/>
              <p:nvPr/>
            </p:nvSpPr>
            <p:spPr>
              <a:xfrm>
                <a:off x="4445006" y="362745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1296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1296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736" name="Freeform 1354"/>
              <p:cNvSpPr/>
              <p:nvPr/>
            </p:nvSpPr>
            <p:spPr>
              <a:xfrm>
                <a:off x="4445006" y="383383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1296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1296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737" name="Freeform 1356"/>
              <p:cNvSpPr/>
              <p:nvPr/>
            </p:nvSpPr>
            <p:spPr>
              <a:xfrm>
                <a:off x="4445006" y="342108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1296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1296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738" name="Freeform 1358"/>
              <p:cNvSpPr/>
              <p:nvPr/>
            </p:nvSpPr>
            <p:spPr>
              <a:xfrm>
                <a:off x="4445006" y="326233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739" name="Freeform 1360"/>
              <p:cNvSpPr/>
              <p:nvPr/>
            </p:nvSpPr>
            <p:spPr>
              <a:xfrm>
                <a:off x="4445006" y="305595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pic>
            <p:nvPicPr>
              <p:cNvPr id="740" name="Picture 1362" descr="Picture 1362"/>
              <p:cNvPicPr>
                <a:picLocks noChangeAspect="1"/>
              </p:cNvPicPr>
              <p:nvPr/>
            </p:nvPicPr>
            <p:blipFill>
              <a:blip r:embed="rId51">
                <a:extLst/>
              </a:blip>
              <a:stretch>
                <a:fillRect/>
              </a:stretch>
            </p:blipFill>
            <p:spPr>
              <a:xfrm>
                <a:off x="4375156" y="406401"/>
                <a:ext cx="220666" cy="18415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741" name="Freeform 1363"/>
              <p:cNvSpPr/>
              <p:nvPr/>
            </p:nvSpPr>
            <p:spPr>
              <a:xfrm>
                <a:off x="4321181" y="300039"/>
                <a:ext cx="111128" cy="1793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057" y="382"/>
                    </a:moveTo>
                    <a:lnTo>
                      <a:pt x="20057" y="18159"/>
                    </a:lnTo>
                    <a:lnTo>
                      <a:pt x="17589" y="19115"/>
                    </a:lnTo>
                    <a:lnTo>
                      <a:pt x="14194" y="20262"/>
                    </a:lnTo>
                    <a:lnTo>
                      <a:pt x="11109" y="20644"/>
                    </a:lnTo>
                    <a:lnTo>
                      <a:pt x="7097" y="20262"/>
                    </a:lnTo>
                    <a:lnTo>
                      <a:pt x="4629" y="19115"/>
                    </a:lnTo>
                    <a:lnTo>
                      <a:pt x="2469" y="18159"/>
                    </a:lnTo>
                    <a:lnTo>
                      <a:pt x="1543" y="16821"/>
                    </a:lnTo>
                    <a:lnTo>
                      <a:pt x="1543" y="382"/>
                    </a:lnTo>
                    <a:lnTo>
                      <a:pt x="926" y="0"/>
                    </a:lnTo>
                    <a:lnTo>
                      <a:pt x="0" y="382"/>
                    </a:lnTo>
                    <a:lnTo>
                      <a:pt x="0" y="16821"/>
                    </a:lnTo>
                    <a:lnTo>
                      <a:pt x="1543" y="18733"/>
                    </a:lnTo>
                    <a:lnTo>
                      <a:pt x="3086" y="20262"/>
                    </a:lnTo>
                    <a:lnTo>
                      <a:pt x="7097" y="21218"/>
                    </a:lnTo>
                    <a:lnTo>
                      <a:pt x="11109" y="21600"/>
                    </a:lnTo>
                    <a:lnTo>
                      <a:pt x="15120" y="21218"/>
                    </a:lnTo>
                    <a:lnTo>
                      <a:pt x="18206" y="20262"/>
                    </a:lnTo>
                    <a:lnTo>
                      <a:pt x="20674" y="18733"/>
                    </a:lnTo>
                    <a:lnTo>
                      <a:pt x="21600" y="16821"/>
                    </a:lnTo>
                    <a:lnTo>
                      <a:pt x="21600" y="382"/>
                    </a:lnTo>
                    <a:lnTo>
                      <a:pt x="20674" y="0"/>
                    </a:lnTo>
                    <a:lnTo>
                      <a:pt x="20057" y="382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742" name="Freeform 1365"/>
              <p:cNvSpPr/>
              <p:nvPr/>
            </p:nvSpPr>
            <p:spPr>
              <a:xfrm>
                <a:off x="4372775" y="300039"/>
                <a:ext cx="12703" cy="1762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016"/>
                    </a:moveTo>
                    <a:lnTo>
                      <a:pt x="21600" y="389"/>
                    </a:lnTo>
                    <a:lnTo>
                      <a:pt x="8640" y="0"/>
                    </a:lnTo>
                    <a:lnTo>
                      <a:pt x="0" y="389"/>
                    </a:lnTo>
                    <a:lnTo>
                      <a:pt x="0" y="21016"/>
                    </a:lnTo>
                    <a:lnTo>
                      <a:pt x="8640" y="21600"/>
                    </a:lnTo>
                    <a:lnTo>
                      <a:pt x="21600" y="21016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743" name="Freeform 1367"/>
              <p:cNvSpPr/>
              <p:nvPr/>
            </p:nvSpPr>
            <p:spPr>
              <a:xfrm>
                <a:off x="4337056" y="445295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354" y="0"/>
                    </a:move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lnTo>
                      <a:pt x="20354" y="21600"/>
                    </a:lnTo>
                    <a:lnTo>
                      <a:pt x="21600" y="8640"/>
                    </a:lnTo>
                    <a:lnTo>
                      <a:pt x="20354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744" name="Freeform 1369"/>
              <p:cNvSpPr/>
              <p:nvPr/>
            </p:nvSpPr>
            <p:spPr>
              <a:xfrm>
                <a:off x="4337056" y="424658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354" y="0"/>
                    </a:move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lnTo>
                      <a:pt x="20354" y="21600"/>
                    </a:lnTo>
                    <a:lnTo>
                      <a:pt x="21600" y="8640"/>
                    </a:lnTo>
                    <a:lnTo>
                      <a:pt x="20354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745" name="Freeform 1371"/>
              <p:cNvSpPr/>
              <p:nvPr/>
            </p:nvSpPr>
            <p:spPr>
              <a:xfrm>
                <a:off x="4337056" y="404020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354" y="0"/>
                    </a:move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lnTo>
                      <a:pt x="20354" y="21600"/>
                    </a:lnTo>
                    <a:lnTo>
                      <a:pt x="21600" y="8640"/>
                    </a:lnTo>
                    <a:lnTo>
                      <a:pt x="20354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746" name="Freeform 1373"/>
              <p:cNvSpPr/>
              <p:nvPr/>
            </p:nvSpPr>
            <p:spPr>
              <a:xfrm>
                <a:off x="4337056" y="362745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354" y="0"/>
                    </a:moveTo>
                    <a:lnTo>
                      <a:pt x="1246" y="0"/>
                    </a:lnTo>
                    <a:lnTo>
                      <a:pt x="0" y="12960"/>
                    </a:lnTo>
                    <a:lnTo>
                      <a:pt x="1246" y="21600"/>
                    </a:lnTo>
                    <a:lnTo>
                      <a:pt x="20354" y="21600"/>
                    </a:lnTo>
                    <a:lnTo>
                      <a:pt x="21600" y="12960"/>
                    </a:lnTo>
                    <a:lnTo>
                      <a:pt x="20354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747" name="Freeform 1375"/>
              <p:cNvSpPr/>
              <p:nvPr/>
            </p:nvSpPr>
            <p:spPr>
              <a:xfrm>
                <a:off x="4337056" y="383383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354" y="0"/>
                    </a:moveTo>
                    <a:lnTo>
                      <a:pt x="1246" y="0"/>
                    </a:lnTo>
                    <a:lnTo>
                      <a:pt x="0" y="12960"/>
                    </a:lnTo>
                    <a:lnTo>
                      <a:pt x="1246" y="21600"/>
                    </a:lnTo>
                    <a:lnTo>
                      <a:pt x="20354" y="21600"/>
                    </a:lnTo>
                    <a:lnTo>
                      <a:pt x="21600" y="12960"/>
                    </a:lnTo>
                    <a:lnTo>
                      <a:pt x="20354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748" name="Freeform 1377"/>
              <p:cNvSpPr/>
              <p:nvPr/>
            </p:nvSpPr>
            <p:spPr>
              <a:xfrm>
                <a:off x="4337056" y="342108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354" y="0"/>
                    </a:moveTo>
                    <a:lnTo>
                      <a:pt x="1246" y="0"/>
                    </a:lnTo>
                    <a:lnTo>
                      <a:pt x="0" y="12960"/>
                    </a:lnTo>
                    <a:lnTo>
                      <a:pt x="1246" y="21600"/>
                    </a:lnTo>
                    <a:lnTo>
                      <a:pt x="20354" y="21600"/>
                    </a:lnTo>
                    <a:lnTo>
                      <a:pt x="21600" y="12960"/>
                    </a:lnTo>
                    <a:lnTo>
                      <a:pt x="20354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749" name="Freeform 1379"/>
              <p:cNvSpPr/>
              <p:nvPr/>
            </p:nvSpPr>
            <p:spPr>
              <a:xfrm>
                <a:off x="4337056" y="326233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354" y="0"/>
                    </a:move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lnTo>
                      <a:pt x="20354" y="21600"/>
                    </a:lnTo>
                    <a:lnTo>
                      <a:pt x="21600" y="8640"/>
                    </a:lnTo>
                    <a:lnTo>
                      <a:pt x="20354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750" name="Freeform 1381"/>
              <p:cNvSpPr/>
              <p:nvPr/>
            </p:nvSpPr>
            <p:spPr>
              <a:xfrm>
                <a:off x="4337056" y="305595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354" y="0"/>
                    </a:move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lnTo>
                      <a:pt x="20354" y="21600"/>
                    </a:lnTo>
                    <a:lnTo>
                      <a:pt x="21600" y="8640"/>
                    </a:lnTo>
                    <a:lnTo>
                      <a:pt x="20354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pic>
            <p:nvPicPr>
              <p:cNvPr id="751" name="Picture 1383" descr="Picture 1383"/>
              <p:cNvPicPr>
                <a:picLocks noChangeAspect="1"/>
              </p:cNvPicPr>
              <p:nvPr/>
            </p:nvPicPr>
            <p:blipFill>
              <a:blip r:embed="rId52">
                <a:extLst/>
              </a:blip>
              <a:stretch>
                <a:fillRect/>
              </a:stretch>
            </p:blipFill>
            <p:spPr>
              <a:xfrm>
                <a:off x="4264031" y="406401"/>
                <a:ext cx="220666" cy="18415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752" name="Freeform 1384"/>
              <p:cNvSpPr/>
              <p:nvPr/>
            </p:nvSpPr>
            <p:spPr>
              <a:xfrm>
                <a:off x="4214818" y="300039"/>
                <a:ext cx="111128" cy="1793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749" y="382"/>
                    </a:moveTo>
                    <a:lnTo>
                      <a:pt x="19749" y="16821"/>
                    </a:lnTo>
                    <a:lnTo>
                      <a:pt x="19131" y="18159"/>
                    </a:lnTo>
                    <a:lnTo>
                      <a:pt x="16663" y="19115"/>
                    </a:lnTo>
                    <a:lnTo>
                      <a:pt x="14194" y="20262"/>
                    </a:lnTo>
                    <a:lnTo>
                      <a:pt x="10183" y="20644"/>
                    </a:lnTo>
                    <a:lnTo>
                      <a:pt x="7097" y="20262"/>
                    </a:lnTo>
                    <a:lnTo>
                      <a:pt x="4011" y="19115"/>
                    </a:lnTo>
                    <a:lnTo>
                      <a:pt x="2160" y="18159"/>
                    </a:lnTo>
                    <a:lnTo>
                      <a:pt x="1543" y="16821"/>
                    </a:lnTo>
                    <a:lnTo>
                      <a:pt x="1543" y="382"/>
                    </a:lnTo>
                    <a:lnTo>
                      <a:pt x="617" y="0"/>
                    </a:lnTo>
                    <a:lnTo>
                      <a:pt x="0" y="382"/>
                    </a:lnTo>
                    <a:lnTo>
                      <a:pt x="0" y="16821"/>
                    </a:lnTo>
                    <a:lnTo>
                      <a:pt x="617" y="18733"/>
                    </a:lnTo>
                    <a:lnTo>
                      <a:pt x="3086" y="20262"/>
                    </a:lnTo>
                    <a:lnTo>
                      <a:pt x="6171" y="21218"/>
                    </a:lnTo>
                    <a:lnTo>
                      <a:pt x="10183" y="21600"/>
                    </a:lnTo>
                    <a:lnTo>
                      <a:pt x="14194" y="21218"/>
                    </a:lnTo>
                    <a:lnTo>
                      <a:pt x="18206" y="20262"/>
                    </a:lnTo>
                    <a:lnTo>
                      <a:pt x="20674" y="18733"/>
                    </a:lnTo>
                    <a:lnTo>
                      <a:pt x="21600" y="16821"/>
                    </a:lnTo>
                    <a:lnTo>
                      <a:pt x="21600" y="382"/>
                    </a:lnTo>
                    <a:lnTo>
                      <a:pt x="20674" y="0"/>
                    </a:lnTo>
                    <a:lnTo>
                      <a:pt x="19749" y="382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753" name="Freeform 1386"/>
              <p:cNvSpPr/>
              <p:nvPr/>
            </p:nvSpPr>
            <p:spPr>
              <a:xfrm>
                <a:off x="4261650" y="300039"/>
                <a:ext cx="12703" cy="1762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016"/>
                    </a:moveTo>
                    <a:lnTo>
                      <a:pt x="21600" y="389"/>
                    </a:lnTo>
                    <a:lnTo>
                      <a:pt x="8640" y="0"/>
                    </a:lnTo>
                    <a:lnTo>
                      <a:pt x="0" y="389"/>
                    </a:lnTo>
                    <a:lnTo>
                      <a:pt x="0" y="21016"/>
                    </a:lnTo>
                    <a:lnTo>
                      <a:pt x="8640" y="21600"/>
                    </a:lnTo>
                    <a:lnTo>
                      <a:pt x="21600" y="21016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754" name="Freeform 1388"/>
              <p:cNvSpPr/>
              <p:nvPr/>
            </p:nvSpPr>
            <p:spPr>
              <a:xfrm>
                <a:off x="4225931" y="445295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69" y="0"/>
                    </a:move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lnTo>
                      <a:pt x="20769" y="21600"/>
                    </a:lnTo>
                    <a:lnTo>
                      <a:pt x="21600" y="8640"/>
                    </a:lnTo>
                    <a:lnTo>
                      <a:pt x="20769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755" name="Freeform 1390"/>
              <p:cNvSpPr/>
              <p:nvPr/>
            </p:nvSpPr>
            <p:spPr>
              <a:xfrm>
                <a:off x="4225931" y="424658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69" y="0"/>
                    </a:move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lnTo>
                      <a:pt x="20769" y="21600"/>
                    </a:lnTo>
                    <a:lnTo>
                      <a:pt x="21600" y="8640"/>
                    </a:lnTo>
                    <a:lnTo>
                      <a:pt x="20769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756" name="Freeform 1392"/>
              <p:cNvSpPr/>
              <p:nvPr/>
            </p:nvSpPr>
            <p:spPr>
              <a:xfrm>
                <a:off x="4225931" y="404020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69" y="0"/>
                    </a:move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lnTo>
                      <a:pt x="20769" y="21600"/>
                    </a:lnTo>
                    <a:lnTo>
                      <a:pt x="21600" y="8640"/>
                    </a:lnTo>
                    <a:lnTo>
                      <a:pt x="20769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757" name="Freeform 1394"/>
              <p:cNvSpPr/>
              <p:nvPr/>
            </p:nvSpPr>
            <p:spPr>
              <a:xfrm>
                <a:off x="4225931" y="362745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69" y="0"/>
                    </a:moveTo>
                    <a:lnTo>
                      <a:pt x="1246" y="0"/>
                    </a:lnTo>
                    <a:lnTo>
                      <a:pt x="0" y="12960"/>
                    </a:lnTo>
                    <a:lnTo>
                      <a:pt x="1246" y="21600"/>
                    </a:lnTo>
                    <a:lnTo>
                      <a:pt x="20769" y="21600"/>
                    </a:lnTo>
                    <a:lnTo>
                      <a:pt x="21600" y="12960"/>
                    </a:lnTo>
                    <a:lnTo>
                      <a:pt x="20769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758" name="Freeform 1396"/>
              <p:cNvSpPr/>
              <p:nvPr/>
            </p:nvSpPr>
            <p:spPr>
              <a:xfrm>
                <a:off x="4225931" y="383383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69" y="0"/>
                    </a:moveTo>
                    <a:lnTo>
                      <a:pt x="1246" y="0"/>
                    </a:lnTo>
                    <a:lnTo>
                      <a:pt x="0" y="12960"/>
                    </a:lnTo>
                    <a:lnTo>
                      <a:pt x="1246" y="21600"/>
                    </a:lnTo>
                    <a:lnTo>
                      <a:pt x="20769" y="21600"/>
                    </a:lnTo>
                    <a:lnTo>
                      <a:pt x="21600" y="12960"/>
                    </a:lnTo>
                    <a:lnTo>
                      <a:pt x="20769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759" name="Freeform 1398"/>
              <p:cNvSpPr/>
              <p:nvPr/>
            </p:nvSpPr>
            <p:spPr>
              <a:xfrm>
                <a:off x="4225931" y="342108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69" y="0"/>
                    </a:moveTo>
                    <a:lnTo>
                      <a:pt x="1246" y="0"/>
                    </a:lnTo>
                    <a:lnTo>
                      <a:pt x="0" y="12960"/>
                    </a:lnTo>
                    <a:lnTo>
                      <a:pt x="1246" y="21600"/>
                    </a:lnTo>
                    <a:lnTo>
                      <a:pt x="20769" y="21600"/>
                    </a:lnTo>
                    <a:lnTo>
                      <a:pt x="21600" y="12960"/>
                    </a:lnTo>
                    <a:lnTo>
                      <a:pt x="20769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760" name="Freeform 1400"/>
              <p:cNvSpPr/>
              <p:nvPr/>
            </p:nvSpPr>
            <p:spPr>
              <a:xfrm>
                <a:off x="4225931" y="326233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69" y="0"/>
                    </a:move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lnTo>
                      <a:pt x="20769" y="21600"/>
                    </a:lnTo>
                    <a:lnTo>
                      <a:pt x="21600" y="8640"/>
                    </a:lnTo>
                    <a:lnTo>
                      <a:pt x="20769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761" name="Freeform 1402"/>
              <p:cNvSpPr/>
              <p:nvPr/>
            </p:nvSpPr>
            <p:spPr>
              <a:xfrm>
                <a:off x="4225931" y="305595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69" y="0"/>
                    </a:move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lnTo>
                      <a:pt x="20769" y="21600"/>
                    </a:lnTo>
                    <a:lnTo>
                      <a:pt x="21600" y="8640"/>
                    </a:lnTo>
                    <a:lnTo>
                      <a:pt x="20769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pic>
            <p:nvPicPr>
              <p:cNvPr id="762" name="Picture 1404" descr="Picture 1404"/>
              <p:cNvPicPr>
                <a:picLocks noChangeAspect="1"/>
              </p:cNvPicPr>
              <p:nvPr/>
            </p:nvPicPr>
            <p:blipFill>
              <a:blip r:embed="rId53">
                <a:extLst/>
              </a:blip>
              <a:stretch>
                <a:fillRect/>
              </a:stretch>
            </p:blipFill>
            <p:spPr>
              <a:xfrm>
                <a:off x="4160843" y="406401"/>
                <a:ext cx="222253" cy="18415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763" name="Freeform 1405"/>
              <p:cNvSpPr/>
              <p:nvPr/>
            </p:nvSpPr>
            <p:spPr>
              <a:xfrm>
                <a:off x="4103692" y="300039"/>
                <a:ext cx="111129" cy="1793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749" y="382"/>
                    </a:moveTo>
                    <a:lnTo>
                      <a:pt x="19749" y="16821"/>
                    </a:lnTo>
                    <a:lnTo>
                      <a:pt x="19131" y="18159"/>
                    </a:lnTo>
                    <a:lnTo>
                      <a:pt x="17589" y="19115"/>
                    </a:lnTo>
                    <a:lnTo>
                      <a:pt x="14194" y="20262"/>
                    </a:lnTo>
                    <a:lnTo>
                      <a:pt x="11109" y="20644"/>
                    </a:lnTo>
                    <a:lnTo>
                      <a:pt x="7097" y="20262"/>
                    </a:lnTo>
                    <a:lnTo>
                      <a:pt x="4011" y="19115"/>
                    </a:lnTo>
                    <a:lnTo>
                      <a:pt x="2469" y="18159"/>
                    </a:lnTo>
                    <a:lnTo>
                      <a:pt x="1543" y="16821"/>
                    </a:lnTo>
                    <a:lnTo>
                      <a:pt x="1543" y="382"/>
                    </a:lnTo>
                    <a:lnTo>
                      <a:pt x="617" y="0"/>
                    </a:lnTo>
                    <a:lnTo>
                      <a:pt x="0" y="382"/>
                    </a:lnTo>
                    <a:lnTo>
                      <a:pt x="0" y="16821"/>
                    </a:lnTo>
                    <a:lnTo>
                      <a:pt x="617" y="18733"/>
                    </a:lnTo>
                    <a:lnTo>
                      <a:pt x="3086" y="20262"/>
                    </a:lnTo>
                    <a:lnTo>
                      <a:pt x="6480" y="21218"/>
                    </a:lnTo>
                    <a:lnTo>
                      <a:pt x="11109" y="21600"/>
                    </a:lnTo>
                    <a:lnTo>
                      <a:pt x="15120" y="21218"/>
                    </a:lnTo>
                    <a:lnTo>
                      <a:pt x="18206" y="20262"/>
                    </a:lnTo>
                    <a:lnTo>
                      <a:pt x="20674" y="18733"/>
                    </a:lnTo>
                    <a:lnTo>
                      <a:pt x="21600" y="16821"/>
                    </a:lnTo>
                    <a:lnTo>
                      <a:pt x="21600" y="382"/>
                    </a:lnTo>
                    <a:lnTo>
                      <a:pt x="20674" y="0"/>
                    </a:lnTo>
                    <a:lnTo>
                      <a:pt x="19749" y="382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764" name="Freeform 1407"/>
              <p:cNvSpPr/>
              <p:nvPr/>
            </p:nvSpPr>
            <p:spPr>
              <a:xfrm>
                <a:off x="4154494" y="300039"/>
                <a:ext cx="12703" cy="1762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016"/>
                    </a:moveTo>
                    <a:lnTo>
                      <a:pt x="21600" y="389"/>
                    </a:lnTo>
                    <a:lnTo>
                      <a:pt x="10800" y="0"/>
                    </a:lnTo>
                    <a:lnTo>
                      <a:pt x="0" y="389"/>
                    </a:lnTo>
                    <a:lnTo>
                      <a:pt x="0" y="21016"/>
                    </a:lnTo>
                    <a:lnTo>
                      <a:pt x="10800" y="21600"/>
                    </a:lnTo>
                    <a:lnTo>
                      <a:pt x="21600" y="21016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765" name="Freeform 1409"/>
              <p:cNvSpPr/>
              <p:nvPr/>
            </p:nvSpPr>
            <p:spPr>
              <a:xfrm>
                <a:off x="4116392" y="445295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766" name="Freeform 1412"/>
              <p:cNvSpPr/>
              <p:nvPr/>
            </p:nvSpPr>
            <p:spPr>
              <a:xfrm>
                <a:off x="4116392" y="424658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767" name="Freeform 1414"/>
              <p:cNvSpPr/>
              <p:nvPr/>
            </p:nvSpPr>
            <p:spPr>
              <a:xfrm>
                <a:off x="4116392" y="404020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768" name="Freeform 1416"/>
              <p:cNvSpPr/>
              <p:nvPr/>
            </p:nvSpPr>
            <p:spPr>
              <a:xfrm>
                <a:off x="4116392" y="362745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1296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1296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769" name="Freeform 1418"/>
              <p:cNvSpPr/>
              <p:nvPr/>
            </p:nvSpPr>
            <p:spPr>
              <a:xfrm>
                <a:off x="4116392" y="383383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1296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1296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770" name="Freeform 1420"/>
              <p:cNvSpPr/>
              <p:nvPr/>
            </p:nvSpPr>
            <p:spPr>
              <a:xfrm>
                <a:off x="4116392" y="342108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1296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1296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771" name="Freeform 1422"/>
              <p:cNvSpPr/>
              <p:nvPr/>
            </p:nvSpPr>
            <p:spPr>
              <a:xfrm>
                <a:off x="4116392" y="326233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772" name="Freeform 1424"/>
              <p:cNvSpPr/>
              <p:nvPr/>
            </p:nvSpPr>
            <p:spPr>
              <a:xfrm>
                <a:off x="4116392" y="305595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pic>
            <p:nvPicPr>
              <p:cNvPr id="773" name="Picture 1426" descr="Picture 1426"/>
              <p:cNvPicPr>
                <a:picLocks noChangeAspect="1"/>
              </p:cNvPicPr>
              <p:nvPr/>
            </p:nvPicPr>
            <p:blipFill>
              <a:blip r:embed="rId54">
                <a:extLst/>
              </a:blip>
              <a:stretch>
                <a:fillRect/>
              </a:stretch>
            </p:blipFill>
            <p:spPr>
              <a:xfrm>
                <a:off x="4049717" y="406401"/>
                <a:ext cx="222254" cy="18415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774" name="Freeform 1427"/>
              <p:cNvSpPr/>
              <p:nvPr/>
            </p:nvSpPr>
            <p:spPr>
              <a:xfrm>
                <a:off x="3992567" y="300039"/>
                <a:ext cx="111129" cy="1793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057" y="382"/>
                    </a:moveTo>
                    <a:lnTo>
                      <a:pt x="20057" y="18159"/>
                    </a:lnTo>
                    <a:lnTo>
                      <a:pt x="17589" y="19115"/>
                    </a:lnTo>
                    <a:lnTo>
                      <a:pt x="14503" y="20262"/>
                    </a:lnTo>
                    <a:lnTo>
                      <a:pt x="11109" y="20644"/>
                    </a:lnTo>
                    <a:lnTo>
                      <a:pt x="7097" y="20262"/>
                    </a:lnTo>
                    <a:lnTo>
                      <a:pt x="4629" y="19115"/>
                    </a:lnTo>
                    <a:lnTo>
                      <a:pt x="2469" y="18159"/>
                    </a:lnTo>
                    <a:lnTo>
                      <a:pt x="1543" y="16821"/>
                    </a:lnTo>
                    <a:lnTo>
                      <a:pt x="1543" y="382"/>
                    </a:lnTo>
                    <a:lnTo>
                      <a:pt x="926" y="0"/>
                    </a:lnTo>
                    <a:lnTo>
                      <a:pt x="0" y="382"/>
                    </a:lnTo>
                    <a:lnTo>
                      <a:pt x="0" y="16821"/>
                    </a:lnTo>
                    <a:lnTo>
                      <a:pt x="1543" y="18733"/>
                    </a:lnTo>
                    <a:lnTo>
                      <a:pt x="4011" y="20262"/>
                    </a:lnTo>
                    <a:lnTo>
                      <a:pt x="7097" y="21218"/>
                    </a:lnTo>
                    <a:lnTo>
                      <a:pt x="11109" y="21600"/>
                    </a:lnTo>
                    <a:lnTo>
                      <a:pt x="15120" y="21218"/>
                    </a:lnTo>
                    <a:lnTo>
                      <a:pt x="18206" y="20262"/>
                    </a:lnTo>
                    <a:lnTo>
                      <a:pt x="20674" y="18733"/>
                    </a:lnTo>
                    <a:lnTo>
                      <a:pt x="21600" y="16821"/>
                    </a:lnTo>
                    <a:lnTo>
                      <a:pt x="21600" y="382"/>
                    </a:lnTo>
                    <a:lnTo>
                      <a:pt x="20674" y="0"/>
                    </a:lnTo>
                    <a:lnTo>
                      <a:pt x="20057" y="382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775" name="Freeform 1429"/>
              <p:cNvSpPr/>
              <p:nvPr/>
            </p:nvSpPr>
            <p:spPr>
              <a:xfrm>
                <a:off x="4044162" y="300039"/>
                <a:ext cx="12703" cy="1762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016"/>
                    </a:moveTo>
                    <a:lnTo>
                      <a:pt x="21600" y="389"/>
                    </a:lnTo>
                    <a:lnTo>
                      <a:pt x="8640" y="0"/>
                    </a:lnTo>
                    <a:lnTo>
                      <a:pt x="0" y="389"/>
                    </a:lnTo>
                    <a:lnTo>
                      <a:pt x="0" y="21016"/>
                    </a:lnTo>
                    <a:lnTo>
                      <a:pt x="8640" y="21600"/>
                    </a:lnTo>
                    <a:lnTo>
                      <a:pt x="21600" y="21016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776" name="Freeform 1431"/>
              <p:cNvSpPr/>
              <p:nvPr/>
            </p:nvSpPr>
            <p:spPr>
              <a:xfrm>
                <a:off x="4008442" y="445295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354" y="0"/>
                    </a:move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lnTo>
                      <a:pt x="20354" y="21600"/>
                    </a:lnTo>
                    <a:lnTo>
                      <a:pt x="21600" y="8640"/>
                    </a:lnTo>
                    <a:lnTo>
                      <a:pt x="20354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777" name="Freeform 1433"/>
              <p:cNvSpPr/>
              <p:nvPr/>
            </p:nvSpPr>
            <p:spPr>
              <a:xfrm>
                <a:off x="4008442" y="424658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354" y="0"/>
                    </a:move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lnTo>
                      <a:pt x="20354" y="21600"/>
                    </a:lnTo>
                    <a:lnTo>
                      <a:pt x="21600" y="8640"/>
                    </a:lnTo>
                    <a:lnTo>
                      <a:pt x="20354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778" name="Freeform 1435"/>
              <p:cNvSpPr/>
              <p:nvPr/>
            </p:nvSpPr>
            <p:spPr>
              <a:xfrm>
                <a:off x="4008442" y="404020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354" y="0"/>
                    </a:move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lnTo>
                      <a:pt x="20354" y="21600"/>
                    </a:lnTo>
                    <a:lnTo>
                      <a:pt x="21600" y="8640"/>
                    </a:lnTo>
                    <a:lnTo>
                      <a:pt x="20354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779" name="Freeform 1437"/>
              <p:cNvSpPr/>
              <p:nvPr/>
            </p:nvSpPr>
            <p:spPr>
              <a:xfrm>
                <a:off x="4008442" y="362745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354" y="0"/>
                    </a:moveTo>
                    <a:lnTo>
                      <a:pt x="1246" y="0"/>
                    </a:lnTo>
                    <a:lnTo>
                      <a:pt x="0" y="12960"/>
                    </a:lnTo>
                    <a:lnTo>
                      <a:pt x="1246" y="21600"/>
                    </a:lnTo>
                    <a:lnTo>
                      <a:pt x="20354" y="21600"/>
                    </a:lnTo>
                    <a:lnTo>
                      <a:pt x="21600" y="12960"/>
                    </a:lnTo>
                    <a:lnTo>
                      <a:pt x="20354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780" name="Freeform 1439"/>
              <p:cNvSpPr/>
              <p:nvPr/>
            </p:nvSpPr>
            <p:spPr>
              <a:xfrm>
                <a:off x="4008442" y="383383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354" y="0"/>
                    </a:moveTo>
                    <a:lnTo>
                      <a:pt x="1246" y="0"/>
                    </a:lnTo>
                    <a:lnTo>
                      <a:pt x="0" y="12960"/>
                    </a:lnTo>
                    <a:lnTo>
                      <a:pt x="1246" y="21600"/>
                    </a:lnTo>
                    <a:lnTo>
                      <a:pt x="20354" y="21600"/>
                    </a:lnTo>
                    <a:lnTo>
                      <a:pt x="21600" y="12960"/>
                    </a:lnTo>
                    <a:lnTo>
                      <a:pt x="20354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781" name="Freeform 1441"/>
              <p:cNvSpPr/>
              <p:nvPr/>
            </p:nvSpPr>
            <p:spPr>
              <a:xfrm>
                <a:off x="4008442" y="342108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354" y="0"/>
                    </a:moveTo>
                    <a:lnTo>
                      <a:pt x="1246" y="0"/>
                    </a:lnTo>
                    <a:lnTo>
                      <a:pt x="0" y="12960"/>
                    </a:lnTo>
                    <a:lnTo>
                      <a:pt x="1246" y="21600"/>
                    </a:lnTo>
                    <a:lnTo>
                      <a:pt x="20354" y="21600"/>
                    </a:lnTo>
                    <a:lnTo>
                      <a:pt x="21600" y="12960"/>
                    </a:lnTo>
                    <a:lnTo>
                      <a:pt x="20354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782" name="Freeform 1443"/>
              <p:cNvSpPr/>
              <p:nvPr/>
            </p:nvSpPr>
            <p:spPr>
              <a:xfrm>
                <a:off x="4008442" y="326233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354" y="0"/>
                    </a:move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lnTo>
                      <a:pt x="20354" y="21600"/>
                    </a:lnTo>
                    <a:lnTo>
                      <a:pt x="21600" y="8640"/>
                    </a:lnTo>
                    <a:lnTo>
                      <a:pt x="20354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783" name="Freeform 1445"/>
              <p:cNvSpPr/>
              <p:nvPr/>
            </p:nvSpPr>
            <p:spPr>
              <a:xfrm>
                <a:off x="4008442" y="305595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354" y="0"/>
                    </a:move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lnTo>
                      <a:pt x="20354" y="21600"/>
                    </a:lnTo>
                    <a:lnTo>
                      <a:pt x="21600" y="8640"/>
                    </a:lnTo>
                    <a:lnTo>
                      <a:pt x="20354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pic>
            <p:nvPicPr>
              <p:cNvPr id="784" name="Picture 1447" descr="Picture 1447"/>
              <p:cNvPicPr>
                <a:picLocks noChangeAspect="1"/>
              </p:cNvPicPr>
              <p:nvPr/>
            </p:nvPicPr>
            <p:blipFill>
              <a:blip r:embed="rId55">
                <a:extLst/>
              </a:blip>
              <a:stretch>
                <a:fillRect/>
              </a:stretch>
            </p:blipFill>
            <p:spPr>
              <a:xfrm>
                <a:off x="3938592" y="406401"/>
                <a:ext cx="222254" cy="18415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785" name="Freeform 1448"/>
              <p:cNvSpPr/>
              <p:nvPr/>
            </p:nvSpPr>
            <p:spPr>
              <a:xfrm>
                <a:off x="3886205" y="300039"/>
                <a:ext cx="111128" cy="1793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749" y="382"/>
                    </a:moveTo>
                    <a:lnTo>
                      <a:pt x="19749" y="16821"/>
                    </a:lnTo>
                    <a:lnTo>
                      <a:pt x="19131" y="18159"/>
                    </a:lnTo>
                    <a:lnTo>
                      <a:pt x="16663" y="19115"/>
                    </a:lnTo>
                    <a:lnTo>
                      <a:pt x="14194" y="20262"/>
                    </a:lnTo>
                    <a:lnTo>
                      <a:pt x="10183" y="20644"/>
                    </a:lnTo>
                    <a:lnTo>
                      <a:pt x="7097" y="20262"/>
                    </a:lnTo>
                    <a:lnTo>
                      <a:pt x="4011" y="19115"/>
                    </a:lnTo>
                    <a:lnTo>
                      <a:pt x="2160" y="18159"/>
                    </a:lnTo>
                    <a:lnTo>
                      <a:pt x="1543" y="16821"/>
                    </a:lnTo>
                    <a:lnTo>
                      <a:pt x="1543" y="382"/>
                    </a:lnTo>
                    <a:lnTo>
                      <a:pt x="617" y="0"/>
                    </a:lnTo>
                    <a:lnTo>
                      <a:pt x="0" y="382"/>
                    </a:lnTo>
                    <a:lnTo>
                      <a:pt x="0" y="16821"/>
                    </a:lnTo>
                    <a:lnTo>
                      <a:pt x="617" y="18733"/>
                    </a:lnTo>
                    <a:lnTo>
                      <a:pt x="3086" y="20262"/>
                    </a:lnTo>
                    <a:lnTo>
                      <a:pt x="6171" y="21218"/>
                    </a:lnTo>
                    <a:lnTo>
                      <a:pt x="10183" y="21600"/>
                    </a:lnTo>
                    <a:lnTo>
                      <a:pt x="14194" y="21218"/>
                    </a:lnTo>
                    <a:lnTo>
                      <a:pt x="18206" y="20262"/>
                    </a:lnTo>
                    <a:lnTo>
                      <a:pt x="20674" y="18733"/>
                    </a:lnTo>
                    <a:lnTo>
                      <a:pt x="21600" y="16821"/>
                    </a:lnTo>
                    <a:lnTo>
                      <a:pt x="21600" y="382"/>
                    </a:lnTo>
                    <a:lnTo>
                      <a:pt x="20674" y="0"/>
                    </a:lnTo>
                    <a:lnTo>
                      <a:pt x="19749" y="382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786" name="Freeform 1450"/>
              <p:cNvSpPr/>
              <p:nvPr/>
            </p:nvSpPr>
            <p:spPr>
              <a:xfrm>
                <a:off x="3933037" y="300039"/>
                <a:ext cx="12703" cy="1762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016"/>
                    </a:moveTo>
                    <a:lnTo>
                      <a:pt x="21600" y="389"/>
                    </a:lnTo>
                    <a:lnTo>
                      <a:pt x="8640" y="0"/>
                    </a:lnTo>
                    <a:lnTo>
                      <a:pt x="0" y="389"/>
                    </a:lnTo>
                    <a:lnTo>
                      <a:pt x="0" y="21016"/>
                    </a:lnTo>
                    <a:lnTo>
                      <a:pt x="8640" y="21600"/>
                    </a:lnTo>
                    <a:lnTo>
                      <a:pt x="21600" y="21016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787" name="Freeform 1452"/>
              <p:cNvSpPr/>
              <p:nvPr/>
            </p:nvSpPr>
            <p:spPr>
              <a:xfrm>
                <a:off x="3897317" y="445295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69" y="0"/>
                    </a:move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lnTo>
                      <a:pt x="20769" y="21600"/>
                    </a:lnTo>
                    <a:lnTo>
                      <a:pt x="21600" y="8640"/>
                    </a:lnTo>
                    <a:lnTo>
                      <a:pt x="20769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788" name="Freeform 1454"/>
              <p:cNvSpPr/>
              <p:nvPr/>
            </p:nvSpPr>
            <p:spPr>
              <a:xfrm>
                <a:off x="3897317" y="424658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69" y="0"/>
                    </a:move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lnTo>
                      <a:pt x="20769" y="21600"/>
                    </a:lnTo>
                    <a:lnTo>
                      <a:pt x="21600" y="8640"/>
                    </a:lnTo>
                    <a:lnTo>
                      <a:pt x="20769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789" name="Freeform 1456"/>
              <p:cNvSpPr/>
              <p:nvPr/>
            </p:nvSpPr>
            <p:spPr>
              <a:xfrm>
                <a:off x="3897317" y="404020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69" y="0"/>
                    </a:move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lnTo>
                      <a:pt x="20769" y="21600"/>
                    </a:lnTo>
                    <a:lnTo>
                      <a:pt x="21600" y="8640"/>
                    </a:lnTo>
                    <a:lnTo>
                      <a:pt x="20769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790" name="Freeform 1458"/>
              <p:cNvSpPr/>
              <p:nvPr/>
            </p:nvSpPr>
            <p:spPr>
              <a:xfrm>
                <a:off x="3897317" y="362745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69" y="0"/>
                    </a:moveTo>
                    <a:lnTo>
                      <a:pt x="1246" y="0"/>
                    </a:lnTo>
                    <a:lnTo>
                      <a:pt x="0" y="12960"/>
                    </a:lnTo>
                    <a:lnTo>
                      <a:pt x="1246" y="21600"/>
                    </a:lnTo>
                    <a:lnTo>
                      <a:pt x="20769" y="21600"/>
                    </a:lnTo>
                    <a:lnTo>
                      <a:pt x="21600" y="12960"/>
                    </a:lnTo>
                    <a:lnTo>
                      <a:pt x="20769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791" name="Freeform 1460"/>
              <p:cNvSpPr/>
              <p:nvPr/>
            </p:nvSpPr>
            <p:spPr>
              <a:xfrm>
                <a:off x="3897317" y="383383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69" y="0"/>
                    </a:moveTo>
                    <a:lnTo>
                      <a:pt x="1246" y="0"/>
                    </a:lnTo>
                    <a:lnTo>
                      <a:pt x="0" y="12960"/>
                    </a:lnTo>
                    <a:lnTo>
                      <a:pt x="1246" y="21600"/>
                    </a:lnTo>
                    <a:lnTo>
                      <a:pt x="20769" y="21600"/>
                    </a:lnTo>
                    <a:lnTo>
                      <a:pt x="21600" y="12960"/>
                    </a:lnTo>
                    <a:lnTo>
                      <a:pt x="20769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792" name="Freeform 1462"/>
              <p:cNvSpPr/>
              <p:nvPr/>
            </p:nvSpPr>
            <p:spPr>
              <a:xfrm>
                <a:off x="3897317" y="342108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69" y="0"/>
                    </a:moveTo>
                    <a:lnTo>
                      <a:pt x="1246" y="0"/>
                    </a:lnTo>
                    <a:lnTo>
                      <a:pt x="0" y="12960"/>
                    </a:lnTo>
                    <a:lnTo>
                      <a:pt x="1246" y="21600"/>
                    </a:lnTo>
                    <a:lnTo>
                      <a:pt x="20769" y="21600"/>
                    </a:lnTo>
                    <a:lnTo>
                      <a:pt x="21600" y="12960"/>
                    </a:lnTo>
                    <a:lnTo>
                      <a:pt x="20769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793" name="Freeform 1464"/>
              <p:cNvSpPr/>
              <p:nvPr/>
            </p:nvSpPr>
            <p:spPr>
              <a:xfrm>
                <a:off x="3897317" y="326233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69" y="0"/>
                    </a:move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lnTo>
                      <a:pt x="20769" y="21600"/>
                    </a:lnTo>
                    <a:lnTo>
                      <a:pt x="21600" y="8640"/>
                    </a:lnTo>
                    <a:lnTo>
                      <a:pt x="20769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794" name="Freeform 1466"/>
              <p:cNvSpPr/>
              <p:nvPr/>
            </p:nvSpPr>
            <p:spPr>
              <a:xfrm>
                <a:off x="3897317" y="305595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69" y="0"/>
                    </a:move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lnTo>
                      <a:pt x="20769" y="21600"/>
                    </a:lnTo>
                    <a:lnTo>
                      <a:pt x="21600" y="8640"/>
                    </a:lnTo>
                    <a:lnTo>
                      <a:pt x="20769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pic>
            <p:nvPicPr>
              <p:cNvPr id="795" name="Picture 1468" descr="Picture 1468"/>
              <p:cNvPicPr>
                <a:picLocks noChangeAspect="1"/>
              </p:cNvPicPr>
              <p:nvPr/>
            </p:nvPicPr>
            <p:blipFill>
              <a:blip r:embed="rId56">
                <a:extLst/>
              </a:blip>
              <a:stretch>
                <a:fillRect/>
              </a:stretch>
            </p:blipFill>
            <p:spPr>
              <a:xfrm>
                <a:off x="3827467" y="406401"/>
                <a:ext cx="222254" cy="18415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796" name="Freeform 1469"/>
              <p:cNvSpPr/>
              <p:nvPr/>
            </p:nvSpPr>
            <p:spPr>
              <a:xfrm>
                <a:off x="3775079" y="300039"/>
                <a:ext cx="111128" cy="1793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057" y="382"/>
                    </a:moveTo>
                    <a:lnTo>
                      <a:pt x="20057" y="16821"/>
                    </a:lnTo>
                    <a:lnTo>
                      <a:pt x="19131" y="18159"/>
                    </a:lnTo>
                    <a:lnTo>
                      <a:pt x="17589" y="19115"/>
                    </a:lnTo>
                    <a:lnTo>
                      <a:pt x="14194" y="20262"/>
                    </a:lnTo>
                    <a:lnTo>
                      <a:pt x="11109" y="20644"/>
                    </a:lnTo>
                    <a:lnTo>
                      <a:pt x="7097" y="20262"/>
                    </a:lnTo>
                    <a:lnTo>
                      <a:pt x="4011" y="19115"/>
                    </a:lnTo>
                    <a:lnTo>
                      <a:pt x="2469" y="18159"/>
                    </a:lnTo>
                    <a:lnTo>
                      <a:pt x="1543" y="16821"/>
                    </a:lnTo>
                    <a:lnTo>
                      <a:pt x="1543" y="382"/>
                    </a:lnTo>
                    <a:lnTo>
                      <a:pt x="617" y="0"/>
                    </a:lnTo>
                    <a:lnTo>
                      <a:pt x="0" y="382"/>
                    </a:lnTo>
                    <a:lnTo>
                      <a:pt x="0" y="16821"/>
                    </a:lnTo>
                    <a:lnTo>
                      <a:pt x="617" y="18733"/>
                    </a:lnTo>
                    <a:lnTo>
                      <a:pt x="3086" y="20262"/>
                    </a:lnTo>
                    <a:lnTo>
                      <a:pt x="6480" y="21218"/>
                    </a:lnTo>
                    <a:lnTo>
                      <a:pt x="11109" y="21600"/>
                    </a:lnTo>
                    <a:lnTo>
                      <a:pt x="15120" y="21218"/>
                    </a:lnTo>
                    <a:lnTo>
                      <a:pt x="18206" y="20262"/>
                    </a:lnTo>
                    <a:lnTo>
                      <a:pt x="20674" y="18733"/>
                    </a:lnTo>
                    <a:lnTo>
                      <a:pt x="21600" y="16821"/>
                    </a:lnTo>
                    <a:lnTo>
                      <a:pt x="21600" y="382"/>
                    </a:lnTo>
                    <a:lnTo>
                      <a:pt x="20674" y="0"/>
                    </a:lnTo>
                    <a:lnTo>
                      <a:pt x="20057" y="382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797" name="Freeform 1471"/>
              <p:cNvSpPr/>
              <p:nvPr/>
            </p:nvSpPr>
            <p:spPr>
              <a:xfrm>
                <a:off x="3825880" y="300039"/>
                <a:ext cx="12703" cy="1762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016"/>
                    </a:moveTo>
                    <a:lnTo>
                      <a:pt x="21600" y="389"/>
                    </a:lnTo>
                    <a:lnTo>
                      <a:pt x="10800" y="0"/>
                    </a:lnTo>
                    <a:lnTo>
                      <a:pt x="0" y="389"/>
                    </a:lnTo>
                    <a:lnTo>
                      <a:pt x="0" y="21016"/>
                    </a:lnTo>
                    <a:lnTo>
                      <a:pt x="10800" y="21600"/>
                    </a:lnTo>
                    <a:lnTo>
                      <a:pt x="21600" y="21016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798" name="Freeform 1473"/>
              <p:cNvSpPr/>
              <p:nvPr/>
            </p:nvSpPr>
            <p:spPr>
              <a:xfrm>
                <a:off x="3787779" y="445295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799" name="Freeform 1475"/>
              <p:cNvSpPr/>
              <p:nvPr/>
            </p:nvSpPr>
            <p:spPr>
              <a:xfrm>
                <a:off x="3787779" y="424658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800" name="Freeform 1477"/>
              <p:cNvSpPr/>
              <p:nvPr/>
            </p:nvSpPr>
            <p:spPr>
              <a:xfrm>
                <a:off x="3787779" y="404020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801" name="Freeform 1479"/>
              <p:cNvSpPr/>
              <p:nvPr/>
            </p:nvSpPr>
            <p:spPr>
              <a:xfrm>
                <a:off x="3787779" y="362745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1296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1296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802" name="Freeform 1481"/>
              <p:cNvSpPr/>
              <p:nvPr/>
            </p:nvSpPr>
            <p:spPr>
              <a:xfrm>
                <a:off x="3787779" y="383383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1296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1296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803" name="Freeform 1483"/>
              <p:cNvSpPr/>
              <p:nvPr/>
            </p:nvSpPr>
            <p:spPr>
              <a:xfrm>
                <a:off x="3787779" y="342108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1296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1296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804" name="Freeform 1485"/>
              <p:cNvSpPr/>
              <p:nvPr/>
            </p:nvSpPr>
            <p:spPr>
              <a:xfrm>
                <a:off x="3787779" y="326233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805" name="Freeform 1487"/>
              <p:cNvSpPr/>
              <p:nvPr/>
            </p:nvSpPr>
            <p:spPr>
              <a:xfrm>
                <a:off x="3787779" y="305595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pic>
            <p:nvPicPr>
              <p:cNvPr id="806" name="Picture 1489" descr="Picture 1489"/>
              <p:cNvPicPr>
                <a:picLocks noChangeAspect="1"/>
              </p:cNvPicPr>
              <p:nvPr/>
            </p:nvPicPr>
            <p:blipFill>
              <a:blip r:embed="rId57">
                <a:extLst/>
              </a:blip>
              <a:stretch>
                <a:fillRect/>
              </a:stretch>
            </p:blipFill>
            <p:spPr>
              <a:xfrm>
                <a:off x="3721104" y="406401"/>
                <a:ext cx="209553" cy="18415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807" name="Freeform 1490"/>
              <p:cNvSpPr/>
              <p:nvPr/>
            </p:nvSpPr>
            <p:spPr>
              <a:xfrm>
                <a:off x="3663954" y="300039"/>
                <a:ext cx="111128" cy="1793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057" y="382"/>
                    </a:moveTo>
                    <a:lnTo>
                      <a:pt x="20057" y="18159"/>
                    </a:lnTo>
                    <a:lnTo>
                      <a:pt x="17589" y="19115"/>
                    </a:lnTo>
                    <a:lnTo>
                      <a:pt x="14503" y="20262"/>
                    </a:lnTo>
                    <a:lnTo>
                      <a:pt x="11109" y="20644"/>
                    </a:lnTo>
                    <a:lnTo>
                      <a:pt x="7097" y="20262"/>
                    </a:lnTo>
                    <a:lnTo>
                      <a:pt x="4937" y="19115"/>
                    </a:lnTo>
                    <a:lnTo>
                      <a:pt x="2469" y="18159"/>
                    </a:lnTo>
                    <a:lnTo>
                      <a:pt x="1543" y="16821"/>
                    </a:lnTo>
                    <a:lnTo>
                      <a:pt x="1543" y="382"/>
                    </a:lnTo>
                    <a:lnTo>
                      <a:pt x="926" y="0"/>
                    </a:lnTo>
                    <a:lnTo>
                      <a:pt x="0" y="382"/>
                    </a:lnTo>
                    <a:lnTo>
                      <a:pt x="0" y="16821"/>
                    </a:lnTo>
                    <a:lnTo>
                      <a:pt x="1543" y="18733"/>
                    </a:lnTo>
                    <a:lnTo>
                      <a:pt x="4011" y="20262"/>
                    </a:lnTo>
                    <a:lnTo>
                      <a:pt x="7097" y="21218"/>
                    </a:lnTo>
                    <a:lnTo>
                      <a:pt x="11109" y="21600"/>
                    </a:lnTo>
                    <a:lnTo>
                      <a:pt x="15120" y="21218"/>
                    </a:lnTo>
                    <a:lnTo>
                      <a:pt x="18206" y="20262"/>
                    </a:lnTo>
                    <a:lnTo>
                      <a:pt x="20674" y="18733"/>
                    </a:lnTo>
                    <a:lnTo>
                      <a:pt x="21600" y="16821"/>
                    </a:lnTo>
                    <a:lnTo>
                      <a:pt x="21600" y="382"/>
                    </a:lnTo>
                    <a:lnTo>
                      <a:pt x="20674" y="0"/>
                    </a:lnTo>
                    <a:lnTo>
                      <a:pt x="20057" y="382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808" name="Freeform 1492"/>
              <p:cNvSpPr/>
              <p:nvPr/>
            </p:nvSpPr>
            <p:spPr>
              <a:xfrm>
                <a:off x="3715548" y="300039"/>
                <a:ext cx="12703" cy="1762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016"/>
                    </a:moveTo>
                    <a:lnTo>
                      <a:pt x="21600" y="389"/>
                    </a:lnTo>
                    <a:lnTo>
                      <a:pt x="8640" y="0"/>
                    </a:lnTo>
                    <a:lnTo>
                      <a:pt x="0" y="389"/>
                    </a:lnTo>
                    <a:lnTo>
                      <a:pt x="0" y="21016"/>
                    </a:lnTo>
                    <a:lnTo>
                      <a:pt x="8640" y="21600"/>
                    </a:lnTo>
                    <a:lnTo>
                      <a:pt x="21600" y="21016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809" name="Freeform 1494"/>
              <p:cNvSpPr/>
              <p:nvPr/>
            </p:nvSpPr>
            <p:spPr>
              <a:xfrm>
                <a:off x="3679829" y="445295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354" y="0"/>
                    </a:move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lnTo>
                      <a:pt x="20354" y="21600"/>
                    </a:lnTo>
                    <a:lnTo>
                      <a:pt x="21600" y="8640"/>
                    </a:lnTo>
                    <a:lnTo>
                      <a:pt x="20354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810" name="Freeform 1496"/>
              <p:cNvSpPr/>
              <p:nvPr/>
            </p:nvSpPr>
            <p:spPr>
              <a:xfrm>
                <a:off x="3679829" y="424658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354" y="0"/>
                    </a:move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lnTo>
                      <a:pt x="20354" y="21600"/>
                    </a:lnTo>
                    <a:lnTo>
                      <a:pt x="21600" y="8640"/>
                    </a:lnTo>
                    <a:lnTo>
                      <a:pt x="20354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811" name="Freeform 1498"/>
              <p:cNvSpPr/>
              <p:nvPr/>
            </p:nvSpPr>
            <p:spPr>
              <a:xfrm>
                <a:off x="3679829" y="404020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354" y="0"/>
                    </a:move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lnTo>
                      <a:pt x="20354" y="21600"/>
                    </a:lnTo>
                    <a:lnTo>
                      <a:pt x="21600" y="8640"/>
                    </a:lnTo>
                    <a:lnTo>
                      <a:pt x="20354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812" name="Freeform 1500"/>
              <p:cNvSpPr/>
              <p:nvPr/>
            </p:nvSpPr>
            <p:spPr>
              <a:xfrm>
                <a:off x="3679829" y="362745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354" y="0"/>
                    </a:moveTo>
                    <a:lnTo>
                      <a:pt x="1246" y="0"/>
                    </a:lnTo>
                    <a:lnTo>
                      <a:pt x="0" y="12960"/>
                    </a:lnTo>
                    <a:lnTo>
                      <a:pt x="1246" y="21600"/>
                    </a:lnTo>
                    <a:lnTo>
                      <a:pt x="20354" y="21600"/>
                    </a:lnTo>
                    <a:lnTo>
                      <a:pt x="21600" y="12960"/>
                    </a:lnTo>
                    <a:lnTo>
                      <a:pt x="20354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813" name="Freeform 1502"/>
              <p:cNvSpPr/>
              <p:nvPr/>
            </p:nvSpPr>
            <p:spPr>
              <a:xfrm>
                <a:off x="3679829" y="383383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354" y="0"/>
                    </a:moveTo>
                    <a:lnTo>
                      <a:pt x="1246" y="0"/>
                    </a:lnTo>
                    <a:lnTo>
                      <a:pt x="0" y="12960"/>
                    </a:lnTo>
                    <a:lnTo>
                      <a:pt x="1246" y="21600"/>
                    </a:lnTo>
                    <a:lnTo>
                      <a:pt x="20354" y="21600"/>
                    </a:lnTo>
                    <a:lnTo>
                      <a:pt x="21600" y="12960"/>
                    </a:lnTo>
                    <a:lnTo>
                      <a:pt x="20354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814" name="Freeform 1504"/>
              <p:cNvSpPr/>
              <p:nvPr/>
            </p:nvSpPr>
            <p:spPr>
              <a:xfrm>
                <a:off x="3679829" y="342108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354" y="0"/>
                    </a:moveTo>
                    <a:lnTo>
                      <a:pt x="1246" y="0"/>
                    </a:lnTo>
                    <a:lnTo>
                      <a:pt x="0" y="12960"/>
                    </a:lnTo>
                    <a:lnTo>
                      <a:pt x="1246" y="21600"/>
                    </a:lnTo>
                    <a:lnTo>
                      <a:pt x="20354" y="21600"/>
                    </a:lnTo>
                    <a:lnTo>
                      <a:pt x="21600" y="12960"/>
                    </a:lnTo>
                    <a:lnTo>
                      <a:pt x="20354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815" name="Freeform 1506"/>
              <p:cNvSpPr/>
              <p:nvPr/>
            </p:nvSpPr>
            <p:spPr>
              <a:xfrm>
                <a:off x="3679829" y="326233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354" y="0"/>
                    </a:move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lnTo>
                      <a:pt x="20354" y="21600"/>
                    </a:lnTo>
                    <a:lnTo>
                      <a:pt x="21600" y="8640"/>
                    </a:lnTo>
                    <a:lnTo>
                      <a:pt x="20354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816" name="Freeform 1508"/>
              <p:cNvSpPr/>
              <p:nvPr/>
            </p:nvSpPr>
            <p:spPr>
              <a:xfrm>
                <a:off x="3679829" y="305595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354" y="0"/>
                    </a:move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lnTo>
                      <a:pt x="20354" y="21600"/>
                    </a:lnTo>
                    <a:lnTo>
                      <a:pt x="21600" y="8640"/>
                    </a:lnTo>
                    <a:lnTo>
                      <a:pt x="20354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pic>
            <p:nvPicPr>
              <p:cNvPr id="817" name="Picture 1510" descr="Picture 1510"/>
              <p:cNvPicPr>
                <a:picLocks noChangeAspect="1"/>
              </p:cNvPicPr>
              <p:nvPr/>
            </p:nvPicPr>
            <p:blipFill>
              <a:blip r:embed="rId58">
                <a:extLst/>
              </a:blip>
              <a:stretch>
                <a:fillRect/>
              </a:stretch>
            </p:blipFill>
            <p:spPr>
              <a:xfrm>
                <a:off x="3609979" y="406401"/>
                <a:ext cx="222253" cy="18415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818" name="Freeform 1511"/>
              <p:cNvSpPr/>
              <p:nvPr/>
            </p:nvSpPr>
            <p:spPr>
              <a:xfrm>
                <a:off x="3557592" y="300039"/>
                <a:ext cx="111128" cy="1793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749" y="382"/>
                    </a:moveTo>
                    <a:lnTo>
                      <a:pt x="19749" y="16821"/>
                    </a:lnTo>
                    <a:lnTo>
                      <a:pt x="19131" y="18159"/>
                    </a:lnTo>
                    <a:lnTo>
                      <a:pt x="17589" y="19115"/>
                    </a:lnTo>
                    <a:lnTo>
                      <a:pt x="14194" y="20262"/>
                    </a:lnTo>
                    <a:lnTo>
                      <a:pt x="10183" y="20644"/>
                    </a:lnTo>
                    <a:lnTo>
                      <a:pt x="7097" y="20262"/>
                    </a:lnTo>
                    <a:lnTo>
                      <a:pt x="4011" y="19115"/>
                    </a:lnTo>
                    <a:lnTo>
                      <a:pt x="2160" y="18159"/>
                    </a:lnTo>
                    <a:lnTo>
                      <a:pt x="1543" y="16821"/>
                    </a:lnTo>
                    <a:lnTo>
                      <a:pt x="1543" y="382"/>
                    </a:lnTo>
                    <a:lnTo>
                      <a:pt x="617" y="0"/>
                    </a:lnTo>
                    <a:lnTo>
                      <a:pt x="0" y="382"/>
                    </a:lnTo>
                    <a:lnTo>
                      <a:pt x="0" y="16821"/>
                    </a:lnTo>
                    <a:lnTo>
                      <a:pt x="617" y="18733"/>
                    </a:lnTo>
                    <a:lnTo>
                      <a:pt x="3086" y="20262"/>
                    </a:lnTo>
                    <a:lnTo>
                      <a:pt x="6171" y="21218"/>
                    </a:lnTo>
                    <a:lnTo>
                      <a:pt x="10183" y="21600"/>
                    </a:lnTo>
                    <a:lnTo>
                      <a:pt x="14194" y="21218"/>
                    </a:lnTo>
                    <a:lnTo>
                      <a:pt x="18206" y="20262"/>
                    </a:lnTo>
                    <a:lnTo>
                      <a:pt x="20674" y="18733"/>
                    </a:lnTo>
                    <a:lnTo>
                      <a:pt x="21600" y="16821"/>
                    </a:lnTo>
                    <a:lnTo>
                      <a:pt x="21600" y="382"/>
                    </a:lnTo>
                    <a:lnTo>
                      <a:pt x="20674" y="0"/>
                    </a:lnTo>
                    <a:lnTo>
                      <a:pt x="19749" y="382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819" name="Freeform 1513"/>
              <p:cNvSpPr/>
              <p:nvPr/>
            </p:nvSpPr>
            <p:spPr>
              <a:xfrm>
                <a:off x="3604423" y="300039"/>
                <a:ext cx="12703" cy="1762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016"/>
                    </a:moveTo>
                    <a:lnTo>
                      <a:pt x="21600" y="389"/>
                    </a:lnTo>
                    <a:lnTo>
                      <a:pt x="8640" y="0"/>
                    </a:lnTo>
                    <a:lnTo>
                      <a:pt x="0" y="389"/>
                    </a:lnTo>
                    <a:lnTo>
                      <a:pt x="0" y="21016"/>
                    </a:lnTo>
                    <a:lnTo>
                      <a:pt x="8640" y="21600"/>
                    </a:lnTo>
                    <a:lnTo>
                      <a:pt x="21600" y="21016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820" name="Freeform 1515"/>
              <p:cNvSpPr/>
              <p:nvPr/>
            </p:nvSpPr>
            <p:spPr>
              <a:xfrm>
                <a:off x="3568704" y="445295"/>
                <a:ext cx="8731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22" y="0"/>
                    </a:moveTo>
                    <a:lnTo>
                      <a:pt x="1178" y="0"/>
                    </a:lnTo>
                    <a:lnTo>
                      <a:pt x="0" y="8640"/>
                    </a:lnTo>
                    <a:lnTo>
                      <a:pt x="1178" y="21600"/>
                    </a:lnTo>
                    <a:lnTo>
                      <a:pt x="20422" y="21600"/>
                    </a:lnTo>
                    <a:lnTo>
                      <a:pt x="21600" y="8640"/>
                    </a:lnTo>
                    <a:lnTo>
                      <a:pt x="20422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821" name="Freeform 1517"/>
              <p:cNvSpPr/>
              <p:nvPr/>
            </p:nvSpPr>
            <p:spPr>
              <a:xfrm>
                <a:off x="3568704" y="424658"/>
                <a:ext cx="8731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22" y="0"/>
                    </a:moveTo>
                    <a:lnTo>
                      <a:pt x="1178" y="0"/>
                    </a:lnTo>
                    <a:lnTo>
                      <a:pt x="0" y="8640"/>
                    </a:lnTo>
                    <a:lnTo>
                      <a:pt x="1178" y="21600"/>
                    </a:lnTo>
                    <a:lnTo>
                      <a:pt x="20422" y="21600"/>
                    </a:lnTo>
                    <a:lnTo>
                      <a:pt x="21600" y="8640"/>
                    </a:lnTo>
                    <a:lnTo>
                      <a:pt x="20422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822" name="Freeform 1519"/>
              <p:cNvSpPr/>
              <p:nvPr/>
            </p:nvSpPr>
            <p:spPr>
              <a:xfrm>
                <a:off x="3568704" y="404020"/>
                <a:ext cx="8731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22" y="0"/>
                    </a:moveTo>
                    <a:lnTo>
                      <a:pt x="1178" y="0"/>
                    </a:lnTo>
                    <a:lnTo>
                      <a:pt x="0" y="8640"/>
                    </a:lnTo>
                    <a:lnTo>
                      <a:pt x="1178" y="21600"/>
                    </a:lnTo>
                    <a:lnTo>
                      <a:pt x="20422" y="21600"/>
                    </a:lnTo>
                    <a:lnTo>
                      <a:pt x="21600" y="8640"/>
                    </a:lnTo>
                    <a:lnTo>
                      <a:pt x="20422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823" name="Freeform 1521"/>
              <p:cNvSpPr/>
              <p:nvPr/>
            </p:nvSpPr>
            <p:spPr>
              <a:xfrm>
                <a:off x="3568704" y="362745"/>
                <a:ext cx="8731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22" y="0"/>
                    </a:moveTo>
                    <a:lnTo>
                      <a:pt x="1178" y="0"/>
                    </a:lnTo>
                    <a:lnTo>
                      <a:pt x="0" y="12960"/>
                    </a:lnTo>
                    <a:lnTo>
                      <a:pt x="1178" y="21600"/>
                    </a:lnTo>
                    <a:lnTo>
                      <a:pt x="20422" y="21600"/>
                    </a:lnTo>
                    <a:lnTo>
                      <a:pt x="21600" y="12960"/>
                    </a:lnTo>
                    <a:lnTo>
                      <a:pt x="20422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824" name="Freeform 1523"/>
              <p:cNvSpPr/>
              <p:nvPr/>
            </p:nvSpPr>
            <p:spPr>
              <a:xfrm>
                <a:off x="3568704" y="383383"/>
                <a:ext cx="8731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22" y="0"/>
                    </a:moveTo>
                    <a:lnTo>
                      <a:pt x="1178" y="0"/>
                    </a:lnTo>
                    <a:lnTo>
                      <a:pt x="0" y="12960"/>
                    </a:lnTo>
                    <a:lnTo>
                      <a:pt x="1178" y="21600"/>
                    </a:lnTo>
                    <a:lnTo>
                      <a:pt x="20422" y="21600"/>
                    </a:lnTo>
                    <a:lnTo>
                      <a:pt x="21600" y="12960"/>
                    </a:lnTo>
                    <a:lnTo>
                      <a:pt x="20422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825" name="Freeform 1525"/>
              <p:cNvSpPr/>
              <p:nvPr/>
            </p:nvSpPr>
            <p:spPr>
              <a:xfrm>
                <a:off x="3568704" y="342108"/>
                <a:ext cx="8731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22" y="0"/>
                    </a:moveTo>
                    <a:lnTo>
                      <a:pt x="1178" y="0"/>
                    </a:lnTo>
                    <a:lnTo>
                      <a:pt x="0" y="12960"/>
                    </a:lnTo>
                    <a:lnTo>
                      <a:pt x="1178" y="21600"/>
                    </a:lnTo>
                    <a:lnTo>
                      <a:pt x="20422" y="21600"/>
                    </a:lnTo>
                    <a:lnTo>
                      <a:pt x="21600" y="12960"/>
                    </a:lnTo>
                    <a:lnTo>
                      <a:pt x="20422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826" name="Freeform 1527"/>
              <p:cNvSpPr/>
              <p:nvPr/>
            </p:nvSpPr>
            <p:spPr>
              <a:xfrm>
                <a:off x="3568704" y="326233"/>
                <a:ext cx="8731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22" y="0"/>
                    </a:moveTo>
                    <a:lnTo>
                      <a:pt x="1178" y="0"/>
                    </a:lnTo>
                    <a:lnTo>
                      <a:pt x="0" y="8640"/>
                    </a:lnTo>
                    <a:lnTo>
                      <a:pt x="1178" y="21600"/>
                    </a:lnTo>
                    <a:lnTo>
                      <a:pt x="20422" y="21600"/>
                    </a:lnTo>
                    <a:lnTo>
                      <a:pt x="21600" y="8640"/>
                    </a:lnTo>
                    <a:lnTo>
                      <a:pt x="20422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827" name="Freeform 1529"/>
              <p:cNvSpPr/>
              <p:nvPr/>
            </p:nvSpPr>
            <p:spPr>
              <a:xfrm>
                <a:off x="3568704" y="305595"/>
                <a:ext cx="8731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22" y="0"/>
                    </a:moveTo>
                    <a:lnTo>
                      <a:pt x="1178" y="0"/>
                    </a:lnTo>
                    <a:lnTo>
                      <a:pt x="0" y="8640"/>
                    </a:lnTo>
                    <a:lnTo>
                      <a:pt x="1178" y="21600"/>
                    </a:lnTo>
                    <a:lnTo>
                      <a:pt x="20422" y="21600"/>
                    </a:lnTo>
                    <a:lnTo>
                      <a:pt x="21600" y="8640"/>
                    </a:lnTo>
                    <a:lnTo>
                      <a:pt x="20422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pic>
            <p:nvPicPr>
              <p:cNvPr id="828" name="Picture 1531" descr="Picture 1531"/>
              <p:cNvPicPr>
                <a:picLocks noChangeAspect="1"/>
              </p:cNvPicPr>
              <p:nvPr/>
            </p:nvPicPr>
            <p:blipFill>
              <a:blip r:embed="rId59">
                <a:extLst/>
              </a:blip>
              <a:stretch>
                <a:fillRect/>
              </a:stretch>
            </p:blipFill>
            <p:spPr>
              <a:xfrm>
                <a:off x="3500442" y="406401"/>
                <a:ext cx="220666" cy="18415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829" name="Freeform 1532"/>
              <p:cNvSpPr/>
              <p:nvPr/>
            </p:nvSpPr>
            <p:spPr>
              <a:xfrm>
                <a:off x="3446467" y="300039"/>
                <a:ext cx="111128" cy="1793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057" y="382"/>
                    </a:moveTo>
                    <a:lnTo>
                      <a:pt x="20057" y="16821"/>
                    </a:lnTo>
                    <a:lnTo>
                      <a:pt x="19131" y="18159"/>
                    </a:lnTo>
                    <a:lnTo>
                      <a:pt x="17589" y="19115"/>
                    </a:lnTo>
                    <a:lnTo>
                      <a:pt x="14194" y="20262"/>
                    </a:lnTo>
                    <a:lnTo>
                      <a:pt x="11109" y="20644"/>
                    </a:lnTo>
                    <a:lnTo>
                      <a:pt x="7097" y="20262"/>
                    </a:lnTo>
                    <a:lnTo>
                      <a:pt x="4011" y="19115"/>
                    </a:lnTo>
                    <a:lnTo>
                      <a:pt x="2469" y="18159"/>
                    </a:lnTo>
                    <a:lnTo>
                      <a:pt x="1543" y="16821"/>
                    </a:lnTo>
                    <a:lnTo>
                      <a:pt x="1543" y="382"/>
                    </a:lnTo>
                    <a:lnTo>
                      <a:pt x="617" y="0"/>
                    </a:lnTo>
                    <a:lnTo>
                      <a:pt x="0" y="382"/>
                    </a:lnTo>
                    <a:lnTo>
                      <a:pt x="0" y="16821"/>
                    </a:lnTo>
                    <a:lnTo>
                      <a:pt x="617" y="18733"/>
                    </a:lnTo>
                    <a:lnTo>
                      <a:pt x="3086" y="20262"/>
                    </a:lnTo>
                    <a:lnTo>
                      <a:pt x="6480" y="21218"/>
                    </a:lnTo>
                    <a:lnTo>
                      <a:pt x="11109" y="21600"/>
                    </a:lnTo>
                    <a:lnTo>
                      <a:pt x="15120" y="21218"/>
                    </a:lnTo>
                    <a:lnTo>
                      <a:pt x="18206" y="20262"/>
                    </a:lnTo>
                    <a:lnTo>
                      <a:pt x="20674" y="18733"/>
                    </a:lnTo>
                    <a:lnTo>
                      <a:pt x="21600" y="16821"/>
                    </a:lnTo>
                    <a:lnTo>
                      <a:pt x="21600" y="382"/>
                    </a:lnTo>
                    <a:lnTo>
                      <a:pt x="20674" y="0"/>
                    </a:lnTo>
                    <a:lnTo>
                      <a:pt x="20057" y="382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830" name="Freeform 1534"/>
              <p:cNvSpPr/>
              <p:nvPr/>
            </p:nvSpPr>
            <p:spPr>
              <a:xfrm>
                <a:off x="3498061" y="300039"/>
                <a:ext cx="12703" cy="1762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016"/>
                    </a:moveTo>
                    <a:lnTo>
                      <a:pt x="21600" y="389"/>
                    </a:lnTo>
                    <a:lnTo>
                      <a:pt x="8640" y="0"/>
                    </a:lnTo>
                    <a:lnTo>
                      <a:pt x="0" y="389"/>
                    </a:lnTo>
                    <a:lnTo>
                      <a:pt x="0" y="21016"/>
                    </a:lnTo>
                    <a:lnTo>
                      <a:pt x="8640" y="21600"/>
                    </a:lnTo>
                    <a:lnTo>
                      <a:pt x="21600" y="21016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831" name="Freeform 1536"/>
              <p:cNvSpPr/>
              <p:nvPr/>
            </p:nvSpPr>
            <p:spPr>
              <a:xfrm>
                <a:off x="3459167" y="445295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832" name="Freeform 1538"/>
              <p:cNvSpPr/>
              <p:nvPr/>
            </p:nvSpPr>
            <p:spPr>
              <a:xfrm>
                <a:off x="3459167" y="424658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833" name="Freeform 1540"/>
              <p:cNvSpPr/>
              <p:nvPr/>
            </p:nvSpPr>
            <p:spPr>
              <a:xfrm>
                <a:off x="3459167" y="404020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834" name="Freeform 1542"/>
              <p:cNvSpPr/>
              <p:nvPr/>
            </p:nvSpPr>
            <p:spPr>
              <a:xfrm>
                <a:off x="3459167" y="362745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1296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1296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835" name="Freeform 1544"/>
              <p:cNvSpPr/>
              <p:nvPr/>
            </p:nvSpPr>
            <p:spPr>
              <a:xfrm>
                <a:off x="3459167" y="383383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1296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1296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836" name="Freeform 1546"/>
              <p:cNvSpPr/>
              <p:nvPr/>
            </p:nvSpPr>
            <p:spPr>
              <a:xfrm>
                <a:off x="3459167" y="342108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1296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1296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837" name="Freeform 1548"/>
              <p:cNvSpPr/>
              <p:nvPr/>
            </p:nvSpPr>
            <p:spPr>
              <a:xfrm>
                <a:off x="3459167" y="326233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838" name="Freeform 1550"/>
              <p:cNvSpPr/>
              <p:nvPr/>
            </p:nvSpPr>
            <p:spPr>
              <a:xfrm>
                <a:off x="3459167" y="305595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pic>
            <p:nvPicPr>
              <p:cNvPr id="839" name="Picture 1552" descr="Picture 1552"/>
              <p:cNvPicPr>
                <a:picLocks noChangeAspect="1"/>
              </p:cNvPicPr>
              <p:nvPr/>
            </p:nvPicPr>
            <p:blipFill>
              <a:blip r:embed="rId60">
                <a:extLst/>
              </a:blip>
              <a:stretch>
                <a:fillRect/>
              </a:stretch>
            </p:blipFill>
            <p:spPr>
              <a:xfrm>
                <a:off x="3389317" y="406401"/>
                <a:ext cx="220666" cy="18415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840" name="Freeform 1553"/>
              <p:cNvSpPr/>
              <p:nvPr/>
            </p:nvSpPr>
            <p:spPr>
              <a:xfrm>
                <a:off x="3335342" y="300039"/>
                <a:ext cx="111128" cy="1793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057" y="382"/>
                    </a:moveTo>
                    <a:lnTo>
                      <a:pt x="20057" y="18159"/>
                    </a:lnTo>
                    <a:lnTo>
                      <a:pt x="17589" y="19115"/>
                    </a:lnTo>
                    <a:lnTo>
                      <a:pt x="15120" y="20262"/>
                    </a:lnTo>
                    <a:lnTo>
                      <a:pt x="11109" y="20644"/>
                    </a:lnTo>
                    <a:lnTo>
                      <a:pt x="7097" y="20262"/>
                    </a:lnTo>
                    <a:lnTo>
                      <a:pt x="4937" y="19115"/>
                    </a:lnTo>
                    <a:lnTo>
                      <a:pt x="2469" y="18159"/>
                    </a:lnTo>
                    <a:lnTo>
                      <a:pt x="1543" y="16821"/>
                    </a:lnTo>
                    <a:lnTo>
                      <a:pt x="1543" y="382"/>
                    </a:lnTo>
                    <a:lnTo>
                      <a:pt x="926" y="0"/>
                    </a:lnTo>
                    <a:lnTo>
                      <a:pt x="0" y="382"/>
                    </a:lnTo>
                    <a:lnTo>
                      <a:pt x="0" y="16821"/>
                    </a:lnTo>
                    <a:lnTo>
                      <a:pt x="1543" y="18733"/>
                    </a:lnTo>
                    <a:lnTo>
                      <a:pt x="4011" y="20262"/>
                    </a:lnTo>
                    <a:lnTo>
                      <a:pt x="7097" y="21218"/>
                    </a:lnTo>
                    <a:lnTo>
                      <a:pt x="11109" y="21600"/>
                    </a:lnTo>
                    <a:lnTo>
                      <a:pt x="15120" y="21218"/>
                    </a:lnTo>
                    <a:lnTo>
                      <a:pt x="18514" y="20262"/>
                    </a:lnTo>
                    <a:lnTo>
                      <a:pt x="20674" y="18733"/>
                    </a:lnTo>
                    <a:lnTo>
                      <a:pt x="21600" y="16821"/>
                    </a:lnTo>
                    <a:lnTo>
                      <a:pt x="21600" y="382"/>
                    </a:lnTo>
                    <a:lnTo>
                      <a:pt x="20674" y="0"/>
                    </a:lnTo>
                    <a:lnTo>
                      <a:pt x="20057" y="382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841" name="Freeform 1555"/>
              <p:cNvSpPr/>
              <p:nvPr/>
            </p:nvSpPr>
            <p:spPr>
              <a:xfrm>
                <a:off x="3386936" y="300039"/>
                <a:ext cx="12703" cy="1762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016"/>
                    </a:moveTo>
                    <a:lnTo>
                      <a:pt x="21600" y="389"/>
                    </a:lnTo>
                    <a:lnTo>
                      <a:pt x="8640" y="0"/>
                    </a:lnTo>
                    <a:lnTo>
                      <a:pt x="0" y="389"/>
                    </a:lnTo>
                    <a:lnTo>
                      <a:pt x="0" y="21016"/>
                    </a:lnTo>
                    <a:lnTo>
                      <a:pt x="8640" y="21600"/>
                    </a:lnTo>
                    <a:lnTo>
                      <a:pt x="21600" y="21016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842" name="Freeform 1557"/>
              <p:cNvSpPr/>
              <p:nvPr/>
            </p:nvSpPr>
            <p:spPr>
              <a:xfrm>
                <a:off x="3351217" y="445295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69" y="0"/>
                    </a:move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lnTo>
                      <a:pt x="20769" y="21600"/>
                    </a:lnTo>
                    <a:lnTo>
                      <a:pt x="21600" y="8640"/>
                    </a:lnTo>
                    <a:lnTo>
                      <a:pt x="20769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843" name="Freeform 1559"/>
              <p:cNvSpPr/>
              <p:nvPr/>
            </p:nvSpPr>
            <p:spPr>
              <a:xfrm>
                <a:off x="3351217" y="424658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69" y="0"/>
                    </a:move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lnTo>
                      <a:pt x="20769" y="21600"/>
                    </a:lnTo>
                    <a:lnTo>
                      <a:pt x="21600" y="8640"/>
                    </a:lnTo>
                    <a:lnTo>
                      <a:pt x="20769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844" name="Freeform 1561"/>
              <p:cNvSpPr/>
              <p:nvPr/>
            </p:nvSpPr>
            <p:spPr>
              <a:xfrm>
                <a:off x="3351217" y="404020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69" y="0"/>
                    </a:move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lnTo>
                      <a:pt x="20769" y="21600"/>
                    </a:lnTo>
                    <a:lnTo>
                      <a:pt x="21600" y="8640"/>
                    </a:lnTo>
                    <a:lnTo>
                      <a:pt x="20769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845" name="Freeform 1563"/>
              <p:cNvSpPr/>
              <p:nvPr/>
            </p:nvSpPr>
            <p:spPr>
              <a:xfrm>
                <a:off x="3351217" y="362745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69" y="0"/>
                    </a:moveTo>
                    <a:lnTo>
                      <a:pt x="1246" y="0"/>
                    </a:lnTo>
                    <a:lnTo>
                      <a:pt x="0" y="12960"/>
                    </a:lnTo>
                    <a:lnTo>
                      <a:pt x="1246" y="21600"/>
                    </a:lnTo>
                    <a:lnTo>
                      <a:pt x="20769" y="21600"/>
                    </a:lnTo>
                    <a:lnTo>
                      <a:pt x="21600" y="12960"/>
                    </a:lnTo>
                    <a:lnTo>
                      <a:pt x="20769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846" name="Freeform 1565"/>
              <p:cNvSpPr/>
              <p:nvPr/>
            </p:nvSpPr>
            <p:spPr>
              <a:xfrm>
                <a:off x="3351217" y="383383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69" y="0"/>
                    </a:moveTo>
                    <a:lnTo>
                      <a:pt x="1246" y="0"/>
                    </a:lnTo>
                    <a:lnTo>
                      <a:pt x="0" y="12960"/>
                    </a:lnTo>
                    <a:lnTo>
                      <a:pt x="1246" y="21600"/>
                    </a:lnTo>
                    <a:lnTo>
                      <a:pt x="20769" y="21600"/>
                    </a:lnTo>
                    <a:lnTo>
                      <a:pt x="21600" y="12960"/>
                    </a:lnTo>
                    <a:lnTo>
                      <a:pt x="20769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847" name="Freeform 1567"/>
              <p:cNvSpPr/>
              <p:nvPr/>
            </p:nvSpPr>
            <p:spPr>
              <a:xfrm>
                <a:off x="3351217" y="342108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69" y="0"/>
                    </a:moveTo>
                    <a:lnTo>
                      <a:pt x="1246" y="0"/>
                    </a:lnTo>
                    <a:lnTo>
                      <a:pt x="0" y="12960"/>
                    </a:lnTo>
                    <a:lnTo>
                      <a:pt x="1246" y="21600"/>
                    </a:lnTo>
                    <a:lnTo>
                      <a:pt x="20769" y="21600"/>
                    </a:lnTo>
                    <a:lnTo>
                      <a:pt x="21600" y="12960"/>
                    </a:lnTo>
                    <a:lnTo>
                      <a:pt x="20769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848" name="Freeform 1569"/>
              <p:cNvSpPr/>
              <p:nvPr/>
            </p:nvSpPr>
            <p:spPr>
              <a:xfrm>
                <a:off x="3351217" y="326233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69" y="0"/>
                    </a:move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lnTo>
                      <a:pt x="20769" y="21600"/>
                    </a:lnTo>
                    <a:lnTo>
                      <a:pt x="21600" y="8640"/>
                    </a:lnTo>
                    <a:lnTo>
                      <a:pt x="20769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849" name="Freeform 1571"/>
              <p:cNvSpPr/>
              <p:nvPr/>
            </p:nvSpPr>
            <p:spPr>
              <a:xfrm>
                <a:off x="3351217" y="305595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69" y="0"/>
                    </a:move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lnTo>
                      <a:pt x="20769" y="21600"/>
                    </a:lnTo>
                    <a:lnTo>
                      <a:pt x="21600" y="8640"/>
                    </a:lnTo>
                    <a:lnTo>
                      <a:pt x="20769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pic>
            <p:nvPicPr>
              <p:cNvPr id="850" name="Picture 1573" descr="Picture 1573"/>
              <p:cNvPicPr>
                <a:picLocks noChangeAspect="1"/>
              </p:cNvPicPr>
              <p:nvPr/>
            </p:nvPicPr>
            <p:blipFill>
              <a:blip r:embed="rId61">
                <a:extLst/>
              </a:blip>
              <a:stretch>
                <a:fillRect/>
              </a:stretch>
            </p:blipFill>
            <p:spPr>
              <a:xfrm>
                <a:off x="3281367" y="406401"/>
                <a:ext cx="209553" cy="18415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851" name="Freeform 1574"/>
              <p:cNvSpPr/>
              <p:nvPr/>
            </p:nvSpPr>
            <p:spPr>
              <a:xfrm>
                <a:off x="3228979" y="300039"/>
                <a:ext cx="111128" cy="1793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749" y="382"/>
                    </a:moveTo>
                    <a:lnTo>
                      <a:pt x="19749" y="16821"/>
                    </a:lnTo>
                    <a:lnTo>
                      <a:pt x="19131" y="18159"/>
                    </a:lnTo>
                    <a:lnTo>
                      <a:pt x="17589" y="19115"/>
                    </a:lnTo>
                    <a:lnTo>
                      <a:pt x="14194" y="20262"/>
                    </a:lnTo>
                    <a:lnTo>
                      <a:pt x="10183" y="20644"/>
                    </a:lnTo>
                    <a:lnTo>
                      <a:pt x="7097" y="20262"/>
                    </a:lnTo>
                    <a:lnTo>
                      <a:pt x="4011" y="19115"/>
                    </a:lnTo>
                    <a:lnTo>
                      <a:pt x="2469" y="18159"/>
                    </a:lnTo>
                    <a:lnTo>
                      <a:pt x="1543" y="16821"/>
                    </a:lnTo>
                    <a:lnTo>
                      <a:pt x="1543" y="382"/>
                    </a:lnTo>
                    <a:lnTo>
                      <a:pt x="617" y="0"/>
                    </a:lnTo>
                    <a:lnTo>
                      <a:pt x="0" y="382"/>
                    </a:lnTo>
                    <a:lnTo>
                      <a:pt x="0" y="16821"/>
                    </a:lnTo>
                    <a:lnTo>
                      <a:pt x="617" y="18733"/>
                    </a:lnTo>
                    <a:lnTo>
                      <a:pt x="3086" y="20262"/>
                    </a:lnTo>
                    <a:lnTo>
                      <a:pt x="6171" y="21218"/>
                    </a:lnTo>
                    <a:lnTo>
                      <a:pt x="10183" y="21600"/>
                    </a:lnTo>
                    <a:lnTo>
                      <a:pt x="14194" y="21218"/>
                    </a:lnTo>
                    <a:lnTo>
                      <a:pt x="18206" y="20262"/>
                    </a:lnTo>
                    <a:lnTo>
                      <a:pt x="20674" y="18733"/>
                    </a:lnTo>
                    <a:lnTo>
                      <a:pt x="21600" y="16821"/>
                    </a:lnTo>
                    <a:lnTo>
                      <a:pt x="21600" y="382"/>
                    </a:lnTo>
                    <a:lnTo>
                      <a:pt x="20674" y="0"/>
                    </a:lnTo>
                    <a:lnTo>
                      <a:pt x="19749" y="382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852" name="Freeform 1576"/>
              <p:cNvSpPr/>
              <p:nvPr/>
            </p:nvSpPr>
            <p:spPr>
              <a:xfrm>
                <a:off x="3275811" y="300039"/>
                <a:ext cx="12703" cy="1762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016"/>
                    </a:moveTo>
                    <a:lnTo>
                      <a:pt x="21600" y="389"/>
                    </a:lnTo>
                    <a:lnTo>
                      <a:pt x="8640" y="0"/>
                    </a:lnTo>
                    <a:lnTo>
                      <a:pt x="0" y="389"/>
                    </a:lnTo>
                    <a:lnTo>
                      <a:pt x="0" y="21016"/>
                    </a:lnTo>
                    <a:lnTo>
                      <a:pt x="8640" y="21600"/>
                    </a:lnTo>
                    <a:lnTo>
                      <a:pt x="21600" y="21016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853" name="Freeform 1578"/>
              <p:cNvSpPr/>
              <p:nvPr/>
            </p:nvSpPr>
            <p:spPr>
              <a:xfrm>
                <a:off x="3241679" y="445295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854" name="Freeform 1580"/>
              <p:cNvSpPr/>
              <p:nvPr/>
            </p:nvSpPr>
            <p:spPr>
              <a:xfrm>
                <a:off x="3241679" y="424658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855" name="Freeform 1582"/>
              <p:cNvSpPr/>
              <p:nvPr/>
            </p:nvSpPr>
            <p:spPr>
              <a:xfrm>
                <a:off x="3241679" y="404020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856" name="Freeform 1584"/>
              <p:cNvSpPr/>
              <p:nvPr/>
            </p:nvSpPr>
            <p:spPr>
              <a:xfrm>
                <a:off x="3241679" y="362745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1296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1296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857" name="Freeform 1586"/>
              <p:cNvSpPr/>
              <p:nvPr/>
            </p:nvSpPr>
            <p:spPr>
              <a:xfrm>
                <a:off x="3241679" y="383383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1296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1296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858" name="Freeform 1588"/>
              <p:cNvSpPr/>
              <p:nvPr/>
            </p:nvSpPr>
            <p:spPr>
              <a:xfrm>
                <a:off x="3241679" y="342108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1296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1296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859" name="Freeform 1590"/>
              <p:cNvSpPr/>
              <p:nvPr/>
            </p:nvSpPr>
            <p:spPr>
              <a:xfrm>
                <a:off x="3241679" y="326233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860" name="Freeform 1592"/>
              <p:cNvSpPr/>
              <p:nvPr/>
            </p:nvSpPr>
            <p:spPr>
              <a:xfrm>
                <a:off x="3241679" y="305595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pic>
            <p:nvPicPr>
              <p:cNvPr id="861" name="Picture 1594" descr="Picture 1594"/>
              <p:cNvPicPr>
                <a:picLocks noChangeAspect="1"/>
              </p:cNvPicPr>
              <p:nvPr/>
            </p:nvPicPr>
            <p:blipFill>
              <a:blip r:embed="rId62">
                <a:extLst/>
              </a:blip>
              <a:stretch>
                <a:fillRect/>
              </a:stretch>
            </p:blipFill>
            <p:spPr>
              <a:xfrm>
                <a:off x="3175004" y="406401"/>
                <a:ext cx="222253" cy="18415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862" name="Freeform 1595"/>
              <p:cNvSpPr/>
              <p:nvPr/>
            </p:nvSpPr>
            <p:spPr>
              <a:xfrm>
                <a:off x="3117854" y="300039"/>
                <a:ext cx="111128" cy="1793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057" y="382"/>
                    </a:moveTo>
                    <a:lnTo>
                      <a:pt x="20057" y="16821"/>
                    </a:lnTo>
                    <a:lnTo>
                      <a:pt x="19131" y="18159"/>
                    </a:lnTo>
                    <a:lnTo>
                      <a:pt x="17589" y="19115"/>
                    </a:lnTo>
                    <a:lnTo>
                      <a:pt x="14194" y="20262"/>
                    </a:lnTo>
                    <a:lnTo>
                      <a:pt x="11109" y="20644"/>
                    </a:lnTo>
                    <a:lnTo>
                      <a:pt x="7097" y="20262"/>
                    </a:lnTo>
                    <a:lnTo>
                      <a:pt x="4011" y="19115"/>
                    </a:lnTo>
                    <a:lnTo>
                      <a:pt x="2469" y="18159"/>
                    </a:lnTo>
                    <a:lnTo>
                      <a:pt x="1543" y="16821"/>
                    </a:lnTo>
                    <a:lnTo>
                      <a:pt x="1543" y="382"/>
                    </a:lnTo>
                    <a:lnTo>
                      <a:pt x="617" y="0"/>
                    </a:lnTo>
                    <a:lnTo>
                      <a:pt x="0" y="382"/>
                    </a:lnTo>
                    <a:lnTo>
                      <a:pt x="0" y="16821"/>
                    </a:lnTo>
                    <a:lnTo>
                      <a:pt x="617" y="18733"/>
                    </a:lnTo>
                    <a:lnTo>
                      <a:pt x="3086" y="20262"/>
                    </a:lnTo>
                    <a:lnTo>
                      <a:pt x="7097" y="21218"/>
                    </a:lnTo>
                    <a:lnTo>
                      <a:pt x="11109" y="21600"/>
                    </a:lnTo>
                    <a:lnTo>
                      <a:pt x="15120" y="21218"/>
                    </a:lnTo>
                    <a:lnTo>
                      <a:pt x="18206" y="20262"/>
                    </a:lnTo>
                    <a:lnTo>
                      <a:pt x="20674" y="18733"/>
                    </a:lnTo>
                    <a:lnTo>
                      <a:pt x="21600" y="16821"/>
                    </a:lnTo>
                    <a:lnTo>
                      <a:pt x="21600" y="382"/>
                    </a:lnTo>
                    <a:lnTo>
                      <a:pt x="20674" y="0"/>
                    </a:lnTo>
                    <a:lnTo>
                      <a:pt x="20057" y="382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863" name="Freeform 1597"/>
              <p:cNvSpPr/>
              <p:nvPr/>
            </p:nvSpPr>
            <p:spPr>
              <a:xfrm>
                <a:off x="3169448" y="300039"/>
                <a:ext cx="12703" cy="1762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016"/>
                    </a:moveTo>
                    <a:lnTo>
                      <a:pt x="21600" y="389"/>
                    </a:lnTo>
                    <a:lnTo>
                      <a:pt x="8640" y="0"/>
                    </a:lnTo>
                    <a:lnTo>
                      <a:pt x="0" y="389"/>
                    </a:lnTo>
                    <a:lnTo>
                      <a:pt x="0" y="21016"/>
                    </a:lnTo>
                    <a:lnTo>
                      <a:pt x="8640" y="21600"/>
                    </a:lnTo>
                    <a:lnTo>
                      <a:pt x="21600" y="21016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864" name="Freeform 1599"/>
              <p:cNvSpPr/>
              <p:nvPr/>
            </p:nvSpPr>
            <p:spPr>
              <a:xfrm>
                <a:off x="3130554" y="445295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865" name="Freeform 1601"/>
              <p:cNvSpPr/>
              <p:nvPr/>
            </p:nvSpPr>
            <p:spPr>
              <a:xfrm>
                <a:off x="3130554" y="424658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866" name="Freeform 1603"/>
              <p:cNvSpPr/>
              <p:nvPr/>
            </p:nvSpPr>
            <p:spPr>
              <a:xfrm>
                <a:off x="3130554" y="404020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867" name="Freeform 1605"/>
              <p:cNvSpPr/>
              <p:nvPr/>
            </p:nvSpPr>
            <p:spPr>
              <a:xfrm>
                <a:off x="3130554" y="362745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1296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1296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868" name="Freeform 1607"/>
              <p:cNvSpPr/>
              <p:nvPr/>
            </p:nvSpPr>
            <p:spPr>
              <a:xfrm>
                <a:off x="3130554" y="383383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1296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1296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869" name="Freeform 1609"/>
              <p:cNvSpPr/>
              <p:nvPr/>
            </p:nvSpPr>
            <p:spPr>
              <a:xfrm>
                <a:off x="3130554" y="342108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1296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1296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870" name="Freeform 1611"/>
              <p:cNvSpPr/>
              <p:nvPr/>
            </p:nvSpPr>
            <p:spPr>
              <a:xfrm>
                <a:off x="3130554" y="326233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871" name="Freeform 1614"/>
              <p:cNvSpPr/>
              <p:nvPr/>
            </p:nvSpPr>
            <p:spPr>
              <a:xfrm>
                <a:off x="3130554" y="305595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pic>
            <p:nvPicPr>
              <p:cNvPr id="872" name="Picture 1616" descr="Picture 1616"/>
              <p:cNvPicPr>
                <a:picLocks noChangeAspect="1"/>
              </p:cNvPicPr>
              <p:nvPr/>
            </p:nvPicPr>
            <p:blipFill>
              <a:blip r:embed="rId63">
                <a:extLst/>
              </a:blip>
              <a:stretch>
                <a:fillRect/>
              </a:stretch>
            </p:blipFill>
            <p:spPr>
              <a:xfrm>
                <a:off x="3063879" y="406401"/>
                <a:ext cx="222253" cy="18415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873" name="Freeform 1617"/>
              <p:cNvSpPr/>
              <p:nvPr/>
            </p:nvSpPr>
            <p:spPr>
              <a:xfrm>
                <a:off x="3011492" y="300039"/>
                <a:ext cx="109541" cy="1793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035" y="382"/>
                    </a:moveTo>
                    <a:lnTo>
                      <a:pt x="20035" y="16821"/>
                    </a:lnTo>
                    <a:lnTo>
                      <a:pt x="19409" y="18159"/>
                    </a:lnTo>
                    <a:lnTo>
                      <a:pt x="16904" y="19115"/>
                    </a:lnTo>
                    <a:lnTo>
                      <a:pt x="14400" y="20262"/>
                    </a:lnTo>
                    <a:lnTo>
                      <a:pt x="10330" y="20644"/>
                    </a:lnTo>
                    <a:lnTo>
                      <a:pt x="6261" y="20262"/>
                    </a:lnTo>
                    <a:lnTo>
                      <a:pt x="4070" y="19115"/>
                    </a:lnTo>
                    <a:lnTo>
                      <a:pt x="1565" y="18159"/>
                    </a:lnTo>
                    <a:lnTo>
                      <a:pt x="1565" y="382"/>
                    </a:lnTo>
                    <a:lnTo>
                      <a:pt x="626" y="0"/>
                    </a:lnTo>
                    <a:lnTo>
                      <a:pt x="0" y="382"/>
                    </a:lnTo>
                    <a:lnTo>
                      <a:pt x="0" y="16821"/>
                    </a:lnTo>
                    <a:lnTo>
                      <a:pt x="626" y="18733"/>
                    </a:lnTo>
                    <a:lnTo>
                      <a:pt x="3130" y="20262"/>
                    </a:lnTo>
                    <a:lnTo>
                      <a:pt x="6261" y="21218"/>
                    </a:lnTo>
                    <a:lnTo>
                      <a:pt x="10330" y="21600"/>
                    </a:lnTo>
                    <a:lnTo>
                      <a:pt x="14400" y="21218"/>
                    </a:lnTo>
                    <a:lnTo>
                      <a:pt x="17843" y="20262"/>
                    </a:lnTo>
                    <a:lnTo>
                      <a:pt x="20035" y="18733"/>
                    </a:lnTo>
                    <a:lnTo>
                      <a:pt x="21600" y="16821"/>
                    </a:lnTo>
                    <a:lnTo>
                      <a:pt x="21600" y="382"/>
                    </a:lnTo>
                    <a:lnTo>
                      <a:pt x="20035" y="0"/>
                    </a:lnTo>
                    <a:lnTo>
                      <a:pt x="20035" y="382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874" name="Freeform 1619"/>
              <p:cNvSpPr/>
              <p:nvPr/>
            </p:nvSpPr>
            <p:spPr>
              <a:xfrm>
                <a:off x="3058323" y="300039"/>
                <a:ext cx="12703" cy="1762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016"/>
                    </a:moveTo>
                    <a:lnTo>
                      <a:pt x="21600" y="389"/>
                    </a:lnTo>
                    <a:lnTo>
                      <a:pt x="8640" y="0"/>
                    </a:lnTo>
                    <a:lnTo>
                      <a:pt x="0" y="389"/>
                    </a:lnTo>
                    <a:lnTo>
                      <a:pt x="0" y="21016"/>
                    </a:lnTo>
                    <a:lnTo>
                      <a:pt x="8640" y="21600"/>
                    </a:lnTo>
                    <a:lnTo>
                      <a:pt x="21600" y="21016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875" name="Freeform 1621"/>
              <p:cNvSpPr/>
              <p:nvPr/>
            </p:nvSpPr>
            <p:spPr>
              <a:xfrm>
                <a:off x="3022604" y="445295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69" y="0"/>
                    </a:move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lnTo>
                      <a:pt x="20769" y="21600"/>
                    </a:lnTo>
                    <a:lnTo>
                      <a:pt x="21600" y="8640"/>
                    </a:lnTo>
                    <a:lnTo>
                      <a:pt x="20769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876" name="Freeform 1623"/>
              <p:cNvSpPr/>
              <p:nvPr/>
            </p:nvSpPr>
            <p:spPr>
              <a:xfrm>
                <a:off x="3022604" y="424658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69" y="0"/>
                    </a:move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lnTo>
                      <a:pt x="20769" y="21600"/>
                    </a:lnTo>
                    <a:lnTo>
                      <a:pt x="21600" y="8640"/>
                    </a:lnTo>
                    <a:lnTo>
                      <a:pt x="20769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877" name="Freeform 1625"/>
              <p:cNvSpPr/>
              <p:nvPr/>
            </p:nvSpPr>
            <p:spPr>
              <a:xfrm>
                <a:off x="3022604" y="404020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69" y="0"/>
                    </a:move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lnTo>
                      <a:pt x="20769" y="21600"/>
                    </a:lnTo>
                    <a:lnTo>
                      <a:pt x="21600" y="8640"/>
                    </a:lnTo>
                    <a:lnTo>
                      <a:pt x="20769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878" name="Freeform 1627"/>
              <p:cNvSpPr/>
              <p:nvPr/>
            </p:nvSpPr>
            <p:spPr>
              <a:xfrm>
                <a:off x="3022604" y="362745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69" y="0"/>
                    </a:moveTo>
                    <a:lnTo>
                      <a:pt x="1246" y="0"/>
                    </a:lnTo>
                    <a:lnTo>
                      <a:pt x="0" y="12960"/>
                    </a:lnTo>
                    <a:lnTo>
                      <a:pt x="1246" y="21600"/>
                    </a:lnTo>
                    <a:lnTo>
                      <a:pt x="20769" y="21600"/>
                    </a:lnTo>
                    <a:lnTo>
                      <a:pt x="21600" y="12960"/>
                    </a:lnTo>
                    <a:lnTo>
                      <a:pt x="20769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879" name="Freeform 1629"/>
              <p:cNvSpPr/>
              <p:nvPr/>
            </p:nvSpPr>
            <p:spPr>
              <a:xfrm>
                <a:off x="3022604" y="383383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69" y="0"/>
                    </a:moveTo>
                    <a:lnTo>
                      <a:pt x="1246" y="0"/>
                    </a:lnTo>
                    <a:lnTo>
                      <a:pt x="0" y="12960"/>
                    </a:lnTo>
                    <a:lnTo>
                      <a:pt x="1246" y="21600"/>
                    </a:lnTo>
                    <a:lnTo>
                      <a:pt x="20769" y="21600"/>
                    </a:lnTo>
                    <a:lnTo>
                      <a:pt x="21600" y="12960"/>
                    </a:lnTo>
                    <a:lnTo>
                      <a:pt x="20769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880" name="Freeform 1631"/>
              <p:cNvSpPr/>
              <p:nvPr/>
            </p:nvSpPr>
            <p:spPr>
              <a:xfrm>
                <a:off x="3022604" y="342108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69" y="0"/>
                    </a:moveTo>
                    <a:lnTo>
                      <a:pt x="1246" y="0"/>
                    </a:lnTo>
                    <a:lnTo>
                      <a:pt x="0" y="12960"/>
                    </a:lnTo>
                    <a:lnTo>
                      <a:pt x="1246" y="21600"/>
                    </a:lnTo>
                    <a:lnTo>
                      <a:pt x="20769" y="21600"/>
                    </a:lnTo>
                    <a:lnTo>
                      <a:pt x="21600" y="12960"/>
                    </a:lnTo>
                    <a:lnTo>
                      <a:pt x="20769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881" name="Freeform 1633"/>
              <p:cNvSpPr/>
              <p:nvPr/>
            </p:nvSpPr>
            <p:spPr>
              <a:xfrm>
                <a:off x="3022604" y="326233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69" y="0"/>
                    </a:move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lnTo>
                      <a:pt x="20769" y="21600"/>
                    </a:lnTo>
                    <a:lnTo>
                      <a:pt x="21600" y="8640"/>
                    </a:lnTo>
                    <a:lnTo>
                      <a:pt x="20769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882" name="Freeform 1635"/>
              <p:cNvSpPr/>
              <p:nvPr/>
            </p:nvSpPr>
            <p:spPr>
              <a:xfrm>
                <a:off x="3022604" y="305595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69" y="0"/>
                    </a:move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lnTo>
                      <a:pt x="20769" y="21600"/>
                    </a:lnTo>
                    <a:lnTo>
                      <a:pt x="21600" y="8640"/>
                    </a:lnTo>
                    <a:lnTo>
                      <a:pt x="20769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pic>
            <p:nvPicPr>
              <p:cNvPr id="883" name="Picture 1637" descr="Picture 1637"/>
              <p:cNvPicPr>
                <a:picLocks noChangeAspect="1"/>
              </p:cNvPicPr>
              <p:nvPr/>
            </p:nvPicPr>
            <p:blipFill>
              <a:blip r:embed="rId64">
                <a:extLst/>
              </a:blip>
              <a:stretch>
                <a:fillRect/>
              </a:stretch>
            </p:blipFill>
            <p:spPr>
              <a:xfrm>
                <a:off x="2952754" y="406401"/>
                <a:ext cx="222253" cy="18415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884" name="Freeform 1638"/>
              <p:cNvSpPr/>
              <p:nvPr/>
            </p:nvSpPr>
            <p:spPr>
              <a:xfrm>
                <a:off x="2900367" y="300039"/>
                <a:ext cx="111128" cy="1793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749" y="382"/>
                    </a:moveTo>
                    <a:lnTo>
                      <a:pt x="19749" y="16821"/>
                    </a:lnTo>
                    <a:lnTo>
                      <a:pt x="19131" y="18159"/>
                    </a:lnTo>
                    <a:lnTo>
                      <a:pt x="17589" y="19115"/>
                    </a:lnTo>
                    <a:lnTo>
                      <a:pt x="14194" y="20262"/>
                    </a:lnTo>
                    <a:lnTo>
                      <a:pt x="10183" y="20644"/>
                    </a:lnTo>
                    <a:lnTo>
                      <a:pt x="7097" y="20262"/>
                    </a:lnTo>
                    <a:lnTo>
                      <a:pt x="4011" y="19115"/>
                    </a:lnTo>
                    <a:lnTo>
                      <a:pt x="2469" y="18159"/>
                    </a:lnTo>
                    <a:lnTo>
                      <a:pt x="1543" y="16821"/>
                    </a:lnTo>
                    <a:lnTo>
                      <a:pt x="1543" y="382"/>
                    </a:lnTo>
                    <a:lnTo>
                      <a:pt x="617" y="0"/>
                    </a:lnTo>
                    <a:lnTo>
                      <a:pt x="0" y="382"/>
                    </a:lnTo>
                    <a:lnTo>
                      <a:pt x="0" y="16821"/>
                    </a:lnTo>
                    <a:lnTo>
                      <a:pt x="617" y="18733"/>
                    </a:lnTo>
                    <a:lnTo>
                      <a:pt x="3086" y="20262"/>
                    </a:lnTo>
                    <a:lnTo>
                      <a:pt x="6171" y="21218"/>
                    </a:lnTo>
                    <a:lnTo>
                      <a:pt x="10183" y="21600"/>
                    </a:lnTo>
                    <a:lnTo>
                      <a:pt x="15120" y="21218"/>
                    </a:lnTo>
                    <a:lnTo>
                      <a:pt x="18206" y="20262"/>
                    </a:lnTo>
                    <a:lnTo>
                      <a:pt x="20674" y="18733"/>
                    </a:lnTo>
                    <a:lnTo>
                      <a:pt x="21600" y="16821"/>
                    </a:lnTo>
                    <a:lnTo>
                      <a:pt x="21600" y="382"/>
                    </a:lnTo>
                    <a:lnTo>
                      <a:pt x="20674" y="0"/>
                    </a:lnTo>
                    <a:lnTo>
                      <a:pt x="19749" y="382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885" name="Freeform 1640"/>
              <p:cNvSpPr/>
              <p:nvPr/>
            </p:nvSpPr>
            <p:spPr>
              <a:xfrm>
                <a:off x="2947198" y="300039"/>
                <a:ext cx="12703" cy="1762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016"/>
                    </a:moveTo>
                    <a:lnTo>
                      <a:pt x="21600" y="389"/>
                    </a:lnTo>
                    <a:lnTo>
                      <a:pt x="8640" y="0"/>
                    </a:lnTo>
                    <a:lnTo>
                      <a:pt x="0" y="389"/>
                    </a:lnTo>
                    <a:lnTo>
                      <a:pt x="0" y="21016"/>
                    </a:lnTo>
                    <a:lnTo>
                      <a:pt x="8640" y="21600"/>
                    </a:lnTo>
                    <a:lnTo>
                      <a:pt x="21600" y="21016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886" name="Freeform 1642"/>
              <p:cNvSpPr/>
              <p:nvPr/>
            </p:nvSpPr>
            <p:spPr>
              <a:xfrm>
                <a:off x="2913067" y="445295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887" name="Freeform 1644"/>
              <p:cNvSpPr/>
              <p:nvPr/>
            </p:nvSpPr>
            <p:spPr>
              <a:xfrm>
                <a:off x="2913067" y="424658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888" name="Freeform 1646"/>
              <p:cNvSpPr/>
              <p:nvPr/>
            </p:nvSpPr>
            <p:spPr>
              <a:xfrm>
                <a:off x="2913067" y="404020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889" name="Freeform 1648"/>
              <p:cNvSpPr/>
              <p:nvPr/>
            </p:nvSpPr>
            <p:spPr>
              <a:xfrm>
                <a:off x="2913067" y="362745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1296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1296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890" name="Freeform 1650"/>
              <p:cNvSpPr/>
              <p:nvPr/>
            </p:nvSpPr>
            <p:spPr>
              <a:xfrm>
                <a:off x="2913067" y="383383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1296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1296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891" name="Freeform 1652"/>
              <p:cNvSpPr/>
              <p:nvPr/>
            </p:nvSpPr>
            <p:spPr>
              <a:xfrm>
                <a:off x="2913067" y="342108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1296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1296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892" name="Freeform 1654"/>
              <p:cNvSpPr/>
              <p:nvPr/>
            </p:nvSpPr>
            <p:spPr>
              <a:xfrm>
                <a:off x="2913067" y="326233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893" name="Freeform 1656"/>
              <p:cNvSpPr/>
              <p:nvPr/>
            </p:nvSpPr>
            <p:spPr>
              <a:xfrm>
                <a:off x="2913067" y="305595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pic>
            <p:nvPicPr>
              <p:cNvPr id="894" name="Picture 1658" descr="Picture 1658"/>
              <p:cNvPicPr>
                <a:picLocks noChangeAspect="1"/>
              </p:cNvPicPr>
              <p:nvPr/>
            </p:nvPicPr>
            <p:blipFill>
              <a:blip r:embed="rId65">
                <a:extLst/>
              </a:blip>
              <a:stretch>
                <a:fillRect/>
              </a:stretch>
            </p:blipFill>
            <p:spPr>
              <a:xfrm>
                <a:off x="2846392" y="406401"/>
                <a:ext cx="209553" cy="18415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895" name="Freeform 1659"/>
              <p:cNvSpPr/>
              <p:nvPr/>
            </p:nvSpPr>
            <p:spPr>
              <a:xfrm>
                <a:off x="2789242" y="300039"/>
                <a:ext cx="111128" cy="1793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057" y="382"/>
                    </a:moveTo>
                    <a:lnTo>
                      <a:pt x="20057" y="16821"/>
                    </a:lnTo>
                    <a:lnTo>
                      <a:pt x="19131" y="18159"/>
                    </a:lnTo>
                    <a:lnTo>
                      <a:pt x="17589" y="19115"/>
                    </a:lnTo>
                    <a:lnTo>
                      <a:pt x="14503" y="20262"/>
                    </a:lnTo>
                    <a:lnTo>
                      <a:pt x="11109" y="20644"/>
                    </a:lnTo>
                    <a:lnTo>
                      <a:pt x="7097" y="20262"/>
                    </a:lnTo>
                    <a:lnTo>
                      <a:pt x="4011" y="19115"/>
                    </a:lnTo>
                    <a:lnTo>
                      <a:pt x="2469" y="18159"/>
                    </a:lnTo>
                    <a:lnTo>
                      <a:pt x="1543" y="16821"/>
                    </a:lnTo>
                    <a:lnTo>
                      <a:pt x="1543" y="382"/>
                    </a:lnTo>
                    <a:lnTo>
                      <a:pt x="926" y="0"/>
                    </a:lnTo>
                    <a:lnTo>
                      <a:pt x="0" y="382"/>
                    </a:lnTo>
                    <a:lnTo>
                      <a:pt x="0" y="16821"/>
                    </a:lnTo>
                    <a:lnTo>
                      <a:pt x="926" y="18733"/>
                    </a:lnTo>
                    <a:lnTo>
                      <a:pt x="3086" y="20262"/>
                    </a:lnTo>
                    <a:lnTo>
                      <a:pt x="7097" y="21218"/>
                    </a:lnTo>
                    <a:lnTo>
                      <a:pt x="11109" y="21600"/>
                    </a:lnTo>
                    <a:lnTo>
                      <a:pt x="15120" y="21218"/>
                    </a:lnTo>
                    <a:lnTo>
                      <a:pt x="18206" y="20262"/>
                    </a:lnTo>
                    <a:lnTo>
                      <a:pt x="20674" y="18733"/>
                    </a:lnTo>
                    <a:lnTo>
                      <a:pt x="21600" y="16821"/>
                    </a:lnTo>
                    <a:lnTo>
                      <a:pt x="21600" y="382"/>
                    </a:lnTo>
                    <a:lnTo>
                      <a:pt x="20674" y="0"/>
                    </a:lnTo>
                    <a:lnTo>
                      <a:pt x="20057" y="382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896" name="Freeform 1661"/>
              <p:cNvSpPr/>
              <p:nvPr/>
            </p:nvSpPr>
            <p:spPr>
              <a:xfrm>
                <a:off x="2840836" y="300039"/>
                <a:ext cx="12703" cy="1762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016"/>
                    </a:moveTo>
                    <a:lnTo>
                      <a:pt x="21600" y="389"/>
                    </a:lnTo>
                    <a:lnTo>
                      <a:pt x="8640" y="0"/>
                    </a:lnTo>
                    <a:lnTo>
                      <a:pt x="0" y="389"/>
                    </a:lnTo>
                    <a:lnTo>
                      <a:pt x="0" y="21016"/>
                    </a:lnTo>
                    <a:lnTo>
                      <a:pt x="8640" y="21600"/>
                    </a:lnTo>
                    <a:lnTo>
                      <a:pt x="21600" y="21016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897" name="Freeform 1663"/>
              <p:cNvSpPr/>
              <p:nvPr/>
            </p:nvSpPr>
            <p:spPr>
              <a:xfrm>
                <a:off x="2801942" y="445295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898" name="Freeform 1665"/>
              <p:cNvSpPr/>
              <p:nvPr/>
            </p:nvSpPr>
            <p:spPr>
              <a:xfrm>
                <a:off x="2801942" y="424658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899" name="Freeform 1667"/>
              <p:cNvSpPr/>
              <p:nvPr/>
            </p:nvSpPr>
            <p:spPr>
              <a:xfrm>
                <a:off x="2801942" y="404020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900" name="Freeform 1669"/>
              <p:cNvSpPr/>
              <p:nvPr/>
            </p:nvSpPr>
            <p:spPr>
              <a:xfrm>
                <a:off x="2801942" y="362745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1296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1296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901" name="Freeform 1671"/>
              <p:cNvSpPr/>
              <p:nvPr/>
            </p:nvSpPr>
            <p:spPr>
              <a:xfrm>
                <a:off x="2801942" y="383383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1296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1296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902" name="Freeform 1673"/>
              <p:cNvSpPr/>
              <p:nvPr/>
            </p:nvSpPr>
            <p:spPr>
              <a:xfrm>
                <a:off x="2801942" y="342108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1296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1296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903" name="Freeform 1675"/>
              <p:cNvSpPr/>
              <p:nvPr/>
            </p:nvSpPr>
            <p:spPr>
              <a:xfrm>
                <a:off x="2801942" y="326233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904" name="Freeform 1677"/>
              <p:cNvSpPr/>
              <p:nvPr/>
            </p:nvSpPr>
            <p:spPr>
              <a:xfrm>
                <a:off x="2801942" y="305595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pic>
            <p:nvPicPr>
              <p:cNvPr id="905" name="Picture 1679" descr="Picture 1679"/>
              <p:cNvPicPr>
                <a:picLocks noChangeAspect="1"/>
              </p:cNvPicPr>
              <p:nvPr/>
            </p:nvPicPr>
            <p:blipFill>
              <a:blip r:embed="rId66">
                <a:extLst/>
              </a:blip>
              <a:stretch>
                <a:fillRect/>
              </a:stretch>
            </p:blipFill>
            <p:spPr>
              <a:xfrm>
                <a:off x="2735266" y="406401"/>
                <a:ext cx="222254" cy="18415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906" name="Freeform 1680"/>
              <p:cNvSpPr/>
              <p:nvPr/>
            </p:nvSpPr>
            <p:spPr>
              <a:xfrm>
                <a:off x="2682877" y="300039"/>
                <a:ext cx="111129" cy="1793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749" y="382"/>
                    </a:moveTo>
                    <a:lnTo>
                      <a:pt x="19749" y="16821"/>
                    </a:lnTo>
                    <a:lnTo>
                      <a:pt x="19131" y="18159"/>
                    </a:lnTo>
                    <a:lnTo>
                      <a:pt x="16663" y="19115"/>
                    </a:lnTo>
                    <a:lnTo>
                      <a:pt x="14194" y="20262"/>
                    </a:lnTo>
                    <a:lnTo>
                      <a:pt x="10183" y="20644"/>
                    </a:lnTo>
                    <a:lnTo>
                      <a:pt x="6171" y="20262"/>
                    </a:lnTo>
                    <a:lnTo>
                      <a:pt x="4011" y="19115"/>
                    </a:lnTo>
                    <a:lnTo>
                      <a:pt x="1543" y="18159"/>
                    </a:lnTo>
                    <a:lnTo>
                      <a:pt x="1543" y="382"/>
                    </a:lnTo>
                    <a:lnTo>
                      <a:pt x="617" y="0"/>
                    </a:lnTo>
                    <a:lnTo>
                      <a:pt x="0" y="382"/>
                    </a:lnTo>
                    <a:lnTo>
                      <a:pt x="0" y="16821"/>
                    </a:lnTo>
                    <a:lnTo>
                      <a:pt x="617" y="18733"/>
                    </a:lnTo>
                    <a:lnTo>
                      <a:pt x="3086" y="20262"/>
                    </a:lnTo>
                    <a:lnTo>
                      <a:pt x="6171" y="21218"/>
                    </a:lnTo>
                    <a:lnTo>
                      <a:pt x="10183" y="21600"/>
                    </a:lnTo>
                    <a:lnTo>
                      <a:pt x="14194" y="21218"/>
                    </a:lnTo>
                    <a:lnTo>
                      <a:pt x="17589" y="20262"/>
                    </a:lnTo>
                    <a:lnTo>
                      <a:pt x="19749" y="18733"/>
                    </a:lnTo>
                    <a:lnTo>
                      <a:pt x="21600" y="16821"/>
                    </a:lnTo>
                    <a:lnTo>
                      <a:pt x="21600" y="382"/>
                    </a:lnTo>
                    <a:lnTo>
                      <a:pt x="20674" y="0"/>
                    </a:lnTo>
                    <a:lnTo>
                      <a:pt x="19749" y="382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907" name="Freeform 1682"/>
              <p:cNvSpPr/>
              <p:nvPr/>
            </p:nvSpPr>
            <p:spPr>
              <a:xfrm>
                <a:off x="2729711" y="300039"/>
                <a:ext cx="12703" cy="1762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016"/>
                    </a:moveTo>
                    <a:lnTo>
                      <a:pt x="21600" y="389"/>
                    </a:lnTo>
                    <a:lnTo>
                      <a:pt x="8640" y="0"/>
                    </a:lnTo>
                    <a:lnTo>
                      <a:pt x="0" y="389"/>
                    </a:lnTo>
                    <a:lnTo>
                      <a:pt x="0" y="21016"/>
                    </a:lnTo>
                    <a:lnTo>
                      <a:pt x="8640" y="21600"/>
                    </a:lnTo>
                    <a:lnTo>
                      <a:pt x="21600" y="21016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908" name="Freeform 1684"/>
              <p:cNvSpPr/>
              <p:nvPr/>
            </p:nvSpPr>
            <p:spPr>
              <a:xfrm>
                <a:off x="2693991" y="445295"/>
                <a:ext cx="82554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69" y="0"/>
                    </a:move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lnTo>
                      <a:pt x="20769" y="21600"/>
                    </a:lnTo>
                    <a:lnTo>
                      <a:pt x="21600" y="8640"/>
                    </a:lnTo>
                    <a:lnTo>
                      <a:pt x="20769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909" name="Freeform 1686"/>
              <p:cNvSpPr/>
              <p:nvPr/>
            </p:nvSpPr>
            <p:spPr>
              <a:xfrm>
                <a:off x="2693991" y="424658"/>
                <a:ext cx="82554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69" y="0"/>
                    </a:move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lnTo>
                      <a:pt x="20769" y="21600"/>
                    </a:lnTo>
                    <a:lnTo>
                      <a:pt x="21600" y="8640"/>
                    </a:lnTo>
                    <a:lnTo>
                      <a:pt x="20769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910" name="Freeform 1688"/>
              <p:cNvSpPr/>
              <p:nvPr/>
            </p:nvSpPr>
            <p:spPr>
              <a:xfrm>
                <a:off x="2693991" y="404020"/>
                <a:ext cx="82554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69" y="0"/>
                    </a:move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lnTo>
                      <a:pt x="20769" y="21600"/>
                    </a:lnTo>
                    <a:lnTo>
                      <a:pt x="21600" y="8640"/>
                    </a:lnTo>
                    <a:lnTo>
                      <a:pt x="20769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911" name="Freeform 1690"/>
              <p:cNvSpPr/>
              <p:nvPr/>
            </p:nvSpPr>
            <p:spPr>
              <a:xfrm>
                <a:off x="2693991" y="362745"/>
                <a:ext cx="82554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69" y="0"/>
                    </a:moveTo>
                    <a:lnTo>
                      <a:pt x="1246" y="0"/>
                    </a:lnTo>
                    <a:lnTo>
                      <a:pt x="0" y="12960"/>
                    </a:lnTo>
                    <a:lnTo>
                      <a:pt x="1246" y="21600"/>
                    </a:lnTo>
                    <a:lnTo>
                      <a:pt x="20769" y="21600"/>
                    </a:lnTo>
                    <a:lnTo>
                      <a:pt x="21600" y="12960"/>
                    </a:lnTo>
                    <a:lnTo>
                      <a:pt x="20769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912" name="Freeform 1692"/>
              <p:cNvSpPr/>
              <p:nvPr/>
            </p:nvSpPr>
            <p:spPr>
              <a:xfrm>
                <a:off x="2693991" y="383383"/>
                <a:ext cx="82554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69" y="0"/>
                    </a:moveTo>
                    <a:lnTo>
                      <a:pt x="1246" y="0"/>
                    </a:lnTo>
                    <a:lnTo>
                      <a:pt x="0" y="12960"/>
                    </a:lnTo>
                    <a:lnTo>
                      <a:pt x="1246" y="21600"/>
                    </a:lnTo>
                    <a:lnTo>
                      <a:pt x="20769" y="21600"/>
                    </a:lnTo>
                    <a:lnTo>
                      <a:pt x="21600" y="12960"/>
                    </a:lnTo>
                    <a:lnTo>
                      <a:pt x="20769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913" name="Freeform 1694"/>
              <p:cNvSpPr/>
              <p:nvPr/>
            </p:nvSpPr>
            <p:spPr>
              <a:xfrm>
                <a:off x="2693991" y="342108"/>
                <a:ext cx="82554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69" y="0"/>
                    </a:moveTo>
                    <a:lnTo>
                      <a:pt x="1246" y="0"/>
                    </a:lnTo>
                    <a:lnTo>
                      <a:pt x="0" y="12960"/>
                    </a:lnTo>
                    <a:lnTo>
                      <a:pt x="1246" y="21600"/>
                    </a:lnTo>
                    <a:lnTo>
                      <a:pt x="20769" y="21600"/>
                    </a:lnTo>
                    <a:lnTo>
                      <a:pt x="21600" y="12960"/>
                    </a:lnTo>
                    <a:lnTo>
                      <a:pt x="20769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914" name="Freeform 1696"/>
              <p:cNvSpPr/>
              <p:nvPr/>
            </p:nvSpPr>
            <p:spPr>
              <a:xfrm>
                <a:off x="2693991" y="326233"/>
                <a:ext cx="82554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69" y="0"/>
                    </a:move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lnTo>
                      <a:pt x="20769" y="21600"/>
                    </a:lnTo>
                    <a:lnTo>
                      <a:pt x="21600" y="8640"/>
                    </a:lnTo>
                    <a:lnTo>
                      <a:pt x="20769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915" name="Freeform 1698"/>
              <p:cNvSpPr/>
              <p:nvPr/>
            </p:nvSpPr>
            <p:spPr>
              <a:xfrm>
                <a:off x="2693991" y="305595"/>
                <a:ext cx="82554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69" y="0"/>
                    </a:move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lnTo>
                      <a:pt x="20769" y="21600"/>
                    </a:lnTo>
                    <a:lnTo>
                      <a:pt x="21600" y="8640"/>
                    </a:lnTo>
                    <a:lnTo>
                      <a:pt x="20769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pic>
            <p:nvPicPr>
              <p:cNvPr id="916" name="Picture 1700" descr="Picture 1700"/>
              <p:cNvPicPr>
                <a:picLocks noChangeAspect="1"/>
              </p:cNvPicPr>
              <p:nvPr/>
            </p:nvPicPr>
            <p:blipFill>
              <a:blip r:embed="rId67">
                <a:extLst/>
              </a:blip>
              <a:stretch>
                <a:fillRect/>
              </a:stretch>
            </p:blipFill>
            <p:spPr>
              <a:xfrm>
                <a:off x="2624140" y="406401"/>
                <a:ext cx="222255" cy="18415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917" name="Freeform 1701"/>
              <p:cNvSpPr/>
              <p:nvPr/>
            </p:nvSpPr>
            <p:spPr>
              <a:xfrm>
                <a:off x="2571752" y="300039"/>
                <a:ext cx="111129" cy="1793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057" y="382"/>
                    </a:moveTo>
                    <a:lnTo>
                      <a:pt x="20057" y="16821"/>
                    </a:lnTo>
                    <a:lnTo>
                      <a:pt x="19131" y="18159"/>
                    </a:lnTo>
                    <a:lnTo>
                      <a:pt x="17589" y="19115"/>
                    </a:lnTo>
                    <a:lnTo>
                      <a:pt x="14194" y="20262"/>
                    </a:lnTo>
                    <a:lnTo>
                      <a:pt x="10183" y="20644"/>
                    </a:lnTo>
                    <a:lnTo>
                      <a:pt x="7097" y="20262"/>
                    </a:lnTo>
                    <a:lnTo>
                      <a:pt x="4011" y="19115"/>
                    </a:lnTo>
                    <a:lnTo>
                      <a:pt x="2469" y="18159"/>
                    </a:lnTo>
                    <a:lnTo>
                      <a:pt x="1543" y="16821"/>
                    </a:lnTo>
                    <a:lnTo>
                      <a:pt x="1543" y="382"/>
                    </a:lnTo>
                    <a:lnTo>
                      <a:pt x="617" y="0"/>
                    </a:lnTo>
                    <a:lnTo>
                      <a:pt x="0" y="382"/>
                    </a:lnTo>
                    <a:lnTo>
                      <a:pt x="0" y="16821"/>
                    </a:lnTo>
                    <a:lnTo>
                      <a:pt x="617" y="18733"/>
                    </a:lnTo>
                    <a:lnTo>
                      <a:pt x="3086" y="20262"/>
                    </a:lnTo>
                    <a:lnTo>
                      <a:pt x="6480" y="21218"/>
                    </a:lnTo>
                    <a:lnTo>
                      <a:pt x="10183" y="21600"/>
                    </a:lnTo>
                    <a:lnTo>
                      <a:pt x="15120" y="21218"/>
                    </a:lnTo>
                    <a:lnTo>
                      <a:pt x="18206" y="20262"/>
                    </a:lnTo>
                    <a:lnTo>
                      <a:pt x="20674" y="18733"/>
                    </a:lnTo>
                    <a:lnTo>
                      <a:pt x="21600" y="16821"/>
                    </a:lnTo>
                    <a:lnTo>
                      <a:pt x="21600" y="382"/>
                    </a:lnTo>
                    <a:lnTo>
                      <a:pt x="20674" y="0"/>
                    </a:lnTo>
                    <a:lnTo>
                      <a:pt x="20057" y="382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918" name="Freeform 1703"/>
              <p:cNvSpPr/>
              <p:nvPr/>
            </p:nvSpPr>
            <p:spPr>
              <a:xfrm>
                <a:off x="2618584" y="300039"/>
                <a:ext cx="12703" cy="1762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016"/>
                    </a:moveTo>
                    <a:lnTo>
                      <a:pt x="21600" y="389"/>
                    </a:lnTo>
                    <a:lnTo>
                      <a:pt x="8640" y="0"/>
                    </a:lnTo>
                    <a:lnTo>
                      <a:pt x="0" y="389"/>
                    </a:lnTo>
                    <a:lnTo>
                      <a:pt x="0" y="21016"/>
                    </a:lnTo>
                    <a:lnTo>
                      <a:pt x="8640" y="21600"/>
                    </a:lnTo>
                    <a:lnTo>
                      <a:pt x="21600" y="21016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919" name="Freeform 1705"/>
              <p:cNvSpPr/>
              <p:nvPr/>
            </p:nvSpPr>
            <p:spPr>
              <a:xfrm>
                <a:off x="2584452" y="445295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920" name="Freeform 1707"/>
              <p:cNvSpPr/>
              <p:nvPr/>
            </p:nvSpPr>
            <p:spPr>
              <a:xfrm>
                <a:off x="2584452" y="424658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921" name="Freeform 1709"/>
              <p:cNvSpPr/>
              <p:nvPr/>
            </p:nvSpPr>
            <p:spPr>
              <a:xfrm>
                <a:off x="2584452" y="404020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922" name="Freeform 1711"/>
              <p:cNvSpPr/>
              <p:nvPr/>
            </p:nvSpPr>
            <p:spPr>
              <a:xfrm>
                <a:off x="2584452" y="362745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1296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1296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923" name="Freeform 1713"/>
              <p:cNvSpPr/>
              <p:nvPr/>
            </p:nvSpPr>
            <p:spPr>
              <a:xfrm>
                <a:off x="2584452" y="383383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1296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1296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924" name="Freeform 1715"/>
              <p:cNvSpPr/>
              <p:nvPr/>
            </p:nvSpPr>
            <p:spPr>
              <a:xfrm>
                <a:off x="2584452" y="342108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1296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1296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925" name="Freeform 1717"/>
              <p:cNvSpPr/>
              <p:nvPr/>
            </p:nvSpPr>
            <p:spPr>
              <a:xfrm>
                <a:off x="2584452" y="326233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926" name="Freeform 1719"/>
              <p:cNvSpPr/>
              <p:nvPr/>
            </p:nvSpPr>
            <p:spPr>
              <a:xfrm>
                <a:off x="2584452" y="305595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pic>
            <p:nvPicPr>
              <p:cNvPr id="927" name="Picture 1721" descr="Picture 1721"/>
              <p:cNvPicPr>
                <a:picLocks noChangeAspect="1"/>
              </p:cNvPicPr>
              <p:nvPr/>
            </p:nvPicPr>
            <p:blipFill>
              <a:blip r:embed="rId68">
                <a:extLst/>
              </a:blip>
              <a:stretch>
                <a:fillRect/>
              </a:stretch>
            </p:blipFill>
            <p:spPr>
              <a:xfrm>
                <a:off x="2514602" y="406401"/>
                <a:ext cx="220668" cy="18415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928" name="Freeform 1722"/>
              <p:cNvSpPr/>
              <p:nvPr/>
            </p:nvSpPr>
            <p:spPr>
              <a:xfrm>
                <a:off x="2460627" y="300039"/>
                <a:ext cx="111128" cy="1793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057" y="382"/>
                    </a:moveTo>
                    <a:lnTo>
                      <a:pt x="20057" y="16821"/>
                    </a:lnTo>
                    <a:lnTo>
                      <a:pt x="19131" y="18159"/>
                    </a:lnTo>
                    <a:lnTo>
                      <a:pt x="17589" y="19115"/>
                    </a:lnTo>
                    <a:lnTo>
                      <a:pt x="14503" y="20262"/>
                    </a:lnTo>
                    <a:lnTo>
                      <a:pt x="11109" y="20644"/>
                    </a:lnTo>
                    <a:lnTo>
                      <a:pt x="7097" y="20262"/>
                    </a:lnTo>
                    <a:lnTo>
                      <a:pt x="4937" y="19115"/>
                    </a:lnTo>
                    <a:lnTo>
                      <a:pt x="2469" y="18159"/>
                    </a:lnTo>
                    <a:lnTo>
                      <a:pt x="1543" y="16821"/>
                    </a:lnTo>
                    <a:lnTo>
                      <a:pt x="1543" y="382"/>
                    </a:lnTo>
                    <a:lnTo>
                      <a:pt x="926" y="0"/>
                    </a:lnTo>
                    <a:lnTo>
                      <a:pt x="0" y="382"/>
                    </a:lnTo>
                    <a:lnTo>
                      <a:pt x="0" y="16821"/>
                    </a:lnTo>
                    <a:lnTo>
                      <a:pt x="926" y="18733"/>
                    </a:lnTo>
                    <a:lnTo>
                      <a:pt x="3086" y="20262"/>
                    </a:lnTo>
                    <a:lnTo>
                      <a:pt x="7097" y="21218"/>
                    </a:lnTo>
                    <a:lnTo>
                      <a:pt x="11109" y="21600"/>
                    </a:lnTo>
                    <a:lnTo>
                      <a:pt x="15120" y="21218"/>
                    </a:lnTo>
                    <a:lnTo>
                      <a:pt x="18206" y="20262"/>
                    </a:lnTo>
                    <a:lnTo>
                      <a:pt x="20674" y="18733"/>
                    </a:lnTo>
                    <a:lnTo>
                      <a:pt x="21600" y="16821"/>
                    </a:lnTo>
                    <a:lnTo>
                      <a:pt x="21600" y="382"/>
                    </a:lnTo>
                    <a:lnTo>
                      <a:pt x="20674" y="0"/>
                    </a:lnTo>
                    <a:lnTo>
                      <a:pt x="20057" y="382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929" name="Freeform 1724"/>
              <p:cNvSpPr/>
              <p:nvPr/>
            </p:nvSpPr>
            <p:spPr>
              <a:xfrm>
                <a:off x="2512221" y="300039"/>
                <a:ext cx="12703" cy="1762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016"/>
                    </a:moveTo>
                    <a:lnTo>
                      <a:pt x="21600" y="389"/>
                    </a:lnTo>
                    <a:lnTo>
                      <a:pt x="8640" y="0"/>
                    </a:lnTo>
                    <a:lnTo>
                      <a:pt x="0" y="389"/>
                    </a:lnTo>
                    <a:lnTo>
                      <a:pt x="0" y="21016"/>
                    </a:lnTo>
                    <a:lnTo>
                      <a:pt x="8640" y="21600"/>
                    </a:lnTo>
                    <a:lnTo>
                      <a:pt x="21600" y="21016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930" name="Freeform 1726"/>
              <p:cNvSpPr/>
              <p:nvPr/>
            </p:nvSpPr>
            <p:spPr>
              <a:xfrm>
                <a:off x="2473327" y="445295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931" name="Freeform 1728"/>
              <p:cNvSpPr/>
              <p:nvPr/>
            </p:nvSpPr>
            <p:spPr>
              <a:xfrm>
                <a:off x="2473327" y="424658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932" name="Freeform 1730"/>
              <p:cNvSpPr/>
              <p:nvPr/>
            </p:nvSpPr>
            <p:spPr>
              <a:xfrm>
                <a:off x="2473327" y="404020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933" name="Freeform 1732"/>
              <p:cNvSpPr/>
              <p:nvPr/>
            </p:nvSpPr>
            <p:spPr>
              <a:xfrm>
                <a:off x="2473327" y="362745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1296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1296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934" name="Freeform 1734"/>
              <p:cNvSpPr/>
              <p:nvPr/>
            </p:nvSpPr>
            <p:spPr>
              <a:xfrm>
                <a:off x="2473327" y="383383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1296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1296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935" name="Freeform 1736"/>
              <p:cNvSpPr/>
              <p:nvPr/>
            </p:nvSpPr>
            <p:spPr>
              <a:xfrm>
                <a:off x="2473327" y="342108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1296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1296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936" name="Freeform 1738"/>
              <p:cNvSpPr/>
              <p:nvPr/>
            </p:nvSpPr>
            <p:spPr>
              <a:xfrm>
                <a:off x="2473327" y="326233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937" name="Freeform 1740"/>
              <p:cNvSpPr/>
              <p:nvPr/>
            </p:nvSpPr>
            <p:spPr>
              <a:xfrm>
                <a:off x="2473327" y="305595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pic>
            <p:nvPicPr>
              <p:cNvPr id="938" name="Picture 1742" descr="Picture 1742"/>
              <p:cNvPicPr>
                <a:picLocks noChangeAspect="1"/>
              </p:cNvPicPr>
              <p:nvPr/>
            </p:nvPicPr>
            <p:blipFill>
              <a:blip r:embed="rId69">
                <a:extLst/>
              </a:blip>
              <a:stretch>
                <a:fillRect/>
              </a:stretch>
            </p:blipFill>
            <p:spPr>
              <a:xfrm>
                <a:off x="2403477" y="406401"/>
                <a:ext cx="220666" cy="18415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939" name="Freeform 1743"/>
              <p:cNvSpPr/>
              <p:nvPr/>
            </p:nvSpPr>
            <p:spPr>
              <a:xfrm>
                <a:off x="2354265" y="300039"/>
                <a:ext cx="111128" cy="1793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749" y="382"/>
                    </a:moveTo>
                    <a:lnTo>
                      <a:pt x="19749" y="16821"/>
                    </a:lnTo>
                    <a:lnTo>
                      <a:pt x="19131" y="18159"/>
                    </a:lnTo>
                    <a:lnTo>
                      <a:pt x="16663" y="19115"/>
                    </a:lnTo>
                    <a:lnTo>
                      <a:pt x="14194" y="20262"/>
                    </a:lnTo>
                    <a:lnTo>
                      <a:pt x="10183" y="20644"/>
                    </a:lnTo>
                    <a:lnTo>
                      <a:pt x="7097" y="20262"/>
                    </a:lnTo>
                    <a:lnTo>
                      <a:pt x="4011" y="19115"/>
                    </a:lnTo>
                    <a:lnTo>
                      <a:pt x="1543" y="18159"/>
                    </a:lnTo>
                    <a:lnTo>
                      <a:pt x="1543" y="382"/>
                    </a:lnTo>
                    <a:lnTo>
                      <a:pt x="617" y="0"/>
                    </a:lnTo>
                    <a:lnTo>
                      <a:pt x="0" y="382"/>
                    </a:lnTo>
                    <a:lnTo>
                      <a:pt x="0" y="16821"/>
                    </a:lnTo>
                    <a:lnTo>
                      <a:pt x="617" y="18733"/>
                    </a:lnTo>
                    <a:lnTo>
                      <a:pt x="3086" y="20262"/>
                    </a:lnTo>
                    <a:lnTo>
                      <a:pt x="6171" y="21218"/>
                    </a:lnTo>
                    <a:lnTo>
                      <a:pt x="10183" y="21600"/>
                    </a:lnTo>
                    <a:lnTo>
                      <a:pt x="14194" y="21218"/>
                    </a:lnTo>
                    <a:lnTo>
                      <a:pt x="17589" y="20262"/>
                    </a:lnTo>
                    <a:lnTo>
                      <a:pt x="19749" y="18733"/>
                    </a:lnTo>
                    <a:lnTo>
                      <a:pt x="21600" y="16821"/>
                    </a:lnTo>
                    <a:lnTo>
                      <a:pt x="21600" y="382"/>
                    </a:lnTo>
                    <a:lnTo>
                      <a:pt x="20674" y="0"/>
                    </a:lnTo>
                    <a:lnTo>
                      <a:pt x="19749" y="382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940" name="Freeform 1745"/>
              <p:cNvSpPr/>
              <p:nvPr/>
            </p:nvSpPr>
            <p:spPr>
              <a:xfrm>
                <a:off x="2401096" y="300039"/>
                <a:ext cx="12703" cy="1762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016"/>
                    </a:moveTo>
                    <a:lnTo>
                      <a:pt x="21600" y="389"/>
                    </a:lnTo>
                    <a:lnTo>
                      <a:pt x="8640" y="0"/>
                    </a:lnTo>
                    <a:lnTo>
                      <a:pt x="0" y="389"/>
                    </a:lnTo>
                    <a:lnTo>
                      <a:pt x="0" y="21016"/>
                    </a:lnTo>
                    <a:lnTo>
                      <a:pt x="8640" y="21600"/>
                    </a:lnTo>
                    <a:lnTo>
                      <a:pt x="21600" y="21016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941" name="Freeform 1747"/>
              <p:cNvSpPr/>
              <p:nvPr/>
            </p:nvSpPr>
            <p:spPr>
              <a:xfrm>
                <a:off x="2365377" y="445295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69" y="0"/>
                    </a:move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lnTo>
                      <a:pt x="20769" y="21600"/>
                    </a:lnTo>
                    <a:lnTo>
                      <a:pt x="21600" y="8640"/>
                    </a:lnTo>
                    <a:lnTo>
                      <a:pt x="20769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942" name="Freeform 1749"/>
              <p:cNvSpPr/>
              <p:nvPr/>
            </p:nvSpPr>
            <p:spPr>
              <a:xfrm>
                <a:off x="2365377" y="424658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69" y="0"/>
                    </a:move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lnTo>
                      <a:pt x="20769" y="21600"/>
                    </a:lnTo>
                    <a:lnTo>
                      <a:pt x="21600" y="8640"/>
                    </a:lnTo>
                    <a:lnTo>
                      <a:pt x="20769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943" name="Freeform 1751"/>
              <p:cNvSpPr/>
              <p:nvPr/>
            </p:nvSpPr>
            <p:spPr>
              <a:xfrm>
                <a:off x="2365377" y="404020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69" y="0"/>
                    </a:move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lnTo>
                      <a:pt x="20769" y="21600"/>
                    </a:lnTo>
                    <a:lnTo>
                      <a:pt x="21600" y="8640"/>
                    </a:lnTo>
                    <a:lnTo>
                      <a:pt x="20769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944" name="Freeform 1753"/>
              <p:cNvSpPr/>
              <p:nvPr/>
            </p:nvSpPr>
            <p:spPr>
              <a:xfrm>
                <a:off x="2365377" y="362745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69" y="0"/>
                    </a:moveTo>
                    <a:lnTo>
                      <a:pt x="1246" y="0"/>
                    </a:lnTo>
                    <a:lnTo>
                      <a:pt x="0" y="12960"/>
                    </a:lnTo>
                    <a:lnTo>
                      <a:pt x="1246" y="21600"/>
                    </a:lnTo>
                    <a:lnTo>
                      <a:pt x="20769" y="21600"/>
                    </a:lnTo>
                    <a:lnTo>
                      <a:pt x="21600" y="12960"/>
                    </a:lnTo>
                    <a:lnTo>
                      <a:pt x="20769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945" name="Freeform 1755"/>
              <p:cNvSpPr/>
              <p:nvPr/>
            </p:nvSpPr>
            <p:spPr>
              <a:xfrm>
                <a:off x="2365377" y="383383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69" y="0"/>
                    </a:moveTo>
                    <a:lnTo>
                      <a:pt x="1246" y="0"/>
                    </a:lnTo>
                    <a:lnTo>
                      <a:pt x="0" y="12960"/>
                    </a:lnTo>
                    <a:lnTo>
                      <a:pt x="1246" y="21600"/>
                    </a:lnTo>
                    <a:lnTo>
                      <a:pt x="20769" y="21600"/>
                    </a:lnTo>
                    <a:lnTo>
                      <a:pt x="21600" y="12960"/>
                    </a:lnTo>
                    <a:lnTo>
                      <a:pt x="20769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946" name="Freeform 1757"/>
              <p:cNvSpPr/>
              <p:nvPr/>
            </p:nvSpPr>
            <p:spPr>
              <a:xfrm>
                <a:off x="2365377" y="342108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69" y="0"/>
                    </a:moveTo>
                    <a:lnTo>
                      <a:pt x="1246" y="0"/>
                    </a:lnTo>
                    <a:lnTo>
                      <a:pt x="0" y="12960"/>
                    </a:lnTo>
                    <a:lnTo>
                      <a:pt x="1246" y="21600"/>
                    </a:lnTo>
                    <a:lnTo>
                      <a:pt x="20769" y="21600"/>
                    </a:lnTo>
                    <a:lnTo>
                      <a:pt x="21600" y="12960"/>
                    </a:lnTo>
                    <a:lnTo>
                      <a:pt x="20769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947" name="Freeform 1759"/>
              <p:cNvSpPr/>
              <p:nvPr/>
            </p:nvSpPr>
            <p:spPr>
              <a:xfrm>
                <a:off x="2365377" y="326233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69" y="0"/>
                    </a:move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lnTo>
                      <a:pt x="20769" y="21600"/>
                    </a:lnTo>
                    <a:lnTo>
                      <a:pt x="21600" y="8640"/>
                    </a:lnTo>
                    <a:lnTo>
                      <a:pt x="20769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948" name="Freeform 1761"/>
              <p:cNvSpPr/>
              <p:nvPr/>
            </p:nvSpPr>
            <p:spPr>
              <a:xfrm>
                <a:off x="2365377" y="305595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69" y="0"/>
                    </a:move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lnTo>
                      <a:pt x="20769" y="21600"/>
                    </a:lnTo>
                    <a:lnTo>
                      <a:pt x="21600" y="8640"/>
                    </a:lnTo>
                    <a:lnTo>
                      <a:pt x="20769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pic>
            <p:nvPicPr>
              <p:cNvPr id="949" name="Picture 1763" descr="Picture 1763"/>
              <p:cNvPicPr>
                <a:picLocks noChangeAspect="1"/>
              </p:cNvPicPr>
              <p:nvPr/>
            </p:nvPicPr>
            <p:blipFill>
              <a:blip r:embed="rId70">
                <a:extLst/>
              </a:blip>
              <a:stretch>
                <a:fillRect/>
              </a:stretch>
            </p:blipFill>
            <p:spPr>
              <a:xfrm>
                <a:off x="2295527" y="406401"/>
                <a:ext cx="222253" cy="18415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950" name="Freeform 1764"/>
              <p:cNvSpPr/>
              <p:nvPr/>
            </p:nvSpPr>
            <p:spPr>
              <a:xfrm>
                <a:off x="2243140" y="300039"/>
                <a:ext cx="111128" cy="1793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057" y="382"/>
                    </a:moveTo>
                    <a:lnTo>
                      <a:pt x="20057" y="16821"/>
                    </a:lnTo>
                    <a:lnTo>
                      <a:pt x="19131" y="18159"/>
                    </a:lnTo>
                    <a:lnTo>
                      <a:pt x="17589" y="19115"/>
                    </a:lnTo>
                    <a:lnTo>
                      <a:pt x="14194" y="20262"/>
                    </a:lnTo>
                    <a:lnTo>
                      <a:pt x="10183" y="20644"/>
                    </a:lnTo>
                    <a:lnTo>
                      <a:pt x="7097" y="20262"/>
                    </a:lnTo>
                    <a:lnTo>
                      <a:pt x="4011" y="19115"/>
                    </a:lnTo>
                    <a:lnTo>
                      <a:pt x="2469" y="18159"/>
                    </a:lnTo>
                    <a:lnTo>
                      <a:pt x="1543" y="16821"/>
                    </a:lnTo>
                    <a:lnTo>
                      <a:pt x="1543" y="382"/>
                    </a:lnTo>
                    <a:lnTo>
                      <a:pt x="617" y="0"/>
                    </a:lnTo>
                    <a:lnTo>
                      <a:pt x="0" y="382"/>
                    </a:lnTo>
                    <a:lnTo>
                      <a:pt x="0" y="16821"/>
                    </a:lnTo>
                    <a:lnTo>
                      <a:pt x="617" y="18733"/>
                    </a:lnTo>
                    <a:lnTo>
                      <a:pt x="3086" y="20262"/>
                    </a:lnTo>
                    <a:lnTo>
                      <a:pt x="6480" y="21218"/>
                    </a:lnTo>
                    <a:lnTo>
                      <a:pt x="10183" y="21600"/>
                    </a:lnTo>
                    <a:lnTo>
                      <a:pt x="15120" y="21218"/>
                    </a:lnTo>
                    <a:lnTo>
                      <a:pt x="18206" y="20262"/>
                    </a:lnTo>
                    <a:lnTo>
                      <a:pt x="20674" y="18733"/>
                    </a:lnTo>
                    <a:lnTo>
                      <a:pt x="21600" y="16821"/>
                    </a:lnTo>
                    <a:lnTo>
                      <a:pt x="21600" y="382"/>
                    </a:lnTo>
                    <a:lnTo>
                      <a:pt x="20674" y="0"/>
                    </a:lnTo>
                    <a:lnTo>
                      <a:pt x="20057" y="382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951" name="Freeform 1766"/>
              <p:cNvSpPr/>
              <p:nvPr/>
            </p:nvSpPr>
            <p:spPr>
              <a:xfrm>
                <a:off x="2289971" y="300039"/>
                <a:ext cx="12703" cy="1762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016"/>
                    </a:moveTo>
                    <a:lnTo>
                      <a:pt x="21600" y="389"/>
                    </a:lnTo>
                    <a:lnTo>
                      <a:pt x="8640" y="0"/>
                    </a:lnTo>
                    <a:lnTo>
                      <a:pt x="0" y="389"/>
                    </a:lnTo>
                    <a:lnTo>
                      <a:pt x="0" y="21016"/>
                    </a:lnTo>
                    <a:lnTo>
                      <a:pt x="8640" y="21600"/>
                    </a:lnTo>
                    <a:lnTo>
                      <a:pt x="21600" y="21016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952" name="Freeform 1768"/>
              <p:cNvSpPr/>
              <p:nvPr/>
            </p:nvSpPr>
            <p:spPr>
              <a:xfrm>
                <a:off x="2255840" y="445295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953" name="Freeform 1770"/>
              <p:cNvSpPr/>
              <p:nvPr/>
            </p:nvSpPr>
            <p:spPr>
              <a:xfrm>
                <a:off x="2255840" y="424658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954" name="Freeform 1772"/>
              <p:cNvSpPr/>
              <p:nvPr/>
            </p:nvSpPr>
            <p:spPr>
              <a:xfrm>
                <a:off x="2255840" y="404020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955" name="Freeform 1774"/>
              <p:cNvSpPr/>
              <p:nvPr/>
            </p:nvSpPr>
            <p:spPr>
              <a:xfrm>
                <a:off x="2255840" y="362745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1296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1296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956" name="Freeform 1776"/>
              <p:cNvSpPr/>
              <p:nvPr/>
            </p:nvSpPr>
            <p:spPr>
              <a:xfrm>
                <a:off x="2255840" y="383383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1296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1296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957" name="Freeform 1778"/>
              <p:cNvSpPr/>
              <p:nvPr/>
            </p:nvSpPr>
            <p:spPr>
              <a:xfrm>
                <a:off x="2255840" y="342108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1296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1296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958" name="Freeform 1780"/>
              <p:cNvSpPr/>
              <p:nvPr/>
            </p:nvSpPr>
            <p:spPr>
              <a:xfrm>
                <a:off x="2255840" y="326233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959" name="Freeform 1782"/>
              <p:cNvSpPr/>
              <p:nvPr/>
            </p:nvSpPr>
            <p:spPr>
              <a:xfrm>
                <a:off x="2255840" y="305595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pic>
            <p:nvPicPr>
              <p:cNvPr id="960" name="Picture 1784" descr="Picture 1784"/>
              <p:cNvPicPr>
                <a:picLocks noChangeAspect="1"/>
              </p:cNvPicPr>
              <p:nvPr/>
            </p:nvPicPr>
            <p:blipFill>
              <a:blip r:embed="rId71">
                <a:extLst/>
              </a:blip>
              <a:stretch>
                <a:fillRect/>
              </a:stretch>
            </p:blipFill>
            <p:spPr>
              <a:xfrm>
                <a:off x="2189165" y="406401"/>
                <a:ext cx="222253" cy="18415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961" name="Freeform 1785"/>
              <p:cNvSpPr/>
              <p:nvPr/>
            </p:nvSpPr>
            <p:spPr>
              <a:xfrm>
                <a:off x="2132015" y="300039"/>
                <a:ext cx="111128" cy="1793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057" y="382"/>
                    </a:moveTo>
                    <a:lnTo>
                      <a:pt x="20057" y="16821"/>
                    </a:lnTo>
                    <a:lnTo>
                      <a:pt x="19131" y="18159"/>
                    </a:lnTo>
                    <a:lnTo>
                      <a:pt x="17589" y="19115"/>
                    </a:lnTo>
                    <a:lnTo>
                      <a:pt x="14503" y="20262"/>
                    </a:lnTo>
                    <a:lnTo>
                      <a:pt x="11109" y="20644"/>
                    </a:lnTo>
                    <a:lnTo>
                      <a:pt x="7097" y="20262"/>
                    </a:lnTo>
                    <a:lnTo>
                      <a:pt x="4937" y="19115"/>
                    </a:lnTo>
                    <a:lnTo>
                      <a:pt x="2469" y="18159"/>
                    </a:lnTo>
                    <a:lnTo>
                      <a:pt x="1543" y="16821"/>
                    </a:lnTo>
                    <a:lnTo>
                      <a:pt x="1543" y="382"/>
                    </a:lnTo>
                    <a:lnTo>
                      <a:pt x="926" y="0"/>
                    </a:lnTo>
                    <a:lnTo>
                      <a:pt x="0" y="382"/>
                    </a:lnTo>
                    <a:lnTo>
                      <a:pt x="0" y="16821"/>
                    </a:lnTo>
                    <a:lnTo>
                      <a:pt x="926" y="18733"/>
                    </a:lnTo>
                    <a:lnTo>
                      <a:pt x="3086" y="20262"/>
                    </a:lnTo>
                    <a:lnTo>
                      <a:pt x="7097" y="21218"/>
                    </a:lnTo>
                    <a:lnTo>
                      <a:pt x="11109" y="21600"/>
                    </a:lnTo>
                    <a:lnTo>
                      <a:pt x="15120" y="21218"/>
                    </a:lnTo>
                    <a:lnTo>
                      <a:pt x="18514" y="20262"/>
                    </a:lnTo>
                    <a:lnTo>
                      <a:pt x="20674" y="18733"/>
                    </a:lnTo>
                    <a:lnTo>
                      <a:pt x="21600" y="16821"/>
                    </a:lnTo>
                    <a:lnTo>
                      <a:pt x="21600" y="382"/>
                    </a:lnTo>
                    <a:lnTo>
                      <a:pt x="20674" y="0"/>
                    </a:lnTo>
                    <a:lnTo>
                      <a:pt x="20057" y="382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962" name="Freeform 1787"/>
              <p:cNvSpPr/>
              <p:nvPr/>
            </p:nvSpPr>
            <p:spPr>
              <a:xfrm>
                <a:off x="2183609" y="300039"/>
                <a:ext cx="12703" cy="1762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016"/>
                    </a:moveTo>
                    <a:lnTo>
                      <a:pt x="21600" y="389"/>
                    </a:lnTo>
                    <a:lnTo>
                      <a:pt x="8640" y="0"/>
                    </a:lnTo>
                    <a:lnTo>
                      <a:pt x="0" y="389"/>
                    </a:lnTo>
                    <a:lnTo>
                      <a:pt x="0" y="21016"/>
                    </a:lnTo>
                    <a:lnTo>
                      <a:pt x="8640" y="21600"/>
                    </a:lnTo>
                    <a:lnTo>
                      <a:pt x="21600" y="21016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963" name="Freeform 1789"/>
              <p:cNvSpPr/>
              <p:nvPr/>
            </p:nvSpPr>
            <p:spPr>
              <a:xfrm>
                <a:off x="2147890" y="445295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69" y="0"/>
                    </a:move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lnTo>
                      <a:pt x="20769" y="21600"/>
                    </a:lnTo>
                    <a:lnTo>
                      <a:pt x="21600" y="8640"/>
                    </a:lnTo>
                    <a:lnTo>
                      <a:pt x="20769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964" name="Freeform 1791"/>
              <p:cNvSpPr/>
              <p:nvPr/>
            </p:nvSpPr>
            <p:spPr>
              <a:xfrm>
                <a:off x="2147890" y="424658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69" y="0"/>
                    </a:move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lnTo>
                      <a:pt x="20769" y="21600"/>
                    </a:lnTo>
                    <a:lnTo>
                      <a:pt x="21600" y="8640"/>
                    </a:lnTo>
                    <a:lnTo>
                      <a:pt x="20769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965" name="Freeform 1793"/>
              <p:cNvSpPr/>
              <p:nvPr/>
            </p:nvSpPr>
            <p:spPr>
              <a:xfrm>
                <a:off x="2147890" y="404020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69" y="0"/>
                    </a:move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lnTo>
                      <a:pt x="20769" y="21600"/>
                    </a:lnTo>
                    <a:lnTo>
                      <a:pt x="21600" y="8640"/>
                    </a:lnTo>
                    <a:lnTo>
                      <a:pt x="20769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966" name="Freeform 1795"/>
              <p:cNvSpPr/>
              <p:nvPr/>
            </p:nvSpPr>
            <p:spPr>
              <a:xfrm>
                <a:off x="2147890" y="362745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69" y="0"/>
                    </a:moveTo>
                    <a:lnTo>
                      <a:pt x="1246" y="0"/>
                    </a:lnTo>
                    <a:lnTo>
                      <a:pt x="0" y="12960"/>
                    </a:lnTo>
                    <a:lnTo>
                      <a:pt x="1246" y="21600"/>
                    </a:lnTo>
                    <a:lnTo>
                      <a:pt x="20769" y="21600"/>
                    </a:lnTo>
                    <a:lnTo>
                      <a:pt x="21600" y="12960"/>
                    </a:lnTo>
                    <a:lnTo>
                      <a:pt x="20769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967" name="Freeform 1797"/>
              <p:cNvSpPr/>
              <p:nvPr/>
            </p:nvSpPr>
            <p:spPr>
              <a:xfrm>
                <a:off x="2147890" y="383383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69" y="0"/>
                    </a:moveTo>
                    <a:lnTo>
                      <a:pt x="1246" y="0"/>
                    </a:lnTo>
                    <a:lnTo>
                      <a:pt x="0" y="12960"/>
                    </a:lnTo>
                    <a:lnTo>
                      <a:pt x="1246" y="21600"/>
                    </a:lnTo>
                    <a:lnTo>
                      <a:pt x="20769" y="21600"/>
                    </a:lnTo>
                    <a:lnTo>
                      <a:pt x="21600" y="12960"/>
                    </a:lnTo>
                    <a:lnTo>
                      <a:pt x="20769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968" name="Freeform 1799"/>
              <p:cNvSpPr/>
              <p:nvPr/>
            </p:nvSpPr>
            <p:spPr>
              <a:xfrm>
                <a:off x="2147890" y="342108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69" y="0"/>
                    </a:moveTo>
                    <a:lnTo>
                      <a:pt x="1246" y="0"/>
                    </a:lnTo>
                    <a:lnTo>
                      <a:pt x="0" y="12960"/>
                    </a:lnTo>
                    <a:lnTo>
                      <a:pt x="1246" y="21600"/>
                    </a:lnTo>
                    <a:lnTo>
                      <a:pt x="20769" y="21600"/>
                    </a:lnTo>
                    <a:lnTo>
                      <a:pt x="21600" y="12960"/>
                    </a:lnTo>
                    <a:lnTo>
                      <a:pt x="20769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969" name="Freeform 1801"/>
              <p:cNvSpPr/>
              <p:nvPr/>
            </p:nvSpPr>
            <p:spPr>
              <a:xfrm>
                <a:off x="2147890" y="326233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69" y="0"/>
                    </a:move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lnTo>
                      <a:pt x="20769" y="21600"/>
                    </a:lnTo>
                    <a:lnTo>
                      <a:pt x="21600" y="8640"/>
                    </a:lnTo>
                    <a:lnTo>
                      <a:pt x="20769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970" name="Freeform 1803"/>
              <p:cNvSpPr/>
              <p:nvPr/>
            </p:nvSpPr>
            <p:spPr>
              <a:xfrm>
                <a:off x="2147890" y="305595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69" y="0"/>
                    </a:move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lnTo>
                      <a:pt x="20769" y="21600"/>
                    </a:lnTo>
                    <a:lnTo>
                      <a:pt x="21600" y="8640"/>
                    </a:lnTo>
                    <a:lnTo>
                      <a:pt x="20769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pic>
            <p:nvPicPr>
              <p:cNvPr id="971" name="Picture 1805" descr="Picture 1805"/>
              <p:cNvPicPr>
                <a:picLocks noChangeAspect="1"/>
              </p:cNvPicPr>
              <p:nvPr/>
            </p:nvPicPr>
            <p:blipFill>
              <a:blip r:embed="rId72">
                <a:extLst/>
              </a:blip>
              <a:stretch>
                <a:fillRect/>
              </a:stretch>
            </p:blipFill>
            <p:spPr>
              <a:xfrm>
                <a:off x="2078040" y="406401"/>
                <a:ext cx="222253" cy="18415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972" name="Freeform 1806"/>
              <p:cNvSpPr/>
              <p:nvPr/>
            </p:nvSpPr>
            <p:spPr>
              <a:xfrm>
                <a:off x="2025652" y="300039"/>
                <a:ext cx="111128" cy="1793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749" y="382"/>
                    </a:moveTo>
                    <a:lnTo>
                      <a:pt x="19749" y="16821"/>
                    </a:lnTo>
                    <a:lnTo>
                      <a:pt x="19131" y="18159"/>
                    </a:lnTo>
                    <a:lnTo>
                      <a:pt x="16663" y="19115"/>
                    </a:lnTo>
                    <a:lnTo>
                      <a:pt x="14194" y="20262"/>
                    </a:lnTo>
                    <a:lnTo>
                      <a:pt x="10183" y="20644"/>
                    </a:lnTo>
                    <a:lnTo>
                      <a:pt x="7097" y="20262"/>
                    </a:lnTo>
                    <a:lnTo>
                      <a:pt x="4011" y="19115"/>
                    </a:lnTo>
                    <a:lnTo>
                      <a:pt x="1543" y="18159"/>
                    </a:lnTo>
                    <a:lnTo>
                      <a:pt x="1543" y="382"/>
                    </a:lnTo>
                    <a:lnTo>
                      <a:pt x="617" y="0"/>
                    </a:lnTo>
                    <a:lnTo>
                      <a:pt x="0" y="382"/>
                    </a:lnTo>
                    <a:lnTo>
                      <a:pt x="0" y="16821"/>
                    </a:lnTo>
                    <a:lnTo>
                      <a:pt x="617" y="18733"/>
                    </a:lnTo>
                    <a:lnTo>
                      <a:pt x="3086" y="20262"/>
                    </a:lnTo>
                    <a:lnTo>
                      <a:pt x="6171" y="21218"/>
                    </a:lnTo>
                    <a:lnTo>
                      <a:pt x="10183" y="21600"/>
                    </a:lnTo>
                    <a:lnTo>
                      <a:pt x="14194" y="21218"/>
                    </a:lnTo>
                    <a:lnTo>
                      <a:pt x="18206" y="20262"/>
                    </a:lnTo>
                    <a:lnTo>
                      <a:pt x="19749" y="18733"/>
                    </a:lnTo>
                    <a:lnTo>
                      <a:pt x="21600" y="16821"/>
                    </a:lnTo>
                    <a:lnTo>
                      <a:pt x="21600" y="382"/>
                    </a:lnTo>
                    <a:lnTo>
                      <a:pt x="20674" y="0"/>
                    </a:lnTo>
                    <a:lnTo>
                      <a:pt x="19749" y="382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973" name="Freeform 1808"/>
              <p:cNvSpPr/>
              <p:nvPr/>
            </p:nvSpPr>
            <p:spPr>
              <a:xfrm>
                <a:off x="2072484" y="300039"/>
                <a:ext cx="12703" cy="1762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016"/>
                    </a:moveTo>
                    <a:lnTo>
                      <a:pt x="21600" y="389"/>
                    </a:lnTo>
                    <a:lnTo>
                      <a:pt x="8640" y="0"/>
                    </a:lnTo>
                    <a:lnTo>
                      <a:pt x="0" y="389"/>
                    </a:lnTo>
                    <a:lnTo>
                      <a:pt x="0" y="21016"/>
                    </a:lnTo>
                    <a:lnTo>
                      <a:pt x="8640" y="21600"/>
                    </a:lnTo>
                    <a:lnTo>
                      <a:pt x="21600" y="21016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974" name="Freeform 1810"/>
              <p:cNvSpPr/>
              <p:nvPr/>
            </p:nvSpPr>
            <p:spPr>
              <a:xfrm>
                <a:off x="2038352" y="445295"/>
                <a:ext cx="8096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53" y="0"/>
                    </a:moveTo>
                    <a:lnTo>
                      <a:pt x="847" y="0"/>
                    </a:lnTo>
                    <a:lnTo>
                      <a:pt x="0" y="8640"/>
                    </a:lnTo>
                    <a:lnTo>
                      <a:pt x="847" y="21600"/>
                    </a:lnTo>
                    <a:lnTo>
                      <a:pt x="20753" y="21600"/>
                    </a:lnTo>
                    <a:lnTo>
                      <a:pt x="21600" y="8640"/>
                    </a:lnTo>
                    <a:lnTo>
                      <a:pt x="20753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975" name="Freeform 1812"/>
              <p:cNvSpPr/>
              <p:nvPr/>
            </p:nvSpPr>
            <p:spPr>
              <a:xfrm>
                <a:off x="2038352" y="424658"/>
                <a:ext cx="8096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53" y="0"/>
                    </a:moveTo>
                    <a:lnTo>
                      <a:pt x="847" y="0"/>
                    </a:lnTo>
                    <a:lnTo>
                      <a:pt x="0" y="8640"/>
                    </a:lnTo>
                    <a:lnTo>
                      <a:pt x="847" y="21600"/>
                    </a:lnTo>
                    <a:lnTo>
                      <a:pt x="20753" y="21600"/>
                    </a:lnTo>
                    <a:lnTo>
                      <a:pt x="21600" y="8640"/>
                    </a:lnTo>
                    <a:lnTo>
                      <a:pt x="20753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976" name="Freeform 1815"/>
              <p:cNvSpPr/>
              <p:nvPr/>
            </p:nvSpPr>
            <p:spPr>
              <a:xfrm>
                <a:off x="2038353" y="404020"/>
                <a:ext cx="8096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53" y="0"/>
                    </a:moveTo>
                    <a:lnTo>
                      <a:pt x="847" y="0"/>
                    </a:lnTo>
                    <a:lnTo>
                      <a:pt x="0" y="8640"/>
                    </a:lnTo>
                    <a:lnTo>
                      <a:pt x="847" y="21600"/>
                    </a:lnTo>
                    <a:lnTo>
                      <a:pt x="20753" y="21600"/>
                    </a:lnTo>
                    <a:lnTo>
                      <a:pt x="21600" y="8640"/>
                    </a:lnTo>
                    <a:lnTo>
                      <a:pt x="20753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977" name="Freeform 1817"/>
              <p:cNvSpPr/>
              <p:nvPr/>
            </p:nvSpPr>
            <p:spPr>
              <a:xfrm>
                <a:off x="2038353" y="362745"/>
                <a:ext cx="8096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53" y="0"/>
                    </a:moveTo>
                    <a:lnTo>
                      <a:pt x="847" y="0"/>
                    </a:lnTo>
                    <a:lnTo>
                      <a:pt x="0" y="12960"/>
                    </a:lnTo>
                    <a:lnTo>
                      <a:pt x="847" y="21600"/>
                    </a:lnTo>
                    <a:lnTo>
                      <a:pt x="20753" y="21600"/>
                    </a:lnTo>
                    <a:lnTo>
                      <a:pt x="21600" y="12960"/>
                    </a:lnTo>
                    <a:lnTo>
                      <a:pt x="20753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978" name="Freeform 1819"/>
              <p:cNvSpPr/>
              <p:nvPr/>
            </p:nvSpPr>
            <p:spPr>
              <a:xfrm>
                <a:off x="2038353" y="383383"/>
                <a:ext cx="8096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53" y="0"/>
                    </a:moveTo>
                    <a:lnTo>
                      <a:pt x="847" y="0"/>
                    </a:lnTo>
                    <a:lnTo>
                      <a:pt x="0" y="12960"/>
                    </a:lnTo>
                    <a:lnTo>
                      <a:pt x="847" y="21600"/>
                    </a:lnTo>
                    <a:lnTo>
                      <a:pt x="20753" y="21600"/>
                    </a:lnTo>
                    <a:lnTo>
                      <a:pt x="21600" y="12960"/>
                    </a:lnTo>
                    <a:lnTo>
                      <a:pt x="20753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979" name="Freeform 1821"/>
              <p:cNvSpPr/>
              <p:nvPr/>
            </p:nvSpPr>
            <p:spPr>
              <a:xfrm>
                <a:off x="2038353" y="342108"/>
                <a:ext cx="8096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53" y="0"/>
                    </a:moveTo>
                    <a:lnTo>
                      <a:pt x="847" y="0"/>
                    </a:lnTo>
                    <a:lnTo>
                      <a:pt x="0" y="12960"/>
                    </a:lnTo>
                    <a:lnTo>
                      <a:pt x="847" y="21600"/>
                    </a:lnTo>
                    <a:lnTo>
                      <a:pt x="20753" y="21600"/>
                    </a:lnTo>
                    <a:lnTo>
                      <a:pt x="21600" y="12960"/>
                    </a:lnTo>
                    <a:lnTo>
                      <a:pt x="20753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980" name="Freeform 1823"/>
              <p:cNvSpPr/>
              <p:nvPr/>
            </p:nvSpPr>
            <p:spPr>
              <a:xfrm>
                <a:off x="2038353" y="326233"/>
                <a:ext cx="8096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53" y="0"/>
                    </a:moveTo>
                    <a:lnTo>
                      <a:pt x="847" y="0"/>
                    </a:lnTo>
                    <a:lnTo>
                      <a:pt x="0" y="8640"/>
                    </a:lnTo>
                    <a:lnTo>
                      <a:pt x="847" y="21600"/>
                    </a:lnTo>
                    <a:lnTo>
                      <a:pt x="20753" y="21600"/>
                    </a:lnTo>
                    <a:lnTo>
                      <a:pt x="21600" y="8640"/>
                    </a:lnTo>
                    <a:lnTo>
                      <a:pt x="20753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981" name="Freeform 1825"/>
              <p:cNvSpPr/>
              <p:nvPr/>
            </p:nvSpPr>
            <p:spPr>
              <a:xfrm>
                <a:off x="2038353" y="305595"/>
                <a:ext cx="8096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53" y="0"/>
                    </a:moveTo>
                    <a:lnTo>
                      <a:pt x="847" y="0"/>
                    </a:lnTo>
                    <a:lnTo>
                      <a:pt x="0" y="8640"/>
                    </a:lnTo>
                    <a:lnTo>
                      <a:pt x="847" y="21600"/>
                    </a:lnTo>
                    <a:lnTo>
                      <a:pt x="20753" y="21600"/>
                    </a:lnTo>
                    <a:lnTo>
                      <a:pt x="21600" y="8640"/>
                    </a:lnTo>
                    <a:lnTo>
                      <a:pt x="20753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pic>
            <p:nvPicPr>
              <p:cNvPr id="982" name="Picture 1827" descr="Picture 1827"/>
              <p:cNvPicPr>
                <a:picLocks noChangeAspect="1"/>
              </p:cNvPicPr>
              <p:nvPr/>
            </p:nvPicPr>
            <p:blipFill>
              <a:blip r:embed="rId73">
                <a:extLst/>
              </a:blip>
              <a:stretch>
                <a:fillRect/>
              </a:stretch>
            </p:blipFill>
            <p:spPr>
              <a:xfrm>
                <a:off x="1968503" y="406401"/>
                <a:ext cx="220666" cy="18415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983" name="Freeform 1828"/>
              <p:cNvSpPr/>
              <p:nvPr/>
            </p:nvSpPr>
            <p:spPr>
              <a:xfrm>
                <a:off x="1914528" y="300039"/>
                <a:ext cx="111128" cy="1793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057" y="382"/>
                    </a:moveTo>
                    <a:lnTo>
                      <a:pt x="20057" y="16821"/>
                    </a:lnTo>
                    <a:lnTo>
                      <a:pt x="19131" y="18159"/>
                    </a:lnTo>
                    <a:lnTo>
                      <a:pt x="17589" y="19115"/>
                    </a:lnTo>
                    <a:lnTo>
                      <a:pt x="14194" y="20262"/>
                    </a:lnTo>
                    <a:lnTo>
                      <a:pt x="10491" y="20644"/>
                    </a:lnTo>
                    <a:lnTo>
                      <a:pt x="7097" y="20262"/>
                    </a:lnTo>
                    <a:lnTo>
                      <a:pt x="4011" y="19115"/>
                    </a:lnTo>
                    <a:lnTo>
                      <a:pt x="2469" y="18159"/>
                    </a:lnTo>
                    <a:lnTo>
                      <a:pt x="1543" y="16821"/>
                    </a:lnTo>
                    <a:lnTo>
                      <a:pt x="1543" y="382"/>
                    </a:lnTo>
                    <a:lnTo>
                      <a:pt x="617" y="0"/>
                    </a:lnTo>
                    <a:lnTo>
                      <a:pt x="0" y="382"/>
                    </a:lnTo>
                    <a:lnTo>
                      <a:pt x="0" y="16821"/>
                    </a:lnTo>
                    <a:lnTo>
                      <a:pt x="617" y="18733"/>
                    </a:lnTo>
                    <a:lnTo>
                      <a:pt x="3086" y="20262"/>
                    </a:lnTo>
                    <a:lnTo>
                      <a:pt x="6480" y="21218"/>
                    </a:lnTo>
                    <a:lnTo>
                      <a:pt x="10491" y="21600"/>
                    </a:lnTo>
                    <a:lnTo>
                      <a:pt x="15120" y="21218"/>
                    </a:lnTo>
                    <a:lnTo>
                      <a:pt x="18206" y="20262"/>
                    </a:lnTo>
                    <a:lnTo>
                      <a:pt x="20674" y="18733"/>
                    </a:lnTo>
                    <a:lnTo>
                      <a:pt x="21600" y="16821"/>
                    </a:lnTo>
                    <a:lnTo>
                      <a:pt x="21600" y="382"/>
                    </a:lnTo>
                    <a:lnTo>
                      <a:pt x="20674" y="0"/>
                    </a:lnTo>
                    <a:lnTo>
                      <a:pt x="20057" y="382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984" name="Freeform 1830"/>
              <p:cNvSpPr/>
              <p:nvPr/>
            </p:nvSpPr>
            <p:spPr>
              <a:xfrm>
                <a:off x="1961359" y="300039"/>
                <a:ext cx="12703" cy="1762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016"/>
                    </a:moveTo>
                    <a:lnTo>
                      <a:pt x="21600" y="389"/>
                    </a:lnTo>
                    <a:lnTo>
                      <a:pt x="12960" y="0"/>
                    </a:lnTo>
                    <a:lnTo>
                      <a:pt x="0" y="389"/>
                    </a:lnTo>
                    <a:lnTo>
                      <a:pt x="0" y="21016"/>
                    </a:lnTo>
                    <a:lnTo>
                      <a:pt x="12960" y="21600"/>
                    </a:lnTo>
                    <a:lnTo>
                      <a:pt x="21600" y="21016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985" name="Freeform 1832"/>
              <p:cNvSpPr/>
              <p:nvPr/>
            </p:nvSpPr>
            <p:spPr>
              <a:xfrm>
                <a:off x="1927228" y="445295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986" name="Freeform 1834"/>
              <p:cNvSpPr/>
              <p:nvPr/>
            </p:nvSpPr>
            <p:spPr>
              <a:xfrm>
                <a:off x="1927228" y="424658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987" name="Freeform 1836"/>
              <p:cNvSpPr/>
              <p:nvPr/>
            </p:nvSpPr>
            <p:spPr>
              <a:xfrm>
                <a:off x="1927228" y="404020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988" name="Freeform 1838"/>
              <p:cNvSpPr/>
              <p:nvPr/>
            </p:nvSpPr>
            <p:spPr>
              <a:xfrm>
                <a:off x="1927228" y="362745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1296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1296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989" name="Freeform 1840"/>
              <p:cNvSpPr/>
              <p:nvPr/>
            </p:nvSpPr>
            <p:spPr>
              <a:xfrm>
                <a:off x="1927228" y="383383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1296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1296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990" name="Freeform 1842"/>
              <p:cNvSpPr/>
              <p:nvPr/>
            </p:nvSpPr>
            <p:spPr>
              <a:xfrm>
                <a:off x="1927228" y="342108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1296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1296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991" name="Freeform 1844"/>
              <p:cNvSpPr/>
              <p:nvPr/>
            </p:nvSpPr>
            <p:spPr>
              <a:xfrm>
                <a:off x="1927228" y="326233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992" name="Freeform 1846"/>
              <p:cNvSpPr/>
              <p:nvPr/>
            </p:nvSpPr>
            <p:spPr>
              <a:xfrm>
                <a:off x="1927228" y="305595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pic>
            <p:nvPicPr>
              <p:cNvPr id="993" name="Picture 1848" descr="Picture 1848"/>
              <p:cNvPicPr>
                <a:picLocks noChangeAspect="1"/>
              </p:cNvPicPr>
              <p:nvPr/>
            </p:nvPicPr>
            <p:blipFill>
              <a:blip r:embed="rId74">
                <a:extLst/>
              </a:blip>
              <a:stretch>
                <a:fillRect/>
              </a:stretch>
            </p:blipFill>
            <p:spPr>
              <a:xfrm>
                <a:off x="1860553" y="406401"/>
                <a:ext cx="209553" cy="18415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994" name="Freeform 1849"/>
              <p:cNvSpPr/>
              <p:nvPr/>
            </p:nvSpPr>
            <p:spPr>
              <a:xfrm>
                <a:off x="1803403" y="300039"/>
                <a:ext cx="111128" cy="1793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057" y="382"/>
                    </a:moveTo>
                    <a:lnTo>
                      <a:pt x="20057" y="16821"/>
                    </a:lnTo>
                    <a:lnTo>
                      <a:pt x="19131" y="18159"/>
                    </a:lnTo>
                    <a:lnTo>
                      <a:pt x="17589" y="19115"/>
                    </a:lnTo>
                    <a:lnTo>
                      <a:pt x="14503" y="20262"/>
                    </a:lnTo>
                    <a:lnTo>
                      <a:pt x="11109" y="20644"/>
                    </a:lnTo>
                    <a:lnTo>
                      <a:pt x="7097" y="20262"/>
                    </a:lnTo>
                    <a:lnTo>
                      <a:pt x="4937" y="19115"/>
                    </a:lnTo>
                    <a:lnTo>
                      <a:pt x="2469" y="18159"/>
                    </a:lnTo>
                    <a:lnTo>
                      <a:pt x="1543" y="16821"/>
                    </a:lnTo>
                    <a:lnTo>
                      <a:pt x="1543" y="382"/>
                    </a:lnTo>
                    <a:lnTo>
                      <a:pt x="926" y="0"/>
                    </a:lnTo>
                    <a:lnTo>
                      <a:pt x="0" y="382"/>
                    </a:lnTo>
                    <a:lnTo>
                      <a:pt x="0" y="16821"/>
                    </a:lnTo>
                    <a:lnTo>
                      <a:pt x="926" y="18733"/>
                    </a:lnTo>
                    <a:lnTo>
                      <a:pt x="3086" y="20262"/>
                    </a:lnTo>
                    <a:lnTo>
                      <a:pt x="7097" y="21218"/>
                    </a:lnTo>
                    <a:lnTo>
                      <a:pt x="11109" y="21600"/>
                    </a:lnTo>
                    <a:lnTo>
                      <a:pt x="15120" y="21218"/>
                    </a:lnTo>
                    <a:lnTo>
                      <a:pt x="18514" y="20262"/>
                    </a:lnTo>
                    <a:lnTo>
                      <a:pt x="20674" y="18733"/>
                    </a:lnTo>
                    <a:lnTo>
                      <a:pt x="21600" y="16821"/>
                    </a:lnTo>
                    <a:lnTo>
                      <a:pt x="21600" y="382"/>
                    </a:lnTo>
                    <a:lnTo>
                      <a:pt x="20674" y="0"/>
                    </a:lnTo>
                    <a:lnTo>
                      <a:pt x="20057" y="382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995" name="Freeform 1851"/>
              <p:cNvSpPr/>
              <p:nvPr/>
            </p:nvSpPr>
            <p:spPr>
              <a:xfrm>
                <a:off x="1854997" y="300039"/>
                <a:ext cx="12703" cy="1762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016"/>
                    </a:moveTo>
                    <a:lnTo>
                      <a:pt x="21600" y="389"/>
                    </a:lnTo>
                    <a:lnTo>
                      <a:pt x="8640" y="0"/>
                    </a:lnTo>
                    <a:lnTo>
                      <a:pt x="0" y="389"/>
                    </a:lnTo>
                    <a:lnTo>
                      <a:pt x="0" y="21016"/>
                    </a:lnTo>
                    <a:lnTo>
                      <a:pt x="8640" y="21600"/>
                    </a:lnTo>
                    <a:lnTo>
                      <a:pt x="21600" y="21016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996" name="Freeform 1853"/>
              <p:cNvSpPr/>
              <p:nvPr/>
            </p:nvSpPr>
            <p:spPr>
              <a:xfrm>
                <a:off x="1819278" y="445295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69" y="0"/>
                    </a:move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lnTo>
                      <a:pt x="20769" y="21600"/>
                    </a:lnTo>
                    <a:lnTo>
                      <a:pt x="21600" y="8640"/>
                    </a:lnTo>
                    <a:lnTo>
                      <a:pt x="20769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997" name="Freeform 1855"/>
              <p:cNvSpPr/>
              <p:nvPr/>
            </p:nvSpPr>
            <p:spPr>
              <a:xfrm>
                <a:off x="1819278" y="424658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69" y="0"/>
                    </a:move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lnTo>
                      <a:pt x="20769" y="21600"/>
                    </a:lnTo>
                    <a:lnTo>
                      <a:pt x="21600" y="8640"/>
                    </a:lnTo>
                    <a:lnTo>
                      <a:pt x="20769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998" name="Freeform 1857"/>
              <p:cNvSpPr/>
              <p:nvPr/>
            </p:nvSpPr>
            <p:spPr>
              <a:xfrm>
                <a:off x="1819278" y="404020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69" y="0"/>
                    </a:move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lnTo>
                      <a:pt x="20769" y="21600"/>
                    </a:lnTo>
                    <a:lnTo>
                      <a:pt x="21600" y="8640"/>
                    </a:lnTo>
                    <a:lnTo>
                      <a:pt x="20769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999" name="Freeform 1859"/>
              <p:cNvSpPr/>
              <p:nvPr/>
            </p:nvSpPr>
            <p:spPr>
              <a:xfrm>
                <a:off x="1819278" y="362745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69" y="0"/>
                    </a:moveTo>
                    <a:lnTo>
                      <a:pt x="1246" y="0"/>
                    </a:lnTo>
                    <a:lnTo>
                      <a:pt x="0" y="12960"/>
                    </a:lnTo>
                    <a:lnTo>
                      <a:pt x="1246" y="21600"/>
                    </a:lnTo>
                    <a:lnTo>
                      <a:pt x="20769" y="21600"/>
                    </a:lnTo>
                    <a:lnTo>
                      <a:pt x="21600" y="12960"/>
                    </a:lnTo>
                    <a:lnTo>
                      <a:pt x="20769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000" name="Freeform 1861"/>
              <p:cNvSpPr/>
              <p:nvPr/>
            </p:nvSpPr>
            <p:spPr>
              <a:xfrm>
                <a:off x="1819278" y="383383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69" y="0"/>
                    </a:moveTo>
                    <a:lnTo>
                      <a:pt x="1246" y="0"/>
                    </a:lnTo>
                    <a:lnTo>
                      <a:pt x="0" y="12960"/>
                    </a:lnTo>
                    <a:lnTo>
                      <a:pt x="1246" y="21600"/>
                    </a:lnTo>
                    <a:lnTo>
                      <a:pt x="20769" y="21600"/>
                    </a:lnTo>
                    <a:lnTo>
                      <a:pt x="21600" y="12960"/>
                    </a:lnTo>
                    <a:lnTo>
                      <a:pt x="20769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001" name="Freeform 1863"/>
              <p:cNvSpPr/>
              <p:nvPr/>
            </p:nvSpPr>
            <p:spPr>
              <a:xfrm>
                <a:off x="1819278" y="342108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69" y="0"/>
                    </a:moveTo>
                    <a:lnTo>
                      <a:pt x="1246" y="0"/>
                    </a:lnTo>
                    <a:lnTo>
                      <a:pt x="0" y="12960"/>
                    </a:lnTo>
                    <a:lnTo>
                      <a:pt x="1246" y="21600"/>
                    </a:lnTo>
                    <a:lnTo>
                      <a:pt x="20769" y="21600"/>
                    </a:lnTo>
                    <a:lnTo>
                      <a:pt x="21600" y="12960"/>
                    </a:lnTo>
                    <a:lnTo>
                      <a:pt x="20769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002" name="Freeform 1865"/>
              <p:cNvSpPr/>
              <p:nvPr/>
            </p:nvSpPr>
            <p:spPr>
              <a:xfrm>
                <a:off x="1819278" y="326233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69" y="0"/>
                    </a:move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lnTo>
                      <a:pt x="20769" y="21600"/>
                    </a:lnTo>
                    <a:lnTo>
                      <a:pt x="21600" y="8640"/>
                    </a:lnTo>
                    <a:lnTo>
                      <a:pt x="20769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003" name="Freeform 1867"/>
              <p:cNvSpPr/>
              <p:nvPr/>
            </p:nvSpPr>
            <p:spPr>
              <a:xfrm>
                <a:off x="1819278" y="305595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69" y="0"/>
                    </a:move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lnTo>
                      <a:pt x="20769" y="21600"/>
                    </a:lnTo>
                    <a:lnTo>
                      <a:pt x="21600" y="8640"/>
                    </a:lnTo>
                    <a:lnTo>
                      <a:pt x="20769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pic>
            <p:nvPicPr>
              <p:cNvPr id="1004" name="Picture 1869" descr="Picture 1869"/>
              <p:cNvPicPr>
                <a:picLocks noChangeAspect="1"/>
              </p:cNvPicPr>
              <p:nvPr/>
            </p:nvPicPr>
            <p:blipFill>
              <a:blip r:embed="rId75">
                <a:extLst/>
              </a:blip>
              <a:stretch>
                <a:fillRect/>
              </a:stretch>
            </p:blipFill>
            <p:spPr>
              <a:xfrm>
                <a:off x="1749428" y="406401"/>
                <a:ext cx="222253" cy="18415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1005" name="Freeform 1870"/>
              <p:cNvSpPr/>
              <p:nvPr/>
            </p:nvSpPr>
            <p:spPr>
              <a:xfrm>
                <a:off x="1697040" y="300039"/>
                <a:ext cx="111128" cy="1793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749" y="382"/>
                    </a:moveTo>
                    <a:lnTo>
                      <a:pt x="19749" y="16821"/>
                    </a:lnTo>
                    <a:lnTo>
                      <a:pt x="19131" y="18159"/>
                    </a:lnTo>
                    <a:lnTo>
                      <a:pt x="16663" y="19115"/>
                    </a:lnTo>
                    <a:lnTo>
                      <a:pt x="14194" y="20262"/>
                    </a:lnTo>
                    <a:lnTo>
                      <a:pt x="10183" y="20644"/>
                    </a:lnTo>
                    <a:lnTo>
                      <a:pt x="7097" y="20262"/>
                    </a:lnTo>
                    <a:lnTo>
                      <a:pt x="4011" y="19115"/>
                    </a:lnTo>
                    <a:lnTo>
                      <a:pt x="2469" y="18159"/>
                    </a:lnTo>
                    <a:lnTo>
                      <a:pt x="1543" y="16821"/>
                    </a:lnTo>
                    <a:lnTo>
                      <a:pt x="1543" y="382"/>
                    </a:lnTo>
                    <a:lnTo>
                      <a:pt x="617" y="0"/>
                    </a:lnTo>
                    <a:lnTo>
                      <a:pt x="0" y="382"/>
                    </a:lnTo>
                    <a:lnTo>
                      <a:pt x="0" y="16821"/>
                    </a:lnTo>
                    <a:lnTo>
                      <a:pt x="617" y="18733"/>
                    </a:lnTo>
                    <a:lnTo>
                      <a:pt x="3086" y="20262"/>
                    </a:lnTo>
                    <a:lnTo>
                      <a:pt x="6171" y="21218"/>
                    </a:lnTo>
                    <a:lnTo>
                      <a:pt x="10183" y="21600"/>
                    </a:lnTo>
                    <a:lnTo>
                      <a:pt x="14194" y="21218"/>
                    </a:lnTo>
                    <a:lnTo>
                      <a:pt x="18206" y="20262"/>
                    </a:lnTo>
                    <a:lnTo>
                      <a:pt x="20674" y="18733"/>
                    </a:lnTo>
                    <a:lnTo>
                      <a:pt x="21600" y="16821"/>
                    </a:lnTo>
                    <a:lnTo>
                      <a:pt x="21600" y="382"/>
                    </a:lnTo>
                    <a:lnTo>
                      <a:pt x="20674" y="0"/>
                    </a:lnTo>
                    <a:lnTo>
                      <a:pt x="19749" y="382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006" name="Freeform 1872"/>
              <p:cNvSpPr/>
              <p:nvPr/>
            </p:nvSpPr>
            <p:spPr>
              <a:xfrm>
                <a:off x="1743872" y="300039"/>
                <a:ext cx="12703" cy="1762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016"/>
                    </a:moveTo>
                    <a:lnTo>
                      <a:pt x="21600" y="389"/>
                    </a:lnTo>
                    <a:lnTo>
                      <a:pt x="8640" y="0"/>
                    </a:lnTo>
                    <a:lnTo>
                      <a:pt x="0" y="389"/>
                    </a:lnTo>
                    <a:lnTo>
                      <a:pt x="0" y="21016"/>
                    </a:lnTo>
                    <a:lnTo>
                      <a:pt x="8640" y="21600"/>
                    </a:lnTo>
                    <a:lnTo>
                      <a:pt x="21600" y="21016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007" name="Freeform 1874"/>
              <p:cNvSpPr/>
              <p:nvPr/>
            </p:nvSpPr>
            <p:spPr>
              <a:xfrm>
                <a:off x="1709740" y="445295"/>
                <a:ext cx="8096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53" y="0"/>
                    </a:moveTo>
                    <a:lnTo>
                      <a:pt x="847" y="0"/>
                    </a:lnTo>
                    <a:lnTo>
                      <a:pt x="0" y="8640"/>
                    </a:lnTo>
                    <a:lnTo>
                      <a:pt x="847" y="21600"/>
                    </a:lnTo>
                    <a:lnTo>
                      <a:pt x="20753" y="21600"/>
                    </a:lnTo>
                    <a:lnTo>
                      <a:pt x="21600" y="8640"/>
                    </a:lnTo>
                    <a:lnTo>
                      <a:pt x="20753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008" name="Freeform 1876"/>
              <p:cNvSpPr/>
              <p:nvPr/>
            </p:nvSpPr>
            <p:spPr>
              <a:xfrm>
                <a:off x="1709740" y="424658"/>
                <a:ext cx="8096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53" y="0"/>
                    </a:moveTo>
                    <a:lnTo>
                      <a:pt x="847" y="0"/>
                    </a:lnTo>
                    <a:lnTo>
                      <a:pt x="0" y="8640"/>
                    </a:lnTo>
                    <a:lnTo>
                      <a:pt x="847" y="21600"/>
                    </a:lnTo>
                    <a:lnTo>
                      <a:pt x="20753" y="21600"/>
                    </a:lnTo>
                    <a:lnTo>
                      <a:pt x="21600" y="8640"/>
                    </a:lnTo>
                    <a:lnTo>
                      <a:pt x="20753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009" name="Freeform 1878"/>
              <p:cNvSpPr/>
              <p:nvPr/>
            </p:nvSpPr>
            <p:spPr>
              <a:xfrm>
                <a:off x="1709740" y="404020"/>
                <a:ext cx="8096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53" y="0"/>
                    </a:moveTo>
                    <a:lnTo>
                      <a:pt x="847" y="0"/>
                    </a:lnTo>
                    <a:lnTo>
                      <a:pt x="0" y="8640"/>
                    </a:lnTo>
                    <a:lnTo>
                      <a:pt x="847" y="21600"/>
                    </a:lnTo>
                    <a:lnTo>
                      <a:pt x="20753" y="21600"/>
                    </a:lnTo>
                    <a:lnTo>
                      <a:pt x="21600" y="8640"/>
                    </a:lnTo>
                    <a:lnTo>
                      <a:pt x="20753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010" name="Freeform 1880"/>
              <p:cNvSpPr/>
              <p:nvPr/>
            </p:nvSpPr>
            <p:spPr>
              <a:xfrm>
                <a:off x="1709740" y="362745"/>
                <a:ext cx="8096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53" y="0"/>
                    </a:moveTo>
                    <a:lnTo>
                      <a:pt x="847" y="0"/>
                    </a:lnTo>
                    <a:lnTo>
                      <a:pt x="0" y="12960"/>
                    </a:lnTo>
                    <a:lnTo>
                      <a:pt x="847" y="21600"/>
                    </a:lnTo>
                    <a:lnTo>
                      <a:pt x="20753" y="21600"/>
                    </a:lnTo>
                    <a:lnTo>
                      <a:pt x="21600" y="12960"/>
                    </a:lnTo>
                    <a:lnTo>
                      <a:pt x="20753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011" name="Freeform 1882"/>
              <p:cNvSpPr/>
              <p:nvPr/>
            </p:nvSpPr>
            <p:spPr>
              <a:xfrm>
                <a:off x="1709740" y="383383"/>
                <a:ext cx="8096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53" y="0"/>
                    </a:moveTo>
                    <a:lnTo>
                      <a:pt x="847" y="0"/>
                    </a:lnTo>
                    <a:lnTo>
                      <a:pt x="0" y="12960"/>
                    </a:lnTo>
                    <a:lnTo>
                      <a:pt x="847" y="21600"/>
                    </a:lnTo>
                    <a:lnTo>
                      <a:pt x="20753" y="21600"/>
                    </a:lnTo>
                    <a:lnTo>
                      <a:pt x="21600" y="12960"/>
                    </a:lnTo>
                    <a:lnTo>
                      <a:pt x="20753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012" name="Freeform 1884"/>
              <p:cNvSpPr/>
              <p:nvPr/>
            </p:nvSpPr>
            <p:spPr>
              <a:xfrm>
                <a:off x="1709740" y="342108"/>
                <a:ext cx="8096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53" y="0"/>
                    </a:moveTo>
                    <a:lnTo>
                      <a:pt x="847" y="0"/>
                    </a:lnTo>
                    <a:lnTo>
                      <a:pt x="0" y="12960"/>
                    </a:lnTo>
                    <a:lnTo>
                      <a:pt x="847" y="21600"/>
                    </a:lnTo>
                    <a:lnTo>
                      <a:pt x="20753" y="21600"/>
                    </a:lnTo>
                    <a:lnTo>
                      <a:pt x="21600" y="12960"/>
                    </a:lnTo>
                    <a:lnTo>
                      <a:pt x="20753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013" name="Freeform 1886"/>
              <p:cNvSpPr/>
              <p:nvPr/>
            </p:nvSpPr>
            <p:spPr>
              <a:xfrm>
                <a:off x="1709740" y="326233"/>
                <a:ext cx="8096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53" y="0"/>
                    </a:moveTo>
                    <a:lnTo>
                      <a:pt x="847" y="0"/>
                    </a:lnTo>
                    <a:lnTo>
                      <a:pt x="0" y="8640"/>
                    </a:lnTo>
                    <a:lnTo>
                      <a:pt x="847" y="21600"/>
                    </a:lnTo>
                    <a:lnTo>
                      <a:pt x="20753" y="21600"/>
                    </a:lnTo>
                    <a:lnTo>
                      <a:pt x="21600" y="8640"/>
                    </a:lnTo>
                    <a:lnTo>
                      <a:pt x="20753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014" name="Freeform 1888"/>
              <p:cNvSpPr/>
              <p:nvPr/>
            </p:nvSpPr>
            <p:spPr>
              <a:xfrm>
                <a:off x="1709740" y="305595"/>
                <a:ext cx="8096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53" y="0"/>
                    </a:moveTo>
                    <a:lnTo>
                      <a:pt x="847" y="0"/>
                    </a:lnTo>
                    <a:lnTo>
                      <a:pt x="0" y="8640"/>
                    </a:lnTo>
                    <a:lnTo>
                      <a:pt x="847" y="21600"/>
                    </a:lnTo>
                    <a:lnTo>
                      <a:pt x="20753" y="21600"/>
                    </a:lnTo>
                    <a:lnTo>
                      <a:pt x="21600" y="8640"/>
                    </a:lnTo>
                    <a:lnTo>
                      <a:pt x="20753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pic>
            <p:nvPicPr>
              <p:cNvPr id="1015" name="Picture 1890" descr="Picture 1890"/>
              <p:cNvPicPr>
                <a:picLocks noChangeAspect="1"/>
              </p:cNvPicPr>
              <p:nvPr/>
            </p:nvPicPr>
            <p:blipFill>
              <a:blip r:embed="rId76">
                <a:extLst/>
              </a:blip>
              <a:stretch>
                <a:fillRect/>
              </a:stretch>
            </p:blipFill>
            <p:spPr>
              <a:xfrm>
                <a:off x="1639890" y="406401"/>
                <a:ext cx="220666" cy="18415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1016" name="Freeform 1891"/>
              <p:cNvSpPr/>
              <p:nvPr/>
            </p:nvSpPr>
            <p:spPr>
              <a:xfrm>
                <a:off x="1585915" y="300039"/>
                <a:ext cx="111128" cy="1793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057" y="382"/>
                    </a:moveTo>
                    <a:lnTo>
                      <a:pt x="20057" y="16821"/>
                    </a:lnTo>
                    <a:lnTo>
                      <a:pt x="19131" y="18159"/>
                    </a:lnTo>
                    <a:lnTo>
                      <a:pt x="17589" y="19115"/>
                    </a:lnTo>
                    <a:lnTo>
                      <a:pt x="14194" y="20262"/>
                    </a:lnTo>
                    <a:lnTo>
                      <a:pt x="11109" y="20644"/>
                    </a:lnTo>
                    <a:lnTo>
                      <a:pt x="7097" y="20262"/>
                    </a:lnTo>
                    <a:lnTo>
                      <a:pt x="4011" y="19115"/>
                    </a:lnTo>
                    <a:lnTo>
                      <a:pt x="2469" y="18159"/>
                    </a:lnTo>
                    <a:lnTo>
                      <a:pt x="1543" y="16821"/>
                    </a:lnTo>
                    <a:lnTo>
                      <a:pt x="1543" y="382"/>
                    </a:lnTo>
                    <a:lnTo>
                      <a:pt x="926" y="0"/>
                    </a:lnTo>
                    <a:lnTo>
                      <a:pt x="0" y="382"/>
                    </a:lnTo>
                    <a:lnTo>
                      <a:pt x="0" y="16821"/>
                    </a:lnTo>
                    <a:lnTo>
                      <a:pt x="926" y="18733"/>
                    </a:lnTo>
                    <a:lnTo>
                      <a:pt x="3086" y="20262"/>
                    </a:lnTo>
                    <a:lnTo>
                      <a:pt x="6480" y="21218"/>
                    </a:lnTo>
                    <a:lnTo>
                      <a:pt x="11109" y="21600"/>
                    </a:lnTo>
                    <a:lnTo>
                      <a:pt x="15120" y="21218"/>
                    </a:lnTo>
                    <a:lnTo>
                      <a:pt x="18206" y="20262"/>
                    </a:lnTo>
                    <a:lnTo>
                      <a:pt x="20674" y="18733"/>
                    </a:lnTo>
                    <a:lnTo>
                      <a:pt x="21600" y="16821"/>
                    </a:lnTo>
                    <a:lnTo>
                      <a:pt x="21600" y="382"/>
                    </a:lnTo>
                    <a:lnTo>
                      <a:pt x="20674" y="0"/>
                    </a:lnTo>
                    <a:lnTo>
                      <a:pt x="20057" y="382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017" name="Freeform 1893"/>
              <p:cNvSpPr/>
              <p:nvPr/>
            </p:nvSpPr>
            <p:spPr>
              <a:xfrm>
                <a:off x="1637509" y="300039"/>
                <a:ext cx="12703" cy="1762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016"/>
                    </a:moveTo>
                    <a:lnTo>
                      <a:pt x="21600" y="389"/>
                    </a:lnTo>
                    <a:lnTo>
                      <a:pt x="8640" y="0"/>
                    </a:lnTo>
                    <a:lnTo>
                      <a:pt x="0" y="389"/>
                    </a:lnTo>
                    <a:lnTo>
                      <a:pt x="0" y="21016"/>
                    </a:lnTo>
                    <a:lnTo>
                      <a:pt x="8640" y="21600"/>
                    </a:lnTo>
                    <a:lnTo>
                      <a:pt x="21600" y="21016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018" name="Freeform 1895"/>
              <p:cNvSpPr/>
              <p:nvPr/>
            </p:nvSpPr>
            <p:spPr>
              <a:xfrm>
                <a:off x="1598615" y="445295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019" name="Freeform 1897"/>
              <p:cNvSpPr/>
              <p:nvPr/>
            </p:nvSpPr>
            <p:spPr>
              <a:xfrm>
                <a:off x="1598615" y="424658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020" name="Freeform 1899"/>
              <p:cNvSpPr/>
              <p:nvPr/>
            </p:nvSpPr>
            <p:spPr>
              <a:xfrm>
                <a:off x="1598615" y="404020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021" name="Freeform 1901"/>
              <p:cNvSpPr/>
              <p:nvPr/>
            </p:nvSpPr>
            <p:spPr>
              <a:xfrm>
                <a:off x="1598615" y="362745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1296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1296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022" name="Freeform 1903"/>
              <p:cNvSpPr/>
              <p:nvPr/>
            </p:nvSpPr>
            <p:spPr>
              <a:xfrm>
                <a:off x="1598615" y="383383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1296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1296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023" name="Freeform 1905"/>
              <p:cNvSpPr/>
              <p:nvPr/>
            </p:nvSpPr>
            <p:spPr>
              <a:xfrm>
                <a:off x="1598615" y="342108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1296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1296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024" name="Freeform 1907"/>
              <p:cNvSpPr/>
              <p:nvPr/>
            </p:nvSpPr>
            <p:spPr>
              <a:xfrm>
                <a:off x="1598615" y="326233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025" name="Freeform 1909"/>
              <p:cNvSpPr/>
              <p:nvPr/>
            </p:nvSpPr>
            <p:spPr>
              <a:xfrm>
                <a:off x="1598615" y="305595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pic>
            <p:nvPicPr>
              <p:cNvPr id="1026" name="Picture 1911" descr="Picture 1911"/>
              <p:cNvPicPr>
                <a:picLocks noChangeAspect="1"/>
              </p:cNvPicPr>
              <p:nvPr/>
            </p:nvPicPr>
            <p:blipFill>
              <a:blip r:embed="rId77">
                <a:extLst/>
              </a:blip>
              <a:stretch>
                <a:fillRect/>
              </a:stretch>
            </p:blipFill>
            <p:spPr>
              <a:xfrm>
                <a:off x="1528765" y="406401"/>
                <a:ext cx="220666" cy="18415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1027" name="Freeform 1912"/>
              <p:cNvSpPr/>
              <p:nvPr/>
            </p:nvSpPr>
            <p:spPr>
              <a:xfrm>
                <a:off x="1474790" y="300039"/>
                <a:ext cx="111128" cy="1793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057" y="382"/>
                    </a:moveTo>
                    <a:lnTo>
                      <a:pt x="20057" y="16821"/>
                    </a:lnTo>
                    <a:lnTo>
                      <a:pt x="19131" y="18159"/>
                    </a:lnTo>
                    <a:lnTo>
                      <a:pt x="17589" y="19115"/>
                    </a:lnTo>
                    <a:lnTo>
                      <a:pt x="14503" y="20262"/>
                    </a:lnTo>
                    <a:lnTo>
                      <a:pt x="11109" y="20644"/>
                    </a:lnTo>
                    <a:lnTo>
                      <a:pt x="7097" y="20262"/>
                    </a:lnTo>
                    <a:lnTo>
                      <a:pt x="4937" y="19115"/>
                    </a:lnTo>
                    <a:lnTo>
                      <a:pt x="2469" y="18159"/>
                    </a:lnTo>
                    <a:lnTo>
                      <a:pt x="1543" y="16821"/>
                    </a:lnTo>
                    <a:lnTo>
                      <a:pt x="1543" y="382"/>
                    </a:lnTo>
                    <a:lnTo>
                      <a:pt x="926" y="0"/>
                    </a:lnTo>
                    <a:lnTo>
                      <a:pt x="0" y="382"/>
                    </a:lnTo>
                    <a:lnTo>
                      <a:pt x="0" y="16821"/>
                    </a:lnTo>
                    <a:lnTo>
                      <a:pt x="926" y="18733"/>
                    </a:lnTo>
                    <a:lnTo>
                      <a:pt x="3086" y="20262"/>
                    </a:lnTo>
                    <a:lnTo>
                      <a:pt x="7097" y="21218"/>
                    </a:lnTo>
                    <a:lnTo>
                      <a:pt x="11109" y="21600"/>
                    </a:lnTo>
                    <a:lnTo>
                      <a:pt x="15120" y="21218"/>
                    </a:lnTo>
                    <a:lnTo>
                      <a:pt x="18514" y="20262"/>
                    </a:lnTo>
                    <a:lnTo>
                      <a:pt x="20674" y="18733"/>
                    </a:lnTo>
                    <a:lnTo>
                      <a:pt x="21600" y="16821"/>
                    </a:lnTo>
                    <a:lnTo>
                      <a:pt x="21600" y="382"/>
                    </a:lnTo>
                    <a:lnTo>
                      <a:pt x="20674" y="0"/>
                    </a:lnTo>
                    <a:lnTo>
                      <a:pt x="20057" y="382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028" name="Freeform 1914"/>
              <p:cNvSpPr/>
              <p:nvPr/>
            </p:nvSpPr>
            <p:spPr>
              <a:xfrm>
                <a:off x="1526384" y="300039"/>
                <a:ext cx="12703" cy="1762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016"/>
                    </a:moveTo>
                    <a:lnTo>
                      <a:pt x="21600" y="389"/>
                    </a:lnTo>
                    <a:lnTo>
                      <a:pt x="8640" y="0"/>
                    </a:lnTo>
                    <a:lnTo>
                      <a:pt x="0" y="389"/>
                    </a:lnTo>
                    <a:lnTo>
                      <a:pt x="0" y="21016"/>
                    </a:lnTo>
                    <a:lnTo>
                      <a:pt x="8640" y="21600"/>
                    </a:lnTo>
                    <a:lnTo>
                      <a:pt x="21600" y="21016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029" name="Freeform 1916"/>
              <p:cNvSpPr/>
              <p:nvPr/>
            </p:nvSpPr>
            <p:spPr>
              <a:xfrm>
                <a:off x="1490665" y="445295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69" y="0"/>
                    </a:move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lnTo>
                      <a:pt x="20769" y="21600"/>
                    </a:lnTo>
                    <a:lnTo>
                      <a:pt x="21600" y="8640"/>
                    </a:lnTo>
                    <a:lnTo>
                      <a:pt x="20769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030" name="Freeform 1918"/>
              <p:cNvSpPr/>
              <p:nvPr/>
            </p:nvSpPr>
            <p:spPr>
              <a:xfrm>
                <a:off x="1490665" y="424658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69" y="0"/>
                    </a:move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lnTo>
                      <a:pt x="20769" y="21600"/>
                    </a:lnTo>
                    <a:lnTo>
                      <a:pt x="21600" y="8640"/>
                    </a:lnTo>
                    <a:lnTo>
                      <a:pt x="20769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031" name="Freeform 1920"/>
              <p:cNvSpPr/>
              <p:nvPr/>
            </p:nvSpPr>
            <p:spPr>
              <a:xfrm>
                <a:off x="1490665" y="404020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69" y="0"/>
                    </a:move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lnTo>
                      <a:pt x="20769" y="21600"/>
                    </a:lnTo>
                    <a:lnTo>
                      <a:pt x="21600" y="8640"/>
                    </a:lnTo>
                    <a:lnTo>
                      <a:pt x="20769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032" name="Freeform 1922"/>
              <p:cNvSpPr/>
              <p:nvPr/>
            </p:nvSpPr>
            <p:spPr>
              <a:xfrm>
                <a:off x="1490665" y="362745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69" y="0"/>
                    </a:moveTo>
                    <a:lnTo>
                      <a:pt x="1246" y="0"/>
                    </a:lnTo>
                    <a:lnTo>
                      <a:pt x="0" y="12960"/>
                    </a:lnTo>
                    <a:lnTo>
                      <a:pt x="1246" y="21600"/>
                    </a:lnTo>
                    <a:lnTo>
                      <a:pt x="20769" y="21600"/>
                    </a:lnTo>
                    <a:lnTo>
                      <a:pt x="21600" y="12960"/>
                    </a:lnTo>
                    <a:lnTo>
                      <a:pt x="20769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033" name="Freeform 1924"/>
              <p:cNvSpPr/>
              <p:nvPr/>
            </p:nvSpPr>
            <p:spPr>
              <a:xfrm>
                <a:off x="1490665" y="383383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69" y="0"/>
                    </a:moveTo>
                    <a:lnTo>
                      <a:pt x="1246" y="0"/>
                    </a:lnTo>
                    <a:lnTo>
                      <a:pt x="0" y="12960"/>
                    </a:lnTo>
                    <a:lnTo>
                      <a:pt x="1246" y="21600"/>
                    </a:lnTo>
                    <a:lnTo>
                      <a:pt x="20769" y="21600"/>
                    </a:lnTo>
                    <a:lnTo>
                      <a:pt x="21600" y="12960"/>
                    </a:lnTo>
                    <a:lnTo>
                      <a:pt x="20769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034" name="Freeform 1926"/>
              <p:cNvSpPr/>
              <p:nvPr/>
            </p:nvSpPr>
            <p:spPr>
              <a:xfrm>
                <a:off x="1490665" y="342108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69" y="0"/>
                    </a:moveTo>
                    <a:lnTo>
                      <a:pt x="1246" y="0"/>
                    </a:lnTo>
                    <a:lnTo>
                      <a:pt x="0" y="12960"/>
                    </a:lnTo>
                    <a:lnTo>
                      <a:pt x="1246" y="21600"/>
                    </a:lnTo>
                    <a:lnTo>
                      <a:pt x="20769" y="21600"/>
                    </a:lnTo>
                    <a:lnTo>
                      <a:pt x="21600" y="12960"/>
                    </a:lnTo>
                    <a:lnTo>
                      <a:pt x="20769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035" name="Freeform 1928"/>
              <p:cNvSpPr/>
              <p:nvPr/>
            </p:nvSpPr>
            <p:spPr>
              <a:xfrm>
                <a:off x="1490665" y="326233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69" y="0"/>
                    </a:move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lnTo>
                      <a:pt x="20769" y="21600"/>
                    </a:lnTo>
                    <a:lnTo>
                      <a:pt x="21600" y="8640"/>
                    </a:lnTo>
                    <a:lnTo>
                      <a:pt x="20769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036" name="Freeform 1930"/>
              <p:cNvSpPr/>
              <p:nvPr/>
            </p:nvSpPr>
            <p:spPr>
              <a:xfrm>
                <a:off x="1490665" y="305595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69" y="0"/>
                    </a:move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lnTo>
                      <a:pt x="20769" y="21600"/>
                    </a:lnTo>
                    <a:lnTo>
                      <a:pt x="21600" y="8640"/>
                    </a:lnTo>
                    <a:lnTo>
                      <a:pt x="20769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pic>
            <p:nvPicPr>
              <p:cNvPr id="1037" name="Picture 1932" descr="Picture 1932"/>
              <p:cNvPicPr>
                <a:picLocks noChangeAspect="1"/>
              </p:cNvPicPr>
              <p:nvPr/>
            </p:nvPicPr>
            <p:blipFill>
              <a:blip r:embed="rId78">
                <a:extLst/>
              </a:blip>
              <a:stretch>
                <a:fillRect/>
              </a:stretch>
            </p:blipFill>
            <p:spPr>
              <a:xfrm>
                <a:off x="1420815" y="406401"/>
                <a:ext cx="209553" cy="18415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1038" name="Freeform 1933"/>
              <p:cNvSpPr/>
              <p:nvPr/>
            </p:nvSpPr>
            <p:spPr>
              <a:xfrm>
                <a:off x="1368428" y="300039"/>
                <a:ext cx="111128" cy="1793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749" y="382"/>
                    </a:moveTo>
                    <a:lnTo>
                      <a:pt x="19749" y="16821"/>
                    </a:lnTo>
                    <a:lnTo>
                      <a:pt x="19131" y="18159"/>
                    </a:lnTo>
                    <a:lnTo>
                      <a:pt x="16663" y="19115"/>
                    </a:lnTo>
                    <a:lnTo>
                      <a:pt x="14194" y="20262"/>
                    </a:lnTo>
                    <a:lnTo>
                      <a:pt x="10183" y="20644"/>
                    </a:lnTo>
                    <a:lnTo>
                      <a:pt x="7097" y="20262"/>
                    </a:lnTo>
                    <a:lnTo>
                      <a:pt x="4011" y="19115"/>
                    </a:lnTo>
                    <a:lnTo>
                      <a:pt x="2469" y="18159"/>
                    </a:lnTo>
                    <a:lnTo>
                      <a:pt x="1543" y="16821"/>
                    </a:lnTo>
                    <a:lnTo>
                      <a:pt x="1543" y="382"/>
                    </a:lnTo>
                    <a:lnTo>
                      <a:pt x="617" y="0"/>
                    </a:lnTo>
                    <a:lnTo>
                      <a:pt x="0" y="382"/>
                    </a:lnTo>
                    <a:lnTo>
                      <a:pt x="0" y="16821"/>
                    </a:lnTo>
                    <a:lnTo>
                      <a:pt x="617" y="18733"/>
                    </a:lnTo>
                    <a:lnTo>
                      <a:pt x="3086" y="20262"/>
                    </a:lnTo>
                    <a:lnTo>
                      <a:pt x="6480" y="21218"/>
                    </a:lnTo>
                    <a:lnTo>
                      <a:pt x="10183" y="21600"/>
                    </a:lnTo>
                    <a:lnTo>
                      <a:pt x="14194" y="21218"/>
                    </a:lnTo>
                    <a:lnTo>
                      <a:pt x="18206" y="20262"/>
                    </a:lnTo>
                    <a:lnTo>
                      <a:pt x="20674" y="18733"/>
                    </a:lnTo>
                    <a:lnTo>
                      <a:pt x="21600" y="16821"/>
                    </a:lnTo>
                    <a:lnTo>
                      <a:pt x="21600" y="382"/>
                    </a:lnTo>
                    <a:lnTo>
                      <a:pt x="20674" y="0"/>
                    </a:lnTo>
                    <a:lnTo>
                      <a:pt x="19749" y="382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039" name="Freeform 1935"/>
              <p:cNvSpPr/>
              <p:nvPr/>
            </p:nvSpPr>
            <p:spPr>
              <a:xfrm>
                <a:off x="1415259" y="300039"/>
                <a:ext cx="12703" cy="1762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016"/>
                    </a:moveTo>
                    <a:lnTo>
                      <a:pt x="21600" y="389"/>
                    </a:lnTo>
                    <a:lnTo>
                      <a:pt x="8640" y="0"/>
                    </a:lnTo>
                    <a:lnTo>
                      <a:pt x="0" y="389"/>
                    </a:lnTo>
                    <a:lnTo>
                      <a:pt x="0" y="21016"/>
                    </a:lnTo>
                    <a:lnTo>
                      <a:pt x="8640" y="21600"/>
                    </a:lnTo>
                    <a:lnTo>
                      <a:pt x="21600" y="21016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040" name="Freeform 1937"/>
              <p:cNvSpPr/>
              <p:nvPr/>
            </p:nvSpPr>
            <p:spPr>
              <a:xfrm>
                <a:off x="1381128" y="445295"/>
                <a:ext cx="8096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53" y="0"/>
                    </a:moveTo>
                    <a:lnTo>
                      <a:pt x="847" y="0"/>
                    </a:lnTo>
                    <a:lnTo>
                      <a:pt x="0" y="8640"/>
                    </a:lnTo>
                    <a:lnTo>
                      <a:pt x="847" y="21600"/>
                    </a:lnTo>
                    <a:lnTo>
                      <a:pt x="20753" y="21600"/>
                    </a:lnTo>
                    <a:lnTo>
                      <a:pt x="21600" y="8640"/>
                    </a:lnTo>
                    <a:lnTo>
                      <a:pt x="20753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041" name="Freeform 1939"/>
              <p:cNvSpPr/>
              <p:nvPr/>
            </p:nvSpPr>
            <p:spPr>
              <a:xfrm>
                <a:off x="1381128" y="424658"/>
                <a:ext cx="8096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53" y="0"/>
                    </a:moveTo>
                    <a:lnTo>
                      <a:pt x="847" y="0"/>
                    </a:lnTo>
                    <a:lnTo>
                      <a:pt x="0" y="8640"/>
                    </a:lnTo>
                    <a:lnTo>
                      <a:pt x="847" y="21600"/>
                    </a:lnTo>
                    <a:lnTo>
                      <a:pt x="20753" y="21600"/>
                    </a:lnTo>
                    <a:lnTo>
                      <a:pt x="21600" y="8640"/>
                    </a:lnTo>
                    <a:lnTo>
                      <a:pt x="20753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042" name="Freeform 1941"/>
              <p:cNvSpPr/>
              <p:nvPr/>
            </p:nvSpPr>
            <p:spPr>
              <a:xfrm>
                <a:off x="1381128" y="404020"/>
                <a:ext cx="8096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53" y="0"/>
                    </a:moveTo>
                    <a:lnTo>
                      <a:pt x="847" y="0"/>
                    </a:lnTo>
                    <a:lnTo>
                      <a:pt x="0" y="8640"/>
                    </a:lnTo>
                    <a:lnTo>
                      <a:pt x="847" y="21600"/>
                    </a:lnTo>
                    <a:lnTo>
                      <a:pt x="20753" y="21600"/>
                    </a:lnTo>
                    <a:lnTo>
                      <a:pt x="21600" y="8640"/>
                    </a:lnTo>
                    <a:lnTo>
                      <a:pt x="20753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043" name="Freeform 1943"/>
              <p:cNvSpPr/>
              <p:nvPr/>
            </p:nvSpPr>
            <p:spPr>
              <a:xfrm>
                <a:off x="1381128" y="362745"/>
                <a:ext cx="8096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53" y="0"/>
                    </a:moveTo>
                    <a:lnTo>
                      <a:pt x="847" y="0"/>
                    </a:lnTo>
                    <a:lnTo>
                      <a:pt x="0" y="12960"/>
                    </a:lnTo>
                    <a:lnTo>
                      <a:pt x="847" y="21600"/>
                    </a:lnTo>
                    <a:lnTo>
                      <a:pt x="20753" y="21600"/>
                    </a:lnTo>
                    <a:lnTo>
                      <a:pt x="21600" y="12960"/>
                    </a:lnTo>
                    <a:lnTo>
                      <a:pt x="20753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044" name="Freeform 1945"/>
              <p:cNvSpPr/>
              <p:nvPr/>
            </p:nvSpPr>
            <p:spPr>
              <a:xfrm>
                <a:off x="1381128" y="383383"/>
                <a:ext cx="8096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53" y="0"/>
                    </a:moveTo>
                    <a:lnTo>
                      <a:pt x="847" y="0"/>
                    </a:lnTo>
                    <a:lnTo>
                      <a:pt x="0" y="12960"/>
                    </a:lnTo>
                    <a:lnTo>
                      <a:pt x="847" y="21600"/>
                    </a:lnTo>
                    <a:lnTo>
                      <a:pt x="20753" y="21600"/>
                    </a:lnTo>
                    <a:lnTo>
                      <a:pt x="21600" y="12960"/>
                    </a:lnTo>
                    <a:lnTo>
                      <a:pt x="20753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045" name="Freeform 1947"/>
              <p:cNvSpPr/>
              <p:nvPr/>
            </p:nvSpPr>
            <p:spPr>
              <a:xfrm>
                <a:off x="1381128" y="342108"/>
                <a:ext cx="8096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53" y="0"/>
                    </a:moveTo>
                    <a:lnTo>
                      <a:pt x="847" y="0"/>
                    </a:lnTo>
                    <a:lnTo>
                      <a:pt x="0" y="12960"/>
                    </a:lnTo>
                    <a:lnTo>
                      <a:pt x="847" y="21600"/>
                    </a:lnTo>
                    <a:lnTo>
                      <a:pt x="20753" y="21600"/>
                    </a:lnTo>
                    <a:lnTo>
                      <a:pt x="21600" y="12960"/>
                    </a:lnTo>
                    <a:lnTo>
                      <a:pt x="20753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046" name="Freeform 1949"/>
              <p:cNvSpPr/>
              <p:nvPr/>
            </p:nvSpPr>
            <p:spPr>
              <a:xfrm>
                <a:off x="1381128" y="326233"/>
                <a:ext cx="8096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53" y="0"/>
                    </a:moveTo>
                    <a:lnTo>
                      <a:pt x="847" y="0"/>
                    </a:lnTo>
                    <a:lnTo>
                      <a:pt x="0" y="8640"/>
                    </a:lnTo>
                    <a:lnTo>
                      <a:pt x="847" y="21600"/>
                    </a:lnTo>
                    <a:lnTo>
                      <a:pt x="20753" y="21600"/>
                    </a:lnTo>
                    <a:lnTo>
                      <a:pt x="21600" y="8640"/>
                    </a:lnTo>
                    <a:lnTo>
                      <a:pt x="20753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047" name="Freeform 1951"/>
              <p:cNvSpPr/>
              <p:nvPr/>
            </p:nvSpPr>
            <p:spPr>
              <a:xfrm>
                <a:off x="1381128" y="305595"/>
                <a:ext cx="8096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53" y="0"/>
                    </a:moveTo>
                    <a:lnTo>
                      <a:pt x="847" y="0"/>
                    </a:lnTo>
                    <a:lnTo>
                      <a:pt x="0" y="8640"/>
                    </a:lnTo>
                    <a:lnTo>
                      <a:pt x="847" y="21600"/>
                    </a:lnTo>
                    <a:lnTo>
                      <a:pt x="20753" y="21600"/>
                    </a:lnTo>
                    <a:lnTo>
                      <a:pt x="21600" y="8640"/>
                    </a:lnTo>
                    <a:lnTo>
                      <a:pt x="20753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pic>
            <p:nvPicPr>
              <p:cNvPr id="1048" name="Picture 1953" descr="Picture 1953"/>
              <p:cNvPicPr>
                <a:picLocks noChangeAspect="1"/>
              </p:cNvPicPr>
              <p:nvPr/>
            </p:nvPicPr>
            <p:blipFill>
              <a:blip r:embed="rId79">
                <a:extLst/>
              </a:blip>
              <a:stretch>
                <a:fillRect/>
              </a:stretch>
            </p:blipFill>
            <p:spPr>
              <a:xfrm>
                <a:off x="1311278" y="406401"/>
                <a:ext cx="220666" cy="18415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1049" name="Freeform 1954"/>
              <p:cNvSpPr/>
              <p:nvPr/>
            </p:nvSpPr>
            <p:spPr>
              <a:xfrm>
                <a:off x="1257302" y="300039"/>
                <a:ext cx="111128" cy="1793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057" y="382"/>
                    </a:moveTo>
                    <a:lnTo>
                      <a:pt x="20057" y="16821"/>
                    </a:lnTo>
                    <a:lnTo>
                      <a:pt x="19131" y="18159"/>
                    </a:lnTo>
                    <a:lnTo>
                      <a:pt x="17589" y="19115"/>
                    </a:lnTo>
                    <a:lnTo>
                      <a:pt x="14503" y="20262"/>
                    </a:lnTo>
                    <a:lnTo>
                      <a:pt x="11109" y="20644"/>
                    </a:lnTo>
                    <a:lnTo>
                      <a:pt x="7097" y="20262"/>
                    </a:lnTo>
                    <a:lnTo>
                      <a:pt x="4011" y="19115"/>
                    </a:lnTo>
                    <a:lnTo>
                      <a:pt x="2469" y="18159"/>
                    </a:lnTo>
                    <a:lnTo>
                      <a:pt x="1543" y="16821"/>
                    </a:lnTo>
                    <a:lnTo>
                      <a:pt x="1543" y="382"/>
                    </a:lnTo>
                    <a:lnTo>
                      <a:pt x="926" y="0"/>
                    </a:lnTo>
                    <a:lnTo>
                      <a:pt x="0" y="382"/>
                    </a:lnTo>
                    <a:lnTo>
                      <a:pt x="0" y="16821"/>
                    </a:lnTo>
                    <a:lnTo>
                      <a:pt x="926" y="18733"/>
                    </a:lnTo>
                    <a:lnTo>
                      <a:pt x="3086" y="20262"/>
                    </a:lnTo>
                    <a:lnTo>
                      <a:pt x="6480" y="21218"/>
                    </a:lnTo>
                    <a:lnTo>
                      <a:pt x="11109" y="21600"/>
                    </a:lnTo>
                    <a:lnTo>
                      <a:pt x="15120" y="21218"/>
                    </a:lnTo>
                    <a:lnTo>
                      <a:pt x="18206" y="20262"/>
                    </a:lnTo>
                    <a:lnTo>
                      <a:pt x="20674" y="18733"/>
                    </a:lnTo>
                    <a:lnTo>
                      <a:pt x="21600" y="16821"/>
                    </a:lnTo>
                    <a:lnTo>
                      <a:pt x="21600" y="382"/>
                    </a:lnTo>
                    <a:lnTo>
                      <a:pt x="20674" y="0"/>
                    </a:lnTo>
                    <a:lnTo>
                      <a:pt x="20057" y="382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050" name="Freeform 1956"/>
              <p:cNvSpPr/>
              <p:nvPr/>
            </p:nvSpPr>
            <p:spPr>
              <a:xfrm>
                <a:off x="1308896" y="300039"/>
                <a:ext cx="12703" cy="1762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016"/>
                    </a:moveTo>
                    <a:lnTo>
                      <a:pt x="21600" y="389"/>
                    </a:lnTo>
                    <a:lnTo>
                      <a:pt x="8640" y="0"/>
                    </a:lnTo>
                    <a:lnTo>
                      <a:pt x="0" y="389"/>
                    </a:lnTo>
                    <a:lnTo>
                      <a:pt x="0" y="21016"/>
                    </a:lnTo>
                    <a:lnTo>
                      <a:pt x="8640" y="21600"/>
                    </a:lnTo>
                    <a:lnTo>
                      <a:pt x="21600" y="21016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051" name="Freeform 1958"/>
              <p:cNvSpPr/>
              <p:nvPr/>
            </p:nvSpPr>
            <p:spPr>
              <a:xfrm>
                <a:off x="1270002" y="445295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052" name="Freeform 1960"/>
              <p:cNvSpPr/>
              <p:nvPr/>
            </p:nvSpPr>
            <p:spPr>
              <a:xfrm>
                <a:off x="1270002" y="424658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053" name="Freeform 1962"/>
              <p:cNvSpPr/>
              <p:nvPr/>
            </p:nvSpPr>
            <p:spPr>
              <a:xfrm>
                <a:off x="1270002" y="404020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054" name="Freeform 1964"/>
              <p:cNvSpPr/>
              <p:nvPr/>
            </p:nvSpPr>
            <p:spPr>
              <a:xfrm>
                <a:off x="1270002" y="362745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1296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1296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055" name="Freeform 1966"/>
              <p:cNvSpPr/>
              <p:nvPr/>
            </p:nvSpPr>
            <p:spPr>
              <a:xfrm>
                <a:off x="1270002" y="383383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1296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1296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056" name="Freeform 1968"/>
              <p:cNvSpPr/>
              <p:nvPr/>
            </p:nvSpPr>
            <p:spPr>
              <a:xfrm>
                <a:off x="1270002" y="342108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1296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1296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057" name="Freeform 1970"/>
              <p:cNvSpPr/>
              <p:nvPr/>
            </p:nvSpPr>
            <p:spPr>
              <a:xfrm>
                <a:off x="1270002" y="326233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058" name="Freeform 1972"/>
              <p:cNvSpPr/>
              <p:nvPr/>
            </p:nvSpPr>
            <p:spPr>
              <a:xfrm>
                <a:off x="1270002" y="305595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pic>
            <p:nvPicPr>
              <p:cNvPr id="1059" name="Picture 1974" descr="Picture 1974"/>
              <p:cNvPicPr>
                <a:picLocks noChangeAspect="1"/>
              </p:cNvPicPr>
              <p:nvPr/>
            </p:nvPicPr>
            <p:blipFill>
              <a:blip r:embed="rId80">
                <a:extLst/>
              </a:blip>
              <a:stretch>
                <a:fillRect/>
              </a:stretch>
            </p:blipFill>
            <p:spPr>
              <a:xfrm>
                <a:off x="1203327" y="406401"/>
                <a:ext cx="222254" cy="18415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1060" name="Freeform 1975"/>
              <p:cNvSpPr/>
              <p:nvPr/>
            </p:nvSpPr>
            <p:spPr>
              <a:xfrm>
                <a:off x="1146177" y="300039"/>
                <a:ext cx="111128" cy="1793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057" y="382"/>
                    </a:moveTo>
                    <a:lnTo>
                      <a:pt x="20057" y="18159"/>
                    </a:lnTo>
                    <a:lnTo>
                      <a:pt x="17589" y="19115"/>
                    </a:lnTo>
                    <a:lnTo>
                      <a:pt x="14503" y="20262"/>
                    </a:lnTo>
                    <a:lnTo>
                      <a:pt x="11109" y="20644"/>
                    </a:lnTo>
                    <a:lnTo>
                      <a:pt x="7097" y="20262"/>
                    </a:lnTo>
                    <a:lnTo>
                      <a:pt x="4937" y="19115"/>
                    </a:lnTo>
                    <a:lnTo>
                      <a:pt x="2469" y="18159"/>
                    </a:lnTo>
                    <a:lnTo>
                      <a:pt x="1543" y="16821"/>
                    </a:lnTo>
                    <a:lnTo>
                      <a:pt x="1543" y="382"/>
                    </a:lnTo>
                    <a:lnTo>
                      <a:pt x="926" y="0"/>
                    </a:lnTo>
                    <a:lnTo>
                      <a:pt x="0" y="382"/>
                    </a:lnTo>
                    <a:lnTo>
                      <a:pt x="0" y="16821"/>
                    </a:lnTo>
                    <a:lnTo>
                      <a:pt x="1543" y="18733"/>
                    </a:lnTo>
                    <a:lnTo>
                      <a:pt x="3086" y="20262"/>
                    </a:lnTo>
                    <a:lnTo>
                      <a:pt x="7097" y="21218"/>
                    </a:lnTo>
                    <a:lnTo>
                      <a:pt x="11109" y="21600"/>
                    </a:lnTo>
                    <a:lnTo>
                      <a:pt x="15120" y="21218"/>
                    </a:lnTo>
                    <a:lnTo>
                      <a:pt x="18514" y="20262"/>
                    </a:lnTo>
                    <a:lnTo>
                      <a:pt x="20674" y="18733"/>
                    </a:lnTo>
                    <a:lnTo>
                      <a:pt x="21600" y="16821"/>
                    </a:lnTo>
                    <a:lnTo>
                      <a:pt x="21600" y="382"/>
                    </a:lnTo>
                    <a:lnTo>
                      <a:pt x="20674" y="0"/>
                    </a:lnTo>
                    <a:lnTo>
                      <a:pt x="20057" y="382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061" name="Freeform 1977"/>
              <p:cNvSpPr/>
              <p:nvPr/>
            </p:nvSpPr>
            <p:spPr>
              <a:xfrm>
                <a:off x="1197771" y="300039"/>
                <a:ext cx="12703" cy="1762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016"/>
                    </a:moveTo>
                    <a:lnTo>
                      <a:pt x="21600" y="389"/>
                    </a:lnTo>
                    <a:lnTo>
                      <a:pt x="8640" y="0"/>
                    </a:lnTo>
                    <a:lnTo>
                      <a:pt x="0" y="389"/>
                    </a:lnTo>
                    <a:lnTo>
                      <a:pt x="0" y="21016"/>
                    </a:lnTo>
                    <a:lnTo>
                      <a:pt x="8640" y="21600"/>
                    </a:lnTo>
                    <a:lnTo>
                      <a:pt x="21600" y="21016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062" name="Freeform 1979"/>
              <p:cNvSpPr/>
              <p:nvPr/>
            </p:nvSpPr>
            <p:spPr>
              <a:xfrm>
                <a:off x="1162052" y="445295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69" y="0"/>
                    </a:move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lnTo>
                      <a:pt x="20769" y="21600"/>
                    </a:lnTo>
                    <a:lnTo>
                      <a:pt x="21600" y="8640"/>
                    </a:lnTo>
                    <a:lnTo>
                      <a:pt x="20769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063" name="Freeform 1981"/>
              <p:cNvSpPr/>
              <p:nvPr/>
            </p:nvSpPr>
            <p:spPr>
              <a:xfrm>
                <a:off x="1162052" y="424658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69" y="0"/>
                    </a:move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lnTo>
                      <a:pt x="20769" y="21600"/>
                    </a:lnTo>
                    <a:lnTo>
                      <a:pt x="21600" y="8640"/>
                    </a:lnTo>
                    <a:lnTo>
                      <a:pt x="20769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064" name="Freeform 1983"/>
              <p:cNvSpPr/>
              <p:nvPr/>
            </p:nvSpPr>
            <p:spPr>
              <a:xfrm>
                <a:off x="1162052" y="404020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69" y="0"/>
                    </a:move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lnTo>
                      <a:pt x="20769" y="21600"/>
                    </a:lnTo>
                    <a:lnTo>
                      <a:pt x="21600" y="8640"/>
                    </a:lnTo>
                    <a:lnTo>
                      <a:pt x="20769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065" name="Freeform 1985"/>
              <p:cNvSpPr/>
              <p:nvPr/>
            </p:nvSpPr>
            <p:spPr>
              <a:xfrm>
                <a:off x="1162052" y="362745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69" y="0"/>
                    </a:moveTo>
                    <a:lnTo>
                      <a:pt x="1246" y="0"/>
                    </a:lnTo>
                    <a:lnTo>
                      <a:pt x="0" y="12960"/>
                    </a:lnTo>
                    <a:lnTo>
                      <a:pt x="1246" y="21600"/>
                    </a:lnTo>
                    <a:lnTo>
                      <a:pt x="20769" y="21600"/>
                    </a:lnTo>
                    <a:lnTo>
                      <a:pt x="21600" y="12960"/>
                    </a:lnTo>
                    <a:lnTo>
                      <a:pt x="20769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066" name="Freeform 1987"/>
              <p:cNvSpPr/>
              <p:nvPr/>
            </p:nvSpPr>
            <p:spPr>
              <a:xfrm>
                <a:off x="1162052" y="383383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69" y="0"/>
                    </a:moveTo>
                    <a:lnTo>
                      <a:pt x="1246" y="0"/>
                    </a:lnTo>
                    <a:lnTo>
                      <a:pt x="0" y="12960"/>
                    </a:lnTo>
                    <a:lnTo>
                      <a:pt x="1246" y="21600"/>
                    </a:lnTo>
                    <a:lnTo>
                      <a:pt x="20769" y="21600"/>
                    </a:lnTo>
                    <a:lnTo>
                      <a:pt x="21600" y="12960"/>
                    </a:lnTo>
                    <a:lnTo>
                      <a:pt x="20769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067" name="Freeform 1989"/>
              <p:cNvSpPr/>
              <p:nvPr/>
            </p:nvSpPr>
            <p:spPr>
              <a:xfrm>
                <a:off x="1162052" y="342108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69" y="0"/>
                    </a:moveTo>
                    <a:lnTo>
                      <a:pt x="1246" y="0"/>
                    </a:lnTo>
                    <a:lnTo>
                      <a:pt x="0" y="12960"/>
                    </a:lnTo>
                    <a:lnTo>
                      <a:pt x="1246" y="21600"/>
                    </a:lnTo>
                    <a:lnTo>
                      <a:pt x="20769" y="21600"/>
                    </a:lnTo>
                    <a:lnTo>
                      <a:pt x="21600" y="12960"/>
                    </a:lnTo>
                    <a:lnTo>
                      <a:pt x="20769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068" name="Freeform 1991"/>
              <p:cNvSpPr/>
              <p:nvPr/>
            </p:nvSpPr>
            <p:spPr>
              <a:xfrm>
                <a:off x="1162052" y="326233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69" y="0"/>
                    </a:move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lnTo>
                      <a:pt x="20769" y="21600"/>
                    </a:lnTo>
                    <a:lnTo>
                      <a:pt x="21600" y="8640"/>
                    </a:lnTo>
                    <a:lnTo>
                      <a:pt x="20769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069" name="Freeform 1993"/>
              <p:cNvSpPr/>
              <p:nvPr/>
            </p:nvSpPr>
            <p:spPr>
              <a:xfrm>
                <a:off x="1162052" y="305595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69" y="0"/>
                    </a:move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lnTo>
                      <a:pt x="20769" y="21600"/>
                    </a:lnTo>
                    <a:lnTo>
                      <a:pt x="21600" y="8640"/>
                    </a:lnTo>
                    <a:lnTo>
                      <a:pt x="20769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pic>
            <p:nvPicPr>
              <p:cNvPr id="1070" name="Picture 1995" descr="Picture 1995"/>
              <p:cNvPicPr>
                <a:picLocks noChangeAspect="1"/>
              </p:cNvPicPr>
              <p:nvPr/>
            </p:nvPicPr>
            <p:blipFill>
              <a:blip r:embed="rId81">
                <a:extLst/>
              </a:blip>
              <a:stretch>
                <a:fillRect/>
              </a:stretch>
            </p:blipFill>
            <p:spPr>
              <a:xfrm>
                <a:off x="1092202" y="406401"/>
                <a:ext cx="222253" cy="18415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1071" name="Freeform 1996"/>
              <p:cNvSpPr/>
              <p:nvPr/>
            </p:nvSpPr>
            <p:spPr>
              <a:xfrm>
                <a:off x="1039814" y="300039"/>
                <a:ext cx="111128" cy="1793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057" y="382"/>
                    </a:moveTo>
                    <a:lnTo>
                      <a:pt x="20057" y="16821"/>
                    </a:lnTo>
                    <a:lnTo>
                      <a:pt x="19131" y="18159"/>
                    </a:lnTo>
                    <a:lnTo>
                      <a:pt x="16663" y="19115"/>
                    </a:lnTo>
                    <a:lnTo>
                      <a:pt x="14194" y="20262"/>
                    </a:lnTo>
                    <a:lnTo>
                      <a:pt x="10183" y="20644"/>
                    </a:lnTo>
                    <a:lnTo>
                      <a:pt x="7097" y="20262"/>
                    </a:lnTo>
                    <a:lnTo>
                      <a:pt x="4011" y="19115"/>
                    </a:lnTo>
                    <a:lnTo>
                      <a:pt x="2469" y="18159"/>
                    </a:lnTo>
                    <a:lnTo>
                      <a:pt x="1543" y="16821"/>
                    </a:lnTo>
                    <a:lnTo>
                      <a:pt x="1543" y="382"/>
                    </a:lnTo>
                    <a:lnTo>
                      <a:pt x="617" y="0"/>
                    </a:lnTo>
                    <a:lnTo>
                      <a:pt x="0" y="382"/>
                    </a:lnTo>
                    <a:lnTo>
                      <a:pt x="0" y="16821"/>
                    </a:lnTo>
                    <a:lnTo>
                      <a:pt x="617" y="18733"/>
                    </a:lnTo>
                    <a:lnTo>
                      <a:pt x="3086" y="20262"/>
                    </a:lnTo>
                    <a:lnTo>
                      <a:pt x="6480" y="21218"/>
                    </a:lnTo>
                    <a:lnTo>
                      <a:pt x="10183" y="21600"/>
                    </a:lnTo>
                    <a:lnTo>
                      <a:pt x="14194" y="21218"/>
                    </a:lnTo>
                    <a:lnTo>
                      <a:pt x="18206" y="20262"/>
                    </a:lnTo>
                    <a:lnTo>
                      <a:pt x="20674" y="18733"/>
                    </a:lnTo>
                    <a:lnTo>
                      <a:pt x="21600" y="16821"/>
                    </a:lnTo>
                    <a:lnTo>
                      <a:pt x="21600" y="382"/>
                    </a:lnTo>
                    <a:lnTo>
                      <a:pt x="20674" y="0"/>
                    </a:lnTo>
                    <a:lnTo>
                      <a:pt x="20057" y="382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072" name="Freeform 1998"/>
              <p:cNvSpPr/>
              <p:nvPr/>
            </p:nvSpPr>
            <p:spPr>
              <a:xfrm>
                <a:off x="1086646" y="300039"/>
                <a:ext cx="12703" cy="1762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016"/>
                    </a:moveTo>
                    <a:lnTo>
                      <a:pt x="21600" y="389"/>
                    </a:lnTo>
                    <a:lnTo>
                      <a:pt x="8640" y="0"/>
                    </a:lnTo>
                    <a:lnTo>
                      <a:pt x="0" y="389"/>
                    </a:lnTo>
                    <a:lnTo>
                      <a:pt x="0" y="21016"/>
                    </a:lnTo>
                    <a:lnTo>
                      <a:pt x="8640" y="21600"/>
                    </a:lnTo>
                    <a:lnTo>
                      <a:pt x="21600" y="21016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073" name="Freeform 2000"/>
              <p:cNvSpPr/>
              <p:nvPr/>
            </p:nvSpPr>
            <p:spPr>
              <a:xfrm>
                <a:off x="1052514" y="445295"/>
                <a:ext cx="8096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53" y="0"/>
                    </a:moveTo>
                    <a:lnTo>
                      <a:pt x="847" y="0"/>
                    </a:lnTo>
                    <a:lnTo>
                      <a:pt x="0" y="8640"/>
                    </a:lnTo>
                    <a:lnTo>
                      <a:pt x="847" y="21600"/>
                    </a:lnTo>
                    <a:lnTo>
                      <a:pt x="20753" y="21600"/>
                    </a:lnTo>
                    <a:lnTo>
                      <a:pt x="21600" y="8640"/>
                    </a:lnTo>
                    <a:lnTo>
                      <a:pt x="20753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074" name="Freeform 2002"/>
              <p:cNvSpPr/>
              <p:nvPr/>
            </p:nvSpPr>
            <p:spPr>
              <a:xfrm>
                <a:off x="1052514" y="424658"/>
                <a:ext cx="8096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53" y="0"/>
                    </a:moveTo>
                    <a:lnTo>
                      <a:pt x="847" y="0"/>
                    </a:lnTo>
                    <a:lnTo>
                      <a:pt x="0" y="8640"/>
                    </a:lnTo>
                    <a:lnTo>
                      <a:pt x="847" y="21600"/>
                    </a:lnTo>
                    <a:lnTo>
                      <a:pt x="20753" y="21600"/>
                    </a:lnTo>
                    <a:lnTo>
                      <a:pt x="21600" y="8640"/>
                    </a:lnTo>
                    <a:lnTo>
                      <a:pt x="20753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075" name="Freeform 2004"/>
              <p:cNvSpPr/>
              <p:nvPr/>
            </p:nvSpPr>
            <p:spPr>
              <a:xfrm>
                <a:off x="1052514" y="404020"/>
                <a:ext cx="8096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53" y="0"/>
                    </a:moveTo>
                    <a:lnTo>
                      <a:pt x="847" y="0"/>
                    </a:lnTo>
                    <a:lnTo>
                      <a:pt x="0" y="8640"/>
                    </a:lnTo>
                    <a:lnTo>
                      <a:pt x="847" y="21600"/>
                    </a:lnTo>
                    <a:lnTo>
                      <a:pt x="20753" y="21600"/>
                    </a:lnTo>
                    <a:lnTo>
                      <a:pt x="21600" y="8640"/>
                    </a:lnTo>
                    <a:lnTo>
                      <a:pt x="20753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076" name="Freeform 2006"/>
              <p:cNvSpPr/>
              <p:nvPr/>
            </p:nvSpPr>
            <p:spPr>
              <a:xfrm>
                <a:off x="1052514" y="362745"/>
                <a:ext cx="8096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53" y="0"/>
                    </a:moveTo>
                    <a:lnTo>
                      <a:pt x="847" y="0"/>
                    </a:lnTo>
                    <a:lnTo>
                      <a:pt x="0" y="12960"/>
                    </a:lnTo>
                    <a:lnTo>
                      <a:pt x="847" y="21600"/>
                    </a:lnTo>
                    <a:lnTo>
                      <a:pt x="20753" y="21600"/>
                    </a:lnTo>
                    <a:lnTo>
                      <a:pt x="21600" y="12960"/>
                    </a:lnTo>
                    <a:lnTo>
                      <a:pt x="20753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077" name="Freeform 2008"/>
              <p:cNvSpPr/>
              <p:nvPr/>
            </p:nvSpPr>
            <p:spPr>
              <a:xfrm>
                <a:off x="1052514" y="383383"/>
                <a:ext cx="8096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53" y="0"/>
                    </a:moveTo>
                    <a:lnTo>
                      <a:pt x="847" y="0"/>
                    </a:lnTo>
                    <a:lnTo>
                      <a:pt x="0" y="12960"/>
                    </a:lnTo>
                    <a:lnTo>
                      <a:pt x="847" y="21600"/>
                    </a:lnTo>
                    <a:lnTo>
                      <a:pt x="20753" y="21600"/>
                    </a:lnTo>
                    <a:lnTo>
                      <a:pt x="21600" y="12960"/>
                    </a:lnTo>
                    <a:lnTo>
                      <a:pt x="20753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078" name="Freeform 2010"/>
              <p:cNvSpPr/>
              <p:nvPr/>
            </p:nvSpPr>
            <p:spPr>
              <a:xfrm>
                <a:off x="1052514" y="342108"/>
                <a:ext cx="8096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53" y="0"/>
                    </a:moveTo>
                    <a:lnTo>
                      <a:pt x="847" y="0"/>
                    </a:lnTo>
                    <a:lnTo>
                      <a:pt x="0" y="12960"/>
                    </a:lnTo>
                    <a:lnTo>
                      <a:pt x="847" y="21600"/>
                    </a:lnTo>
                    <a:lnTo>
                      <a:pt x="20753" y="21600"/>
                    </a:lnTo>
                    <a:lnTo>
                      <a:pt x="21600" y="12960"/>
                    </a:lnTo>
                    <a:lnTo>
                      <a:pt x="20753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079" name="Freeform 2012"/>
              <p:cNvSpPr/>
              <p:nvPr/>
            </p:nvSpPr>
            <p:spPr>
              <a:xfrm>
                <a:off x="1052514" y="326233"/>
                <a:ext cx="8096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53" y="0"/>
                    </a:moveTo>
                    <a:lnTo>
                      <a:pt x="847" y="0"/>
                    </a:lnTo>
                    <a:lnTo>
                      <a:pt x="0" y="8640"/>
                    </a:lnTo>
                    <a:lnTo>
                      <a:pt x="847" y="21600"/>
                    </a:lnTo>
                    <a:lnTo>
                      <a:pt x="20753" y="21600"/>
                    </a:lnTo>
                    <a:lnTo>
                      <a:pt x="21600" y="8640"/>
                    </a:lnTo>
                    <a:lnTo>
                      <a:pt x="20753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080" name="Freeform 2015"/>
              <p:cNvSpPr/>
              <p:nvPr/>
            </p:nvSpPr>
            <p:spPr>
              <a:xfrm>
                <a:off x="1052514" y="305595"/>
                <a:ext cx="8096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53" y="0"/>
                    </a:moveTo>
                    <a:lnTo>
                      <a:pt x="847" y="0"/>
                    </a:lnTo>
                    <a:lnTo>
                      <a:pt x="0" y="8640"/>
                    </a:lnTo>
                    <a:lnTo>
                      <a:pt x="847" y="21600"/>
                    </a:lnTo>
                    <a:lnTo>
                      <a:pt x="20753" y="21600"/>
                    </a:lnTo>
                    <a:lnTo>
                      <a:pt x="21600" y="8640"/>
                    </a:lnTo>
                    <a:lnTo>
                      <a:pt x="20753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pic>
            <p:nvPicPr>
              <p:cNvPr id="1081" name="Picture 2017" descr="Picture 2017"/>
              <p:cNvPicPr>
                <a:picLocks noChangeAspect="1"/>
              </p:cNvPicPr>
              <p:nvPr/>
            </p:nvPicPr>
            <p:blipFill>
              <a:blip r:embed="rId82">
                <a:extLst/>
              </a:blip>
              <a:stretch>
                <a:fillRect/>
              </a:stretch>
            </p:blipFill>
            <p:spPr>
              <a:xfrm>
                <a:off x="985839" y="406401"/>
                <a:ext cx="209553" cy="18415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1082" name="Freeform 2018"/>
              <p:cNvSpPr/>
              <p:nvPr/>
            </p:nvSpPr>
            <p:spPr>
              <a:xfrm>
                <a:off x="928689" y="300039"/>
                <a:ext cx="111128" cy="1793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057" y="382"/>
                    </a:moveTo>
                    <a:lnTo>
                      <a:pt x="20057" y="16821"/>
                    </a:lnTo>
                    <a:lnTo>
                      <a:pt x="19131" y="18159"/>
                    </a:lnTo>
                    <a:lnTo>
                      <a:pt x="17589" y="19115"/>
                    </a:lnTo>
                    <a:lnTo>
                      <a:pt x="14503" y="20262"/>
                    </a:lnTo>
                    <a:lnTo>
                      <a:pt x="11109" y="20644"/>
                    </a:lnTo>
                    <a:lnTo>
                      <a:pt x="7097" y="20262"/>
                    </a:lnTo>
                    <a:lnTo>
                      <a:pt x="4011" y="19115"/>
                    </a:lnTo>
                    <a:lnTo>
                      <a:pt x="2469" y="18159"/>
                    </a:lnTo>
                    <a:lnTo>
                      <a:pt x="1543" y="16821"/>
                    </a:lnTo>
                    <a:lnTo>
                      <a:pt x="1543" y="382"/>
                    </a:lnTo>
                    <a:lnTo>
                      <a:pt x="926" y="0"/>
                    </a:lnTo>
                    <a:lnTo>
                      <a:pt x="0" y="382"/>
                    </a:lnTo>
                    <a:lnTo>
                      <a:pt x="0" y="16821"/>
                    </a:lnTo>
                    <a:lnTo>
                      <a:pt x="926" y="18733"/>
                    </a:lnTo>
                    <a:lnTo>
                      <a:pt x="3086" y="20262"/>
                    </a:lnTo>
                    <a:lnTo>
                      <a:pt x="6480" y="21218"/>
                    </a:lnTo>
                    <a:lnTo>
                      <a:pt x="11109" y="21600"/>
                    </a:lnTo>
                    <a:lnTo>
                      <a:pt x="15120" y="21218"/>
                    </a:lnTo>
                    <a:lnTo>
                      <a:pt x="18206" y="20262"/>
                    </a:lnTo>
                    <a:lnTo>
                      <a:pt x="20674" y="18733"/>
                    </a:lnTo>
                    <a:lnTo>
                      <a:pt x="21600" y="16821"/>
                    </a:lnTo>
                    <a:lnTo>
                      <a:pt x="21600" y="382"/>
                    </a:lnTo>
                    <a:lnTo>
                      <a:pt x="20674" y="0"/>
                    </a:lnTo>
                    <a:lnTo>
                      <a:pt x="20057" y="382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083" name="Freeform 2020"/>
              <p:cNvSpPr/>
              <p:nvPr/>
            </p:nvSpPr>
            <p:spPr>
              <a:xfrm>
                <a:off x="980283" y="300039"/>
                <a:ext cx="12703" cy="1762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016"/>
                    </a:moveTo>
                    <a:lnTo>
                      <a:pt x="21600" y="389"/>
                    </a:lnTo>
                    <a:lnTo>
                      <a:pt x="8640" y="0"/>
                    </a:lnTo>
                    <a:lnTo>
                      <a:pt x="0" y="389"/>
                    </a:lnTo>
                    <a:lnTo>
                      <a:pt x="0" y="21016"/>
                    </a:lnTo>
                    <a:lnTo>
                      <a:pt x="8640" y="21600"/>
                    </a:lnTo>
                    <a:lnTo>
                      <a:pt x="21600" y="21016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084" name="Freeform 2022"/>
              <p:cNvSpPr/>
              <p:nvPr/>
            </p:nvSpPr>
            <p:spPr>
              <a:xfrm>
                <a:off x="941389" y="445295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085" name="Freeform 2024"/>
              <p:cNvSpPr/>
              <p:nvPr/>
            </p:nvSpPr>
            <p:spPr>
              <a:xfrm>
                <a:off x="941389" y="424658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086" name="Freeform 2026"/>
              <p:cNvSpPr/>
              <p:nvPr/>
            </p:nvSpPr>
            <p:spPr>
              <a:xfrm>
                <a:off x="941389" y="404020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087" name="Freeform 2028"/>
              <p:cNvSpPr/>
              <p:nvPr/>
            </p:nvSpPr>
            <p:spPr>
              <a:xfrm>
                <a:off x="941389" y="362745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1296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1296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088" name="Freeform 2030"/>
              <p:cNvSpPr/>
              <p:nvPr/>
            </p:nvSpPr>
            <p:spPr>
              <a:xfrm>
                <a:off x="941389" y="383383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1296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1296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089" name="Freeform 2032"/>
              <p:cNvSpPr/>
              <p:nvPr/>
            </p:nvSpPr>
            <p:spPr>
              <a:xfrm>
                <a:off x="941389" y="342108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1296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1296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090" name="Freeform 2034"/>
              <p:cNvSpPr/>
              <p:nvPr/>
            </p:nvSpPr>
            <p:spPr>
              <a:xfrm>
                <a:off x="941389" y="326233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091" name="Freeform 2036"/>
              <p:cNvSpPr/>
              <p:nvPr/>
            </p:nvSpPr>
            <p:spPr>
              <a:xfrm>
                <a:off x="941389" y="305595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pic>
            <p:nvPicPr>
              <p:cNvPr id="1092" name="Picture 2038" descr="Picture 2038"/>
              <p:cNvPicPr>
                <a:picLocks noChangeAspect="1"/>
              </p:cNvPicPr>
              <p:nvPr/>
            </p:nvPicPr>
            <p:blipFill>
              <a:blip r:embed="rId83">
                <a:extLst/>
              </a:blip>
              <a:stretch>
                <a:fillRect/>
              </a:stretch>
            </p:blipFill>
            <p:spPr>
              <a:xfrm>
                <a:off x="874714" y="406401"/>
                <a:ext cx="222253" cy="18415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1093" name="Freeform 2039"/>
              <p:cNvSpPr/>
              <p:nvPr/>
            </p:nvSpPr>
            <p:spPr>
              <a:xfrm>
                <a:off x="817564" y="300039"/>
                <a:ext cx="111128" cy="1793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057" y="382"/>
                    </a:moveTo>
                    <a:lnTo>
                      <a:pt x="20057" y="18159"/>
                    </a:lnTo>
                    <a:lnTo>
                      <a:pt x="17589" y="19115"/>
                    </a:lnTo>
                    <a:lnTo>
                      <a:pt x="14503" y="20262"/>
                    </a:lnTo>
                    <a:lnTo>
                      <a:pt x="11109" y="20644"/>
                    </a:lnTo>
                    <a:lnTo>
                      <a:pt x="7097" y="20262"/>
                    </a:lnTo>
                    <a:lnTo>
                      <a:pt x="4937" y="19115"/>
                    </a:lnTo>
                    <a:lnTo>
                      <a:pt x="2469" y="18159"/>
                    </a:lnTo>
                    <a:lnTo>
                      <a:pt x="1543" y="16821"/>
                    </a:lnTo>
                    <a:lnTo>
                      <a:pt x="1543" y="382"/>
                    </a:lnTo>
                    <a:lnTo>
                      <a:pt x="926" y="0"/>
                    </a:lnTo>
                    <a:lnTo>
                      <a:pt x="0" y="382"/>
                    </a:lnTo>
                    <a:lnTo>
                      <a:pt x="0" y="16821"/>
                    </a:lnTo>
                    <a:lnTo>
                      <a:pt x="1543" y="18733"/>
                    </a:lnTo>
                    <a:lnTo>
                      <a:pt x="4011" y="20262"/>
                    </a:lnTo>
                    <a:lnTo>
                      <a:pt x="7097" y="21218"/>
                    </a:lnTo>
                    <a:lnTo>
                      <a:pt x="11109" y="21600"/>
                    </a:lnTo>
                    <a:lnTo>
                      <a:pt x="15120" y="21218"/>
                    </a:lnTo>
                    <a:lnTo>
                      <a:pt x="18514" y="20262"/>
                    </a:lnTo>
                    <a:lnTo>
                      <a:pt x="20674" y="18733"/>
                    </a:lnTo>
                    <a:lnTo>
                      <a:pt x="21600" y="16821"/>
                    </a:lnTo>
                    <a:lnTo>
                      <a:pt x="21600" y="382"/>
                    </a:lnTo>
                    <a:lnTo>
                      <a:pt x="20674" y="0"/>
                    </a:lnTo>
                    <a:lnTo>
                      <a:pt x="20057" y="382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094" name="Freeform 2041"/>
              <p:cNvSpPr/>
              <p:nvPr/>
            </p:nvSpPr>
            <p:spPr>
              <a:xfrm>
                <a:off x="869158" y="300039"/>
                <a:ext cx="12703" cy="1762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016"/>
                    </a:moveTo>
                    <a:lnTo>
                      <a:pt x="21600" y="389"/>
                    </a:lnTo>
                    <a:lnTo>
                      <a:pt x="8640" y="0"/>
                    </a:lnTo>
                    <a:lnTo>
                      <a:pt x="0" y="389"/>
                    </a:lnTo>
                    <a:lnTo>
                      <a:pt x="0" y="21016"/>
                    </a:lnTo>
                    <a:lnTo>
                      <a:pt x="8640" y="21600"/>
                    </a:lnTo>
                    <a:lnTo>
                      <a:pt x="21600" y="21016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095" name="Freeform 2043"/>
              <p:cNvSpPr/>
              <p:nvPr/>
            </p:nvSpPr>
            <p:spPr>
              <a:xfrm>
                <a:off x="833439" y="445295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69" y="0"/>
                    </a:move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lnTo>
                      <a:pt x="20769" y="21600"/>
                    </a:lnTo>
                    <a:lnTo>
                      <a:pt x="21600" y="8640"/>
                    </a:lnTo>
                    <a:lnTo>
                      <a:pt x="20769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096" name="Freeform 2045"/>
              <p:cNvSpPr/>
              <p:nvPr/>
            </p:nvSpPr>
            <p:spPr>
              <a:xfrm>
                <a:off x="833439" y="424658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69" y="0"/>
                    </a:move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lnTo>
                      <a:pt x="20769" y="21600"/>
                    </a:lnTo>
                    <a:lnTo>
                      <a:pt x="21600" y="8640"/>
                    </a:lnTo>
                    <a:lnTo>
                      <a:pt x="20769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097" name="Freeform 2047"/>
              <p:cNvSpPr/>
              <p:nvPr/>
            </p:nvSpPr>
            <p:spPr>
              <a:xfrm>
                <a:off x="833439" y="404020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69" y="0"/>
                    </a:move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lnTo>
                      <a:pt x="20769" y="21600"/>
                    </a:lnTo>
                    <a:lnTo>
                      <a:pt x="21600" y="8640"/>
                    </a:lnTo>
                    <a:lnTo>
                      <a:pt x="20769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098" name="Freeform 2049"/>
              <p:cNvSpPr/>
              <p:nvPr/>
            </p:nvSpPr>
            <p:spPr>
              <a:xfrm>
                <a:off x="833439" y="362745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69" y="0"/>
                    </a:moveTo>
                    <a:lnTo>
                      <a:pt x="1246" y="0"/>
                    </a:lnTo>
                    <a:lnTo>
                      <a:pt x="0" y="12960"/>
                    </a:lnTo>
                    <a:lnTo>
                      <a:pt x="1246" y="21600"/>
                    </a:lnTo>
                    <a:lnTo>
                      <a:pt x="20769" y="21600"/>
                    </a:lnTo>
                    <a:lnTo>
                      <a:pt x="21600" y="12960"/>
                    </a:lnTo>
                    <a:lnTo>
                      <a:pt x="20769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099" name="Freeform 2051"/>
              <p:cNvSpPr/>
              <p:nvPr/>
            </p:nvSpPr>
            <p:spPr>
              <a:xfrm>
                <a:off x="833439" y="383383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69" y="0"/>
                    </a:moveTo>
                    <a:lnTo>
                      <a:pt x="1246" y="0"/>
                    </a:lnTo>
                    <a:lnTo>
                      <a:pt x="0" y="12960"/>
                    </a:lnTo>
                    <a:lnTo>
                      <a:pt x="1246" y="21600"/>
                    </a:lnTo>
                    <a:lnTo>
                      <a:pt x="20769" y="21600"/>
                    </a:lnTo>
                    <a:lnTo>
                      <a:pt x="21600" y="12960"/>
                    </a:lnTo>
                    <a:lnTo>
                      <a:pt x="20769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100" name="Freeform 2053"/>
              <p:cNvSpPr/>
              <p:nvPr/>
            </p:nvSpPr>
            <p:spPr>
              <a:xfrm>
                <a:off x="833439" y="342108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69" y="0"/>
                    </a:moveTo>
                    <a:lnTo>
                      <a:pt x="1246" y="0"/>
                    </a:lnTo>
                    <a:lnTo>
                      <a:pt x="0" y="12960"/>
                    </a:lnTo>
                    <a:lnTo>
                      <a:pt x="1246" y="21600"/>
                    </a:lnTo>
                    <a:lnTo>
                      <a:pt x="20769" y="21600"/>
                    </a:lnTo>
                    <a:lnTo>
                      <a:pt x="21600" y="12960"/>
                    </a:lnTo>
                    <a:lnTo>
                      <a:pt x="20769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101" name="Freeform 2055"/>
              <p:cNvSpPr/>
              <p:nvPr/>
            </p:nvSpPr>
            <p:spPr>
              <a:xfrm>
                <a:off x="833439" y="326233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69" y="0"/>
                    </a:move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lnTo>
                      <a:pt x="20769" y="21600"/>
                    </a:lnTo>
                    <a:lnTo>
                      <a:pt x="21600" y="8640"/>
                    </a:lnTo>
                    <a:lnTo>
                      <a:pt x="20769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102" name="Freeform 2057"/>
              <p:cNvSpPr/>
              <p:nvPr/>
            </p:nvSpPr>
            <p:spPr>
              <a:xfrm>
                <a:off x="833439" y="305595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69" y="0"/>
                    </a:move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lnTo>
                      <a:pt x="20769" y="21600"/>
                    </a:lnTo>
                    <a:lnTo>
                      <a:pt x="21600" y="8640"/>
                    </a:lnTo>
                    <a:lnTo>
                      <a:pt x="20769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pic>
            <p:nvPicPr>
              <p:cNvPr id="1103" name="Picture 2059" descr="Picture 2059"/>
              <p:cNvPicPr>
                <a:picLocks noChangeAspect="1"/>
              </p:cNvPicPr>
              <p:nvPr/>
            </p:nvPicPr>
            <p:blipFill>
              <a:blip r:embed="rId84">
                <a:extLst/>
              </a:blip>
              <a:stretch>
                <a:fillRect/>
              </a:stretch>
            </p:blipFill>
            <p:spPr>
              <a:xfrm>
                <a:off x="765176" y="406401"/>
                <a:ext cx="220666" cy="18415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1104" name="Freeform 2060"/>
              <p:cNvSpPr/>
              <p:nvPr/>
            </p:nvSpPr>
            <p:spPr>
              <a:xfrm>
                <a:off x="711201" y="300039"/>
                <a:ext cx="111128" cy="1793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057" y="382"/>
                    </a:moveTo>
                    <a:lnTo>
                      <a:pt x="20057" y="16821"/>
                    </a:lnTo>
                    <a:lnTo>
                      <a:pt x="19131" y="18159"/>
                    </a:lnTo>
                    <a:lnTo>
                      <a:pt x="17589" y="19115"/>
                    </a:lnTo>
                    <a:lnTo>
                      <a:pt x="14194" y="20262"/>
                    </a:lnTo>
                    <a:lnTo>
                      <a:pt x="10491" y="20644"/>
                    </a:lnTo>
                    <a:lnTo>
                      <a:pt x="7097" y="20262"/>
                    </a:lnTo>
                    <a:lnTo>
                      <a:pt x="4011" y="19115"/>
                    </a:lnTo>
                    <a:lnTo>
                      <a:pt x="2469" y="18159"/>
                    </a:lnTo>
                    <a:lnTo>
                      <a:pt x="1543" y="16821"/>
                    </a:lnTo>
                    <a:lnTo>
                      <a:pt x="1543" y="382"/>
                    </a:lnTo>
                    <a:lnTo>
                      <a:pt x="617" y="0"/>
                    </a:lnTo>
                    <a:lnTo>
                      <a:pt x="0" y="382"/>
                    </a:lnTo>
                    <a:lnTo>
                      <a:pt x="0" y="16821"/>
                    </a:lnTo>
                    <a:lnTo>
                      <a:pt x="617" y="18733"/>
                    </a:lnTo>
                    <a:lnTo>
                      <a:pt x="3086" y="20262"/>
                    </a:lnTo>
                    <a:lnTo>
                      <a:pt x="6480" y="21218"/>
                    </a:lnTo>
                    <a:lnTo>
                      <a:pt x="10491" y="21600"/>
                    </a:lnTo>
                    <a:lnTo>
                      <a:pt x="14194" y="21218"/>
                    </a:lnTo>
                    <a:lnTo>
                      <a:pt x="18206" y="20262"/>
                    </a:lnTo>
                    <a:lnTo>
                      <a:pt x="20674" y="18733"/>
                    </a:lnTo>
                    <a:lnTo>
                      <a:pt x="21600" y="16821"/>
                    </a:lnTo>
                    <a:lnTo>
                      <a:pt x="21600" y="382"/>
                    </a:lnTo>
                    <a:lnTo>
                      <a:pt x="20674" y="0"/>
                    </a:lnTo>
                    <a:lnTo>
                      <a:pt x="20057" y="382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105" name="Freeform 2062"/>
              <p:cNvSpPr/>
              <p:nvPr/>
            </p:nvSpPr>
            <p:spPr>
              <a:xfrm>
                <a:off x="758033" y="300039"/>
                <a:ext cx="12703" cy="1762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016"/>
                    </a:moveTo>
                    <a:lnTo>
                      <a:pt x="21600" y="389"/>
                    </a:lnTo>
                    <a:lnTo>
                      <a:pt x="12960" y="0"/>
                    </a:lnTo>
                    <a:lnTo>
                      <a:pt x="0" y="389"/>
                    </a:lnTo>
                    <a:lnTo>
                      <a:pt x="0" y="21016"/>
                    </a:lnTo>
                    <a:lnTo>
                      <a:pt x="12960" y="21600"/>
                    </a:lnTo>
                    <a:lnTo>
                      <a:pt x="21600" y="21016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106" name="Freeform 2064"/>
              <p:cNvSpPr/>
              <p:nvPr/>
            </p:nvSpPr>
            <p:spPr>
              <a:xfrm>
                <a:off x="723901" y="445295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107" name="Freeform 2066"/>
              <p:cNvSpPr/>
              <p:nvPr/>
            </p:nvSpPr>
            <p:spPr>
              <a:xfrm>
                <a:off x="723901" y="424658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108" name="Freeform 2068"/>
              <p:cNvSpPr/>
              <p:nvPr/>
            </p:nvSpPr>
            <p:spPr>
              <a:xfrm>
                <a:off x="723901" y="404020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109" name="Freeform 2070"/>
              <p:cNvSpPr/>
              <p:nvPr/>
            </p:nvSpPr>
            <p:spPr>
              <a:xfrm>
                <a:off x="723901" y="362745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1296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1296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110" name="Freeform 2072"/>
              <p:cNvSpPr/>
              <p:nvPr/>
            </p:nvSpPr>
            <p:spPr>
              <a:xfrm>
                <a:off x="723901" y="383383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1296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1296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111" name="Freeform 2074"/>
              <p:cNvSpPr/>
              <p:nvPr/>
            </p:nvSpPr>
            <p:spPr>
              <a:xfrm>
                <a:off x="723901" y="342108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1296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1296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112" name="Freeform 2076"/>
              <p:cNvSpPr/>
              <p:nvPr/>
            </p:nvSpPr>
            <p:spPr>
              <a:xfrm>
                <a:off x="723901" y="326233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113" name="Freeform 2078"/>
              <p:cNvSpPr/>
              <p:nvPr/>
            </p:nvSpPr>
            <p:spPr>
              <a:xfrm>
                <a:off x="723901" y="305595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pic>
            <p:nvPicPr>
              <p:cNvPr id="1114" name="Picture 2080" descr="Picture 2080"/>
              <p:cNvPicPr>
                <a:picLocks noChangeAspect="1"/>
              </p:cNvPicPr>
              <p:nvPr/>
            </p:nvPicPr>
            <p:blipFill>
              <a:blip r:embed="rId85">
                <a:extLst/>
              </a:blip>
              <a:stretch>
                <a:fillRect/>
              </a:stretch>
            </p:blipFill>
            <p:spPr>
              <a:xfrm>
                <a:off x="654051" y="406401"/>
                <a:ext cx="220666" cy="18415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1115" name="Freeform 2081"/>
              <p:cNvSpPr/>
              <p:nvPr/>
            </p:nvSpPr>
            <p:spPr>
              <a:xfrm>
                <a:off x="600076" y="300039"/>
                <a:ext cx="111128" cy="1793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057" y="382"/>
                    </a:moveTo>
                    <a:lnTo>
                      <a:pt x="20057" y="16821"/>
                    </a:lnTo>
                    <a:lnTo>
                      <a:pt x="19131" y="18159"/>
                    </a:lnTo>
                    <a:lnTo>
                      <a:pt x="17589" y="19115"/>
                    </a:lnTo>
                    <a:lnTo>
                      <a:pt x="14503" y="20262"/>
                    </a:lnTo>
                    <a:lnTo>
                      <a:pt x="11109" y="20644"/>
                    </a:lnTo>
                    <a:lnTo>
                      <a:pt x="7097" y="20262"/>
                    </a:lnTo>
                    <a:lnTo>
                      <a:pt x="4011" y="19115"/>
                    </a:lnTo>
                    <a:lnTo>
                      <a:pt x="2469" y="18159"/>
                    </a:lnTo>
                    <a:lnTo>
                      <a:pt x="1543" y="16821"/>
                    </a:lnTo>
                    <a:lnTo>
                      <a:pt x="1543" y="382"/>
                    </a:lnTo>
                    <a:lnTo>
                      <a:pt x="926" y="0"/>
                    </a:lnTo>
                    <a:lnTo>
                      <a:pt x="0" y="382"/>
                    </a:lnTo>
                    <a:lnTo>
                      <a:pt x="0" y="16821"/>
                    </a:lnTo>
                    <a:lnTo>
                      <a:pt x="926" y="18733"/>
                    </a:lnTo>
                    <a:lnTo>
                      <a:pt x="3086" y="20262"/>
                    </a:lnTo>
                    <a:lnTo>
                      <a:pt x="6480" y="21218"/>
                    </a:lnTo>
                    <a:lnTo>
                      <a:pt x="11109" y="21600"/>
                    </a:lnTo>
                    <a:lnTo>
                      <a:pt x="15120" y="21218"/>
                    </a:lnTo>
                    <a:lnTo>
                      <a:pt x="18514" y="20262"/>
                    </a:lnTo>
                    <a:lnTo>
                      <a:pt x="20674" y="18733"/>
                    </a:lnTo>
                    <a:lnTo>
                      <a:pt x="21600" y="16821"/>
                    </a:lnTo>
                    <a:lnTo>
                      <a:pt x="21600" y="382"/>
                    </a:lnTo>
                    <a:lnTo>
                      <a:pt x="20674" y="0"/>
                    </a:lnTo>
                    <a:lnTo>
                      <a:pt x="20057" y="382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116" name="Freeform 2083"/>
              <p:cNvSpPr/>
              <p:nvPr/>
            </p:nvSpPr>
            <p:spPr>
              <a:xfrm>
                <a:off x="651670" y="300039"/>
                <a:ext cx="12703" cy="1762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016"/>
                    </a:moveTo>
                    <a:lnTo>
                      <a:pt x="21600" y="389"/>
                    </a:lnTo>
                    <a:lnTo>
                      <a:pt x="8640" y="0"/>
                    </a:lnTo>
                    <a:lnTo>
                      <a:pt x="0" y="389"/>
                    </a:lnTo>
                    <a:lnTo>
                      <a:pt x="0" y="21016"/>
                    </a:lnTo>
                    <a:lnTo>
                      <a:pt x="8640" y="21600"/>
                    </a:lnTo>
                    <a:lnTo>
                      <a:pt x="21600" y="21016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117" name="Freeform 2085"/>
              <p:cNvSpPr/>
              <p:nvPr/>
            </p:nvSpPr>
            <p:spPr>
              <a:xfrm>
                <a:off x="612776" y="445295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800" y="0"/>
                    </a:move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lnTo>
                      <a:pt x="20800" y="21600"/>
                    </a:lnTo>
                    <a:lnTo>
                      <a:pt x="21600" y="8640"/>
                    </a:lnTo>
                    <a:lnTo>
                      <a:pt x="208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118" name="Freeform 2087"/>
              <p:cNvSpPr/>
              <p:nvPr/>
            </p:nvSpPr>
            <p:spPr>
              <a:xfrm>
                <a:off x="612776" y="424658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800" y="0"/>
                    </a:move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lnTo>
                      <a:pt x="20800" y="21600"/>
                    </a:lnTo>
                    <a:lnTo>
                      <a:pt x="21600" y="8640"/>
                    </a:lnTo>
                    <a:lnTo>
                      <a:pt x="208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119" name="Freeform 2089"/>
              <p:cNvSpPr/>
              <p:nvPr/>
            </p:nvSpPr>
            <p:spPr>
              <a:xfrm>
                <a:off x="612776" y="404020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800" y="0"/>
                    </a:move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lnTo>
                      <a:pt x="20800" y="21600"/>
                    </a:lnTo>
                    <a:lnTo>
                      <a:pt x="21600" y="8640"/>
                    </a:lnTo>
                    <a:lnTo>
                      <a:pt x="208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120" name="Freeform 2091"/>
              <p:cNvSpPr/>
              <p:nvPr/>
            </p:nvSpPr>
            <p:spPr>
              <a:xfrm>
                <a:off x="612776" y="362745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800" y="0"/>
                    </a:moveTo>
                    <a:lnTo>
                      <a:pt x="800" y="0"/>
                    </a:lnTo>
                    <a:lnTo>
                      <a:pt x="0" y="12960"/>
                    </a:lnTo>
                    <a:lnTo>
                      <a:pt x="800" y="21600"/>
                    </a:lnTo>
                    <a:lnTo>
                      <a:pt x="20800" y="21600"/>
                    </a:lnTo>
                    <a:lnTo>
                      <a:pt x="21600" y="12960"/>
                    </a:lnTo>
                    <a:lnTo>
                      <a:pt x="208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121" name="Freeform 2093"/>
              <p:cNvSpPr/>
              <p:nvPr/>
            </p:nvSpPr>
            <p:spPr>
              <a:xfrm>
                <a:off x="612776" y="383383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800" y="0"/>
                    </a:moveTo>
                    <a:lnTo>
                      <a:pt x="800" y="0"/>
                    </a:lnTo>
                    <a:lnTo>
                      <a:pt x="0" y="12960"/>
                    </a:lnTo>
                    <a:lnTo>
                      <a:pt x="800" y="21600"/>
                    </a:lnTo>
                    <a:lnTo>
                      <a:pt x="20800" y="21600"/>
                    </a:lnTo>
                    <a:lnTo>
                      <a:pt x="21600" y="12960"/>
                    </a:lnTo>
                    <a:lnTo>
                      <a:pt x="208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122" name="Freeform 2095"/>
              <p:cNvSpPr/>
              <p:nvPr/>
            </p:nvSpPr>
            <p:spPr>
              <a:xfrm>
                <a:off x="612776" y="342108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800" y="0"/>
                    </a:moveTo>
                    <a:lnTo>
                      <a:pt x="800" y="0"/>
                    </a:lnTo>
                    <a:lnTo>
                      <a:pt x="0" y="12960"/>
                    </a:lnTo>
                    <a:lnTo>
                      <a:pt x="800" y="21600"/>
                    </a:lnTo>
                    <a:lnTo>
                      <a:pt x="20800" y="21600"/>
                    </a:lnTo>
                    <a:lnTo>
                      <a:pt x="21600" y="12960"/>
                    </a:lnTo>
                    <a:lnTo>
                      <a:pt x="208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123" name="Freeform 2097"/>
              <p:cNvSpPr/>
              <p:nvPr/>
            </p:nvSpPr>
            <p:spPr>
              <a:xfrm>
                <a:off x="612776" y="326233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800" y="0"/>
                    </a:move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lnTo>
                      <a:pt x="20800" y="21600"/>
                    </a:lnTo>
                    <a:lnTo>
                      <a:pt x="21600" y="8640"/>
                    </a:lnTo>
                    <a:lnTo>
                      <a:pt x="208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124" name="Freeform 2099"/>
              <p:cNvSpPr/>
              <p:nvPr/>
            </p:nvSpPr>
            <p:spPr>
              <a:xfrm>
                <a:off x="612776" y="305595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800" y="0"/>
                    </a:move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lnTo>
                      <a:pt x="20800" y="21600"/>
                    </a:lnTo>
                    <a:lnTo>
                      <a:pt x="21600" y="8640"/>
                    </a:lnTo>
                    <a:lnTo>
                      <a:pt x="208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pic>
            <p:nvPicPr>
              <p:cNvPr id="1125" name="Picture 2101" descr="Picture 2101"/>
              <p:cNvPicPr>
                <a:picLocks noChangeAspect="1"/>
              </p:cNvPicPr>
              <p:nvPr/>
            </p:nvPicPr>
            <p:blipFill>
              <a:blip r:embed="rId86">
                <a:extLst/>
              </a:blip>
              <a:stretch>
                <a:fillRect/>
              </a:stretch>
            </p:blipFill>
            <p:spPr>
              <a:xfrm>
                <a:off x="542926" y="406401"/>
                <a:ext cx="222253" cy="18415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1126" name="Freeform 2102"/>
              <p:cNvSpPr/>
              <p:nvPr/>
            </p:nvSpPr>
            <p:spPr>
              <a:xfrm>
                <a:off x="488951" y="300039"/>
                <a:ext cx="111128" cy="1793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057" y="382"/>
                    </a:moveTo>
                    <a:lnTo>
                      <a:pt x="20057" y="18159"/>
                    </a:lnTo>
                    <a:lnTo>
                      <a:pt x="17589" y="19115"/>
                    </a:lnTo>
                    <a:lnTo>
                      <a:pt x="15120" y="20262"/>
                    </a:lnTo>
                    <a:lnTo>
                      <a:pt x="11109" y="20644"/>
                    </a:lnTo>
                    <a:lnTo>
                      <a:pt x="7097" y="20262"/>
                    </a:lnTo>
                    <a:lnTo>
                      <a:pt x="4937" y="19115"/>
                    </a:lnTo>
                    <a:lnTo>
                      <a:pt x="2469" y="18159"/>
                    </a:lnTo>
                    <a:lnTo>
                      <a:pt x="1543" y="16821"/>
                    </a:lnTo>
                    <a:lnTo>
                      <a:pt x="1543" y="382"/>
                    </a:lnTo>
                    <a:lnTo>
                      <a:pt x="926" y="0"/>
                    </a:lnTo>
                    <a:lnTo>
                      <a:pt x="0" y="382"/>
                    </a:lnTo>
                    <a:lnTo>
                      <a:pt x="0" y="16821"/>
                    </a:lnTo>
                    <a:lnTo>
                      <a:pt x="1543" y="18733"/>
                    </a:lnTo>
                    <a:lnTo>
                      <a:pt x="4011" y="20262"/>
                    </a:lnTo>
                    <a:lnTo>
                      <a:pt x="7097" y="21218"/>
                    </a:lnTo>
                    <a:lnTo>
                      <a:pt x="11109" y="21600"/>
                    </a:lnTo>
                    <a:lnTo>
                      <a:pt x="15120" y="21218"/>
                    </a:lnTo>
                    <a:lnTo>
                      <a:pt x="18514" y="20262"/>
                    </a:lnTo>
                    <a:lnTo>
                      <a:pt x="20674" y="18733"/>
                    </a:lnTo>
                    <a:lnTo>
                      <a:pt x="21600" y="16821"/>
                    </a:lnTo>
                    <a:lnTo>
                      <a:pt x="21600" y="382"/>
                    </a:lnTo>
                    <a:lnTo>
                      <a:pt x="20674" y="0"/>
                    </a:lnTo>
                    <a:lnTo>
                      <a:pt x="20057" y="382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127" name="Freeform 2104"/>
              <p:cNvSpPr/>
              <p:nvPr/>
            </p:nvSpPr>
            <p:spPr>
              <a:xfrm>
                <a:off x="540545" y="300039"/>
                <a:ext cx="12703" cy="1762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016"/>
                    </a:moveTo>
                    <a:lnTo>
                      <a:pt x="21600" y="389"/>
                    </a:lnTo>
                    <a:lnTo>
                      <a:pt x="8640" y="0"/>
                    </a:lnTo>
                    <a:lnTo>
                      <a:pt x="0" y="389"/>
                    </a:lnTo>
                    <a:lnTo>
                      <a:pt x="0" y="21016"/>
                    </a:lnTo>
                    <a:lnTo>
                      <a:pt x="8640" y="21600"/>
                    </a:lnTo>
                    <a:lnTo>
                      <a:pt x="21600" y="21016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128" name="Freeform 2106"/>
              <p:cNvSpPr/>
              <p:nvPr/>
            </p:nvSpPr>
            <p:spPr>
              <a:xfrm>
                <a:off x="506414" y="445295"/>
                <a:ext cx="8096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53" y="0"/>
                    </a:moveTo>
                    <a:lnTo>
                      <a:pt x="847" y="0"/>
                    </a:lnTo>
                    <a:lnTo>
                      <a:pt x="0" y="8640"/>
                    </a:lnTo>
                    <a:lnTo>
                      <a:pt x="847" y="21600"/>
                    </a:lnTo>
                    <a:lnTo>
                      <a:pt x="20753" y="21600"/>
                    </a:lnTo>
                    <a:lnTo>
                      <a:pt x="21600" y="8640"/>
                    </a:lnTo>
                    <a:lnTo>
                      <a:pt x="20753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129" name="Freeform 2108"/>
              <p:cNvSpPr/>
              <p:nvPr/>
            </p:nvSpPr>
            <p:spPr>
              <a:xfrm>
                <a:off x="506414" y="424658"/>
                <a:ext cx="8096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53" y="0"/>
                    </a:moveTo>
                    <a:lnTo>
                      <a:pt x="847" y="0"/>
                    </a:lnTo>
                    <a:lnTo>
                      <a:pt x="0" y="8640"/>
                    </a:lnTo>
                    <a:lnTo>
                      <a:pt x="847" y="21600"/>
                    </a:lnTo>
                    <a:lnTo>
                      <a:pt x="20753" y="21600"/>
                    </a:lnTo>
                    <a:lnTo>
                      <a:pt x="21600" y="8640"/>
                    </a:lnTo>
                    <a:lnTo>
                      <a:pt x="20753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130" name="Freeform 2110"/>
              <p:cNvSpPr/>
              <p:nvPr/>
            </p:nvSpPr>
            <p:spPr>
              <a:xfrm>
                <a:off x="506414" y="404020"/>
                <a:ext cx="8096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53" y="0"/>
                    </a:moveTo>
                    <a:lnTo>
                      <a:pt x="847" y="0"/>
                    </a:lnTo>
                    <a:lnTo>
                      <a:pt x="0" y="8640"/>
                    </a:lnTo>
                    <a:lnTo>
                      <a:pt x="847" y="21600"/>
                    </a:lnTo>
                    <a:lnTo>
                      <a:pt x="20753" y="21600"/>
                    </a:lnTo>
                    <a:lnTo>
                      <a:pt x="21600" y="8640"/>
                    </a:lnTo>
                    <a:lnTo>
                      <a:pt x="20753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131" name="Freeform 2112"/>
              <p:cNvSpPr/>
              <p:nvPr/>
            </p:nvSpPr>
            <p:spPr>
              <a:xfrm>
                <a:off x="506414" y="362745"/>
                <a:ext cx="8096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53" y="0"/>
                    </a:moveTo>
                    <a:lnTo>
                      <a:pt x="847" y="0"/>
                    </a:lnTo>
                    <a:lnTo>
                      <a:pt x="0" y="12960"/>
                    </a:lnTo>
                    <a:lnTo>
                      <a:pt x="847" y="21600"/>
                    </a:lnTo>
                    <a:lnTo>
                      <a:pt x="20753" y="21600"/>
                    </a:lnTo>
                    <a:lnTo>
                      <a:pt x="21600" y="12960"/>
                    </a:lnTo>
                    <a:lnTo>
                      <a:pt x="20753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132" name="Freeform 2114"/>
              <p:cNvSpPr/>
              <p:nvPr/>
            </p:nvSpPr>
            <p:spPr>
              <a:xfrm>
                <a:off x="506414" y="383383"/>
                <a:ext cx="8096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53" y="0"/>
                    </a:moveTo>
                    <a:lnTo>
                      <a:pt x="847" y="0"/>
                    </a:lnTo>
                    <a:lnTo>
                      <a:pt x="0" y="12960"/>
                    </a:lnTo>
                    <a:lnTo>
                      <a:pt x="847" y="21600"/>
                    </a:lnTo>
                    <a:lnTo>
                      <a:pt x="20753" y="21600"/>
                    </a:lnTo>
                    <a:lnTo>
                      <a:pt x="21600" y="12960"/>
                    </a:lnTo>
                    <a:lnTo>
                      <a:pt x="20753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133" name="Freeform 2116"/>
              <p:cNvSpPr/>
              <p:nvPr/>
            </p:nvSpPr>
            <p:spPr>
              <a:xfrm>
                <a:off x="506414" y="342108"/>
                <a:ext cx="8096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53" y="0"/>
                    </a:moveTo>
                    <a:lnTo>
                      <a:pt x="847" y="0"/>
                    </a:lnTo>
                    <a:lnTo>
                      <a:pt x="0" y="12960"/>
                    </a:lnTo>
                    <a:lnTo>
                      <a:pt x="847" y="21600"/>
                    </a:lnTo>
                    <a:lnTo>
                      <a:pt x="20753" y="21600"/>
                    </a:lnTo>
                    <a:lnTo>
                      <a:pt x="21600" y="12960"/>
                    </a:lnTo>
                    <a:lnTo>
                      <a:pt x="20753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134" name="Freeform 2118"/>
              <p:cNvSpPr/>
              <p:nvPr/>
            </p:nvSpPr>
            <p:spPr>
              <a:xfrm>
                <a:off x="506414" y="326233"/>
                <a:ext cx="8096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53" y="0"/>
                    </a:moveTo>
                    <a:lnTo>
                      <a:pt x="847" y="0"/>
                    </a:lnTo>
                    <a:lnTo>
                      <a:pt x="0" y="8640"/>
                    </a:lnTo>
                    <a:lnTo>
                      <a:pt x="847" y="21600"/>
                    </a:lnTo>
                    <a:lnTo>
                      <a:pt x="20753" y="21600"/>
                    </a:lnTo>
                    <a:lnTo>
                      <a:pt x="21600" y="8640"/>
                    </a:lnTo>
                    <a:lnTo>
                      <a:pt x="20753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135" name="Freeform 2120"/>
              <p:cNvSpPr/>
              <p:nvPr/>
            </p:nvSpPr>
            <p:spPr>
              <a:xfrm>
                <a:off x="506414" y="305595"/>
                <a:ext cx="8096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53" y="0"/>
                    </a:moveTo>
                    <a:lnTo>
                      <a:pt x="847" y="0"/>
                    </a:lnTo>
                    <a:lnTo>
                      <a:pt x="0" y="8640"/>
                    </a:lnTo>
                    <a:lnTo>
                      <a:pt x="847" y="21600"/>
                    </a:lnTo>
                    <a:lnTo>
                      <a:pt x="20753" y="21600"/>
                    </a:lnTo>
                    <a:lnTo>
                      <a:pt x="21600" y="8640"/>
                    </a:lnTo>
                    <a:lnTo>
                      <a:pt x="20753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pic>
            <p:nvPicPr>
              <p:cNvPr id="1136" name="Picture 2122" descr="Picture 2122"/>
              <p:cNvPicPr>
                <a:picLocks noChangeAspect="1"/>
              </p:cNvPicPr>
              <p:nvPr/>
            </p:nvPicPr>
            <p:blipFill>
              <a:blip r:embed="rId87">
                <a:extLst/>
              </a:blip>
              <a:stretch>
                <a:fillRect/>
              </a:stretch>
            </p:blipFill>
            <p:spPr>
              <a:xfrm>
                <a:off x="436564" y="406401"/>
                <a:ext cx="220666" cy="18415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1137" name="Freeform 2123"/>
              <p:cNvSpPr/>
              <p:nvPr/>
            </p:nvSpPr>
            <p:spPr>
              <a:xfrm>
                <a:off x="382589" y="300039"/>
                <a:ext cx="111128" cy="1793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057" y="382"/>
                    </a:moveTo>
                    <a:lnTo>
                      <a:pt x="20057" y="16821"/>
                    </a:lnTo>
                    <a:lnTo>
                      <a:pt x="19131" y="18159"/>
                    </a:lnTo>
                    <a:lnTo>
                      <a:pt x="17589" y="19115"/>
                    </a:lnTo>
                    <a:lnTo>
                      <a:pt x="14194" y="20262"/>
                    </a:lnTo>
                    <a:lnTo>
                      <a:pt x="10491" y="20644"/>
                    </a:lnTo>
                    <a:lnTo>
                      <a:pt x="7097" y="20262"/>
                    </a:lnTo>
                    <a:lnTo>
                      <a:pt x="4011" y="19115"/>
                    </a:lnTo>
                    <a:lnTo>
                      <a:pt x="2469" y="18159"/>
                    </a:lnTo>
                    <a:lnTo>
                      <a:pt x="1543" y="16821"/>
                    </a:lnTo>
                    <a:lnTo>
                      <a:pt x="1543" y="382"/>
                    </a:lnTo>
                    <a:lnTo>
                      <a:pt x="617" y="0"/>
                    </a:lnTo>
                    <a:lnTo>
                      <a:pt x="0" y="382"/>
                    </a:lnTo>
                    <a:lnTo>
                      <a:pt x="0" y="16821"/>
                    </a:lnTo>
                    <a:lnTo>
                      <a:pt x="617" y="18733"/>
                    </a:lnTo>
                    <a:lnTo>
                      <a:pt x="3086" y="20262"/>
                    </a:lnTo>
                    <a:lnTo>
                      <a:pt x="6480" y="21218"/>
                    </a:lnTo>
                    <a:lnTo>
                      <a:pt x="10491" y="21600"/>
                    </a:lnTo>
                    <a:lnTo>
                      <a:pt x="14194" y="21218"/>
                    </a:lnTo>
                    <a:lnTo>
                      <a:pt x="18206" y="20262"/>
                    </a:lnTo>
                    <a:lnTo>
                      <a:pt x="20674" y="18733"/>
                    </a:lnTo>
                    <a:lnTo>
                      <a:pt x="21600" y="16821"/>
                    </a:lnTo>
                    <a:lnTo>
                      <a:pt x="21600" y="382"/>
                    </a:lnTo>
                    <a:lnTo>
                      <a:pt x="20674" y="0"/>
                    </a:lnTo>
                    <a:lnTo>
                      <a:pt x="20057" y="382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138" name="Freeform 2125"/>
              <p:cNvSpPr/>
              <p:nvPr/>
            </p:nvSpPr>
            <p:spPr>
              <a:xfrm>
                <a:off x="429420" y="300039"/>
                <a:ext cx="12703" cy="1762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016"/>
                    </a:moveTo>
                    <a:lnTo>
                      <a:pt x="21600" y="389"/>
                    </a:lnTo>
                    <a:lnTo>
                      <a:pt x="12960" y="0"/>
                    </a:lnTo>
                    <a:lnTo>
                      <a:pt x="0" y="389"/>
                    </a:lnTo>
                    <a:lnTo>
                      <a:pt x="0" y="21016"/>
                    </a:lnTo>
                    <a:lnTo>
                      <a:pt x="12960" y="21600"/>
                    </a:lnTo>
                    <a:lnTo>
                      <a:pt x="21600" y="21016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139" name="Freeform 2127"/>
              <p:cNvSpPr/>
              <p:nvPr/>
            </p:nvSpPr>
            <p:spPr>
              <a:xfrm>
                <a:off x="395289" y="445295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140" name="Freeform 2129"/>
              <p:cNvSpPr/>
              <p:nvPr/>
            </p:nvSpPr>
            <p:spPr>
              <a:xfrm>
                <a:off x="395289" y="424658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141" name="Freeform 2131"/>
              <p:cNvSpPr/>
              <p:nvPr/>
            </p:nvSpPr>
            <p:spPr>
              <a:xfrm>
                <a:off x="395289" y="404020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142" name="Freeform 2133"/>
              <p:cNvSpPr/>
              <p:nvPr/>
            </p:nvSpPr>
            <p:spPr>
              <a:xfrm>
                <a:off x="395289" y="362745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1296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1296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143" name="Freeform 2135"/>
              <p:cNvSpPr/>
              <p:nvPr/>
            </p:nvSpPr>
            <p:spPr>
              <a:xfrm>
                <a:off x="395289" y="383383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1296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1296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144" name="Freeform 2137"/>
              <p:cNvSpPr/>
              <p:nvPr/>
            </p:nvSpPr>
            <p:spPr>
              <a:xfrm>
                <a:off x="395289" y="342108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1296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1296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145" name="Freeform 2139"/>
              <p:cNvSpPr/>
              <p:nvPr/>
            </p:nvSpPr>
            <p:spPr>
              <a:xfrm>
                <a:off x="395289" y="326233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146" name="Freeform 2141"/>
              <p:cNvSpPr/>
              <p:nvPr/>
            </p:nvSpPr>
            <p:spPr>
              <a:xfrm>
                <a:off x="395289" y="305595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pic>
            <p:nvPicPr>
              <p:cNvPr id="1147" name="Picture 2143" descr="Picture 2143"/>
              <p:cNvPicPr>
                <a:picLocks noChangeAspect="1"/>
              </p:cNvPicPr>
              <p:nvPr/>
            </p:nvPicPr>
            <p:blipFill>
              <a:blip r:embed="rId88">
                <a:extLst/>
              </a:blip>
              <a:stretch>
                <a:fillRect/>
              </a:stretch>
            </p:blipFill>
            <p:spPr>
              <a:xfrm>
                <a:off x="325439" y="406401"/>
                <a:ext cx="220666" cy="18415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1148" name="Freeform 2144"/>
              <p:cNvSpPr/>
              <p:nvPr/>
            </p:nvSpPr>
            <p:spPr>
              <a:xfrm>
                <a:off x="271464" y="300039"/>
                <a:ext cx="111128" cy="1793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057" y="382"/>
                    </a:moveTo>
                    <a:lnTo>
                      <a:pt x="20057" y="16821"/>
                    </a:lnTo>
                    <a:lnTo>
                      <a:pt x="19131" y="18159"/>
                    </a:lnTo>
                    <a:lnTo>
                      <a:pt x="17589" y="19115"/>
                    </a:lnTo>
                    <a:lnTo>
                      <a:pt x="14503" y="20262"/>
                    </a:lnTo>
                    <a:lnTo>
                      <a:pt x="11109" y="20644"/>
                    </a:lnTo>
                    <a:lnTo>
                      <a:pt x="7097" y="20262"/>
                    </a:lnTo>
                    <a:lnTo>
                      <a:pt x="4011" y="19115"/>
                    </a:lnTo>
                    <a:lnTo>
                      <a:pt x="2469" y="18159"/>
                    </a:lnTo>
                    <a:lnTo>
                      <a:pt x="1543" y="16821"/>
                    </a:lnTo>
                    <a:lnTo>
                      <a:pt x="1543" y="382"/>
                    </a:lnTo>
                    <a:lnTo>
                      <a:pt x="926" y="0"/>
                    </a:lnTo>
                    <a:lnTo>
                      <a:pt x="0" y="382"/>
                    </a:lnTo>
                    <a:lnTo>
                      <a:pt x="0" y="16821"/>
                    </a:lnTo>
                    <a:lnTo>
                      <a:pt x="926" y="18733"/>
                    </a:lnTo>
                    <a:lnTo>
                      <a:pt x="3086" y="20262"/>
                    </a:lnTo>
                    <a:lnTo>
                      <a:pt x="7097" y="21218"/>
                    </a:lnTo>
                    <a:lnTo>
                      <a:pt x="11109" y="21600"/>
                    </a:lnTo>
                    <a:lnTo>
                      <a:pt x="15120" y="21218"/>
                    </a:lnTo>
                    <a:lnTo>
                      <a:pt x="18514" y="20262"/>
                    </a:lnTo>
                    <a:lnTo>
                      <a:pt x="20674" y="18733"/>
                    </a:lnTo>
                    <a:lnTo>
                      <a:pt x="21600" y="16821"/>
                    </a:lnTo>
                    <a:lnTo>
                      <a:pt x="21600" y="382"/>
                    </a:lnTo>
                    <a:lnTo>
                      <a:pt x="20674" y="0"/>
                    </a:lnTo>
                    <a:lnTo>
                      <a:pt x="20057" y="382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149" name="Freeform 2146"/>
              <p:cNvSpPr/>
              <p:nvPr/>
            </p:nvSpPr>
            <p:spPr>
              <a:xfrm>
                <a:off x="323058" y="300039"/>
                <a:ext cx="12703" cy="1762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016"/>
                    </a:moveTo>
                    <a:lnTo>
                      <a:pt x="21600" y="389"/>
                    </a:lnTo>
                    <a:lnTo>
                      <a:pt x="8640" y="0"/>
                    </a:lnTo>
                    <a:lnTo>
                      <a:pt x="0" y="389"/>
                    </a:lnTo>
                    <a:lnTo>
                      <a:pt x="0" y="21016"/>
                    </a:lnTo>
                    <a:lnTo>
                      <a:pt x="8640" y="21600"/>
                    </a:lnTo>
                    <a:lnTo>
                      <a:pt x="21600" y="21016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150" name="Freeform 2148"/>
              <p:cNvSpPr/>
              <p:nvPr/>
            </p:nvSpPr>
            <p:spPr>
              <a:xfrm>
                <a:off x="284164" y="445295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800" y="0"/>
                    </a:move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lnTo>
                      <a:pt x="20800" y="21600"/>
                    </a:lnTo>
                    <a:lnTo>
                      <a:pt x="21600" y="8640"/>
                    </a:lnTo>
                    <a:lnTo>
                      <a:pt x="208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151" name="Freeform 2150"/>
              <p:cNvSpPr/>
              <p:nvPr/>
            </p:nvSpPr>
            <p:spPr>
              <a:xfrm>
                <a:off x="284164" y="424658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800" y="0"/>
                    </a:move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lnTo>
                      <a:pt x="20800" y="21600"/>
                    </a:lnTo>
                    <a:lnTo>
                      <a:pt x="21600" y="8640"/>
                    </a:lnTo>
                    <a:lnTo>
                      <a:pt x="208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152" name="Freeform 2152"/>
              <p:cNvSpPr/>
              <p:nvPr/>
            </p:nvSpPr>
            <p:spPr>
              <a:xfrm>
                <a:off x="284164" y="404020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800" y="0"/>
                    </a:move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lnTo>
                      <a:pt x="20800" y="21600"/>
                    </a:lnTo>
                    <a:lnTo>
                      <a:pt x="21600" y="8640"/>
                    </a:lnTo>
                    <a:lnTo>
                      <a:pt x="208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153" name="Freeform 2154"/>
              <p:cNvSpPr/>
              <p:nvPr/>
            </p:nvSpPr>
            <p:spPr>
              <a:xfrm>
                <a:off x="284164" y="362745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800" y="0"/>
                    </a:moveTo>
                    <a:lnTo>
                      <a:pt x="800" y="0"/>
                    </a:lnTo>
                    <a:lnTo>
                      <a:pt x="0" y="12960"/>
                    </a:lnTo>
                    <a:lnTo>
                      <a:pt x="800" y="21600"/>
                    </a:lnTo>
                    <a:lnTo>
                      <a:pt x="20800" y="21600"/>
                    </a:lnTo>
                    <a:lnTo>
                      <a:pt x="21600" y="12960"/>
                    </a:lnTo>
                    <a:lnTo>
                      <a:pt x="208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154" name="Freeform 2156"/>
              <p:cNvSpPr/>
              <p:nvPr/>
            </p:nvSpPr>
            <p:spPr>
              <a:xfrm>
                <a:off x="284164" y="383383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800" y="0"/>
                    </a:moveTo>
                    <a:lnTo>
                      <a:pt x="800" y="0"/>
                    </a:lnTo>
                    <a:lnTo>
                      <a:pt x="0" y="12960"/>
                    </a:lnTo>
                    <a:lnTo>
                      <a:pt x="800" y="21600"/>
                    </a:lnTo>
                    <a:lnTo>
                      <a:pt x="20800" y="21600"/>
                    </a:lnTo>
                    <a:lnTo>
                      <a:pt x="21600" y="12960"/>
                    </a:lnTo>
                    <a:lnTo>
                      <a:pt x="208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155" name="Freeform 2158"/>
              <p:cNvSpPr/>
              <p:nvPr/>
            </p:nvSpPr>
            <p:spPr>
              <a:xfrm>
                <a:off x="284164" y="342108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800" y="0"/>
                    </a:moveTo>
                    <a:lnTo>
                      <a:pt x="800" y="0"/>
                    </a:lnTo>
                    <a:lnTo>
                      <a:pt x="0" y="12960"/>
                    </a:lnTo>
                    <a:lnTo>
                      <a:pt x="800" y="21600"/>
                    </a:lnTo>
                    <a:lnTo>
                      <a:pt x="20800" y="21600"/>
                    </a:lnTo>
                    <a:lnTo>
                      <a:pt x="21600" y="12960"/>
                    </a:lnTo>
                    <a:lnTo>
                      <a:pt x="208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156" name="Freeform 2160"/>
              <p:cNvSpPr/>
              <p:nvPr/>
            </p:nvSpPr>
            <p:spPr>
              <a:xfrm>
                <a:off x="284164" y="326233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800" y="0"/>
                    </a:move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lnTo>
                      <a:pt x="20800" y="21600"/>
                    </a:lnTo>
                    <a:lnTo>
                      <a:pt x="21600" y="8640"/>
                    </a:lnTo>
                    <a:lnTo>
                      <a:pt x="208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157" name="Freeform 2162"/>
              <p:cNvSpPr/>
              <p:nvPr/>
            </p:nvSpPr>
            <p:spPr>
              <a:xfrm>
                <a:off x="284164" y="305595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800" y="0"/>
                    </a:move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lnTo>
                      <a:pt x="20800" y="21600"/>
                    </a:lnTo>
                    <a:lnTo>
                      <a:pt x="21600" y="8640"/>
                    </a:lnTo>
                    <a:lnTo>
                      <a:pt x="208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pic>
            <p:nvPicPr>
              <p:cNvPr id="1158" name="Picture 2164" descr="Picture 2164"/>
              <p:cNvPicPr>
                <a:picLocks noChangeAspect="1"/>
              </p:cNvPicPr>
              <p:nvPr/>
            </p:nvPicPr>
            <p:blipFill>
              <a:blip r:embed="rId89">
                <a:extLst/>
              </a:blip>
              <a:stretch>
                <a:fillRect/>
              </a:stretch>
            </p:blipFill>
            <p:spPr>
              <a:xfrm>
                <a:off x="217489" y="406401"/>
                <a:ext cx="222253" cy="18415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1159" name="Freeform 2165"/>
              <p:cNvSpPr/>
              <p:nvPr/>
            </p:nvSpPr>
            <p:spPr>
              <a:xfrm>
                <a:off x="165101" y="300039"/>
                <a:ext cx="106366" cy="1793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988" y="382"/>
                    </a:moveTo>
                    <a:lnTo>
                      <a:pt x="19988" y="18159"/>
                    </a:lnTo>
                    <a:lnTo>
                      <a:pt x="17409" y="19115"/>
                    </a:lnTo>
                    <a:lnTo>
                      <a:pt x="14830" y="20262"/>
                    </a:lnTo>
                    <a:lnTo>
                      <a:pt x="10639" y="20644"/>
                    </a:lnTo>
                    <a:lnTo>
                      <a:pt x="6448" y="20262"/>
                    </a:lnTo>
                    <a:lnTo>
                      <a:pt x="4191" y="19115"/>
                    </a:lnTo>
                    <a:lnTo>
                      <a:pt x="1612" y="18159"/>
                    </a:lnTo>
                    <a:lnTo>
                      <a:pt x="1612" y="382"/>
                    </a:lnTo>
                    <a:lnTo>
                      <a:pt x="645" y="0"/>
                    </a:lnTo>
                    <a:lnTo>
                      <a:pt x="0" y="382"/>
                    </a:lnTo>
                    <a:lnTo>
                      <a:pt x="0" y="16821"/>
                    </a:lnTo>
                    <a:lnTo>
                      <a:pt x="645" y="18733"/>
                    </a:lnTo>
                    <a:lnTo>
                      <a:pt x="3224" y="20262"/>
                    </a:lnTo>
                    <a:lnTo>
                      <a:pt x="6448" y="21218"/>
                    </a:lnTo>
                    <a:lnTo>
                      <a:pt x="10639" y="21600"/>
                    </a:lnTo>
                    <a:lnTo>
                      <a:pt x="14830" y="21218"/>
                    </a:lnTo>
                    <a:lnTo>
                      <a:pt x="18376" y="20262"/>
                    </a:lnTo>
                    <a:lnTo>
                      <a:pt x="20633" y="18733"/>
                    </a:lnTo>
                    <a:lnTo>
                      <a:pt x="21600" y="16821"/>
                    </a:lnTo>
                    <a:lnTo>
                      <a:pt x="21600" y="382"/>
                    </a:lnTo>
                    <a:lnTo>
                      <a:pt x="20633" y="0"/>
                    </a:lnTo>
                    <a:lnTo>
                      <a:pt x="19988" y="382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160" name="Freeform 2167"/>
              <p:cNvSpPr/>
              <p:nvPr/>
            </p:nvSpPr>
            <p:spPr>
              <a:xfrm>
                <a:off x="211933" y="300039"/>
                <a:ext cx="12703" cy="1762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016"/>
                    </a:moveTo>
                    <a:lnTo>
                      <a:pt x="21600" y="389"/>
                    </a:lnTo>
                    <a:lnTo>
                      <a:pt x="8640" y="0"/>
                    </a:lnTo>
                    <a:lnTo>
                      <a:pt x="0" y="389"/>
                    </a:lnTo>
                    <a:lnTo>
                      <a:pt x="0" y="21016"/>
                    </a:lnTo>
                    <a:lnTo>
                      <a:pt x="8640" y="21600"/>
                    </a:lnTo>
                    <a:lnTo>
                      <a:pt x="21600" y="21016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161" name="Freeform 2169"/>
              <p:cNvSpPr/>
              <p:nvPr/>
            </p:nvSpPr>
            <p:spPr>
              <a:xfrm>
                <a:off x="177801" y="445295"/>
                <a:ext cx="8096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53" y="0"/>
                    </a:moveTo>
                    <a:lnTo>
                      <a:pt x="847" y="0"/>
                    </a:lnTo>
                    <a:lnTo>
                      <a:pt x="0" y="8640"/>
                    </a:lnTo>
                    <a:lnTo>
                      <a:pt x="847" y="21600"/>
                    </a:lnTo>
                    <a:lnTo>
                      <a:pt x="20753" y="21600"/>
                    </a:lnTo>
                    <a:lnTo>
                      <a:pt x="21600" y="8640"/>
                    </a:lnTo>
                    <a:lnTo>
                      <a:pt x="20753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162" name="Freeform 2171"/>
              <p:cNvSpPr/>
              <p:nvPr/>
            </p:nvSpPr>
            <p:spPr>
              <a:xfrm>
                <a:off x="177801" y="424658"/>
                <a:ext cx="8096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53" y="0"/>
                    </a:moveTo>
                    <a:lnTo>
                      <a:pt x="847" y="0"/>
                    </a:lnTo>
                    <a:lnTo>
                      <a:pt x="0" y="8640"/>
                    </a:lnTo>
                    <a:lnTo>
                      <a:pt x="847" y="21600"/>
                    </a:lnTo>
                    <a:lnTo>
                      <a:pt x="20753" y="21600"/>
                    </a:lnTo>
                    <a:lnTo>
                      <a:pt x="21600" y="8640"/>
                    </a:lnTo>
                    <a:lnTo>
                      <a:pt x="20753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163" name="Freeform 2173"/>
              <p:cNvSpPr/>
              <p:nvPr/>
            </p:nvSpPr>
            <p:spPr>
              <a:xfrm>
                <a:off x="177801" y="404020"/>
                <a:ext cx="8096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53" y="0"/>
                    </a:moveTo>
                    <a:lnTo>
                      <a:pt x="847" y="0"/>
                    </a:lnTo>
                    <a:lnTo>
                      <a:pt x="0" y="8640"/>
                    </a:lnTo>
                    <a:lnTo>
                      <a:pt x="847" y="21600"/>
                    </a:lnTo>
                    <a:lnTo>
                      <a:pt x="20753" y="21600"/>
                    </a:lnTo>
                    <a:lnTo>
                      <a:pt x="21600" y="8640"/>
                    </a:lnTo>
                    <a:lnTo>
                      <a:pt x="20753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164" name="Freeform 2175"/>
              <p:cNvSpPr/>
              <p:nvPr/>
            </p:nvSpPr>
            <p:spPr>
              <a:xfrm>
                <a:off x="177801" y="362745"/>
                <a:ext cx="8096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53" y="0"/>
                    </a:moveTo>
                    <a:lnTo>
                      <a:pt x="847" y="0"/>
                    </a:lnTo>
                    <a:lnTo>
                      <a:pt x="0" y="12960"/>
                    </a:lnTo>
                    <a:lnTo>
                      <a:pt x="847" y="21600"/>
                    </a:lnTo>
                    <a:lnTo>
                      <a:pt x="20753" y="21600"/>
                    </a:lnTo>
                    <a:lnTo>
                      <a:pt x="21600" y="12960"/>
                    </a:lnTo>
                    <a:lnTo>
                      <a:pt x="20753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165" name="Freeform 2177"/>
              <p:cNvSpPr/>
              <p:nvPr/>
            </p:nvSpPr>
            <p:spPr>
              <a:xfrm>
                <a:off x="177801" y="383383"/>
                <a:ext cx="8096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53" y="0"/>
                    </a:moveTo>
                    <a:lnTo>
                      <a:pt x="847" y="0"/>
                    </a:lnTo>
                    <a:lnTo>
                      <a:pt x="0" y="12960"/>
                    </a:lnTo>
                    <a:lnTo>
                      <a:pt x="847" y="21600"/>
                    </a:lnTo>
                    <a:lnTo>
                      <a:pt x="20753" y="21600"/>
                    </a:lnTo>
                    <a:lnTo>
                      <a:pt x="21600" y="12960"/>
                    </a:lnTo>
                    <a:lnTo>
                      <a:pt x="20753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166" name="Freeform 2179"/>
              <p:cNvSpPr/>
              <p:nvPr/>
            </p:nvSpPr>
            <p:spPr>
              <a:xfrm>
                <a:off x="177801" y="342108"/>
                <a:ext cx="8096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53" y="0"/>
                    </a:moveTo>
                    <a:lnTo>
                      <a:pt x="847" y="0"/>
                    </a:lnTo>
                    <a:lnTo>
                      <a:pt x="0" y="12960"/>
                    </a:lnTo>
                    <a:lnTo>
                      <a:pt x="847" y="21600"/>
                    </a:lnTo>
                    <a:lnTo>
                      <a:pt x="20753" y="21600"/>
                    </a:lnTo>
                    <a:lnTo>
                      <a:pt x="21600" y="12960"/>
                    </a:lnTo>
                    <a:lnTo>
                      <a:pt x="20753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167" name="Freeform 2181"/>
              <p:cNvSpPr/>
              <p:nvPr/>
            </p:nvSpPr>
            <p:spPr>
              <a:xfrm>
                <a:off x="177801" y="326233"/>
                <a:ext cx="8096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53" y="0"/>
                    </a:moveTo>
                    <a:lnTo>
                      <a:pt x="847" y="0"/>
                    </a:lnTo>
                    <a:lnTo>
                      <a:pt x="0" y="8640"/>
                    </a:lnTo>
                    <a:lnTo>
                      <a:pt x="847" y="21600"/>
                    </a:lnTo>
                    <a:lnTo>
                      <a:pt x="20753" y="21600"/>
                    </a:lnTo>
                    <a:lnTo>
                      <a:pt x="21600" y="8640"/>
                    </a:lnTo>
                    <a:lnTo>
                      <a:pt x="20753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168" name="Freeform 2183"/>
              <p:cNvSpPr/>
              <p:nvPr/>
            </p:nvSpPr>
            <p:spPr>
              <a:xfrm>
                <a:off x="177801" y="305595"/>
                <a:ext cx="8096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53" y="0"/>
                    </a:moveTo>
                    <a:lnTo>
                      <a:pt x="847" y="0"/>
                    </a:lnTo>
                    <a:lnTo>
                      <a:pt x="0" y="8640"/>
                    </a:lnTo>
                    <a:lnTo>
                      <a:pt x="847" y="21600"/>
                    </a:lnTo>
                    <a:lnTo>
                      <a:pt x="20753" y="21600"/>
                    </a:lnTo>
                    <a:lnTo>
                      <a:pt x="21600" y="8640"/>
                    </a:lnTo>
                    <a:lnTo>
                      <a:pt x="20753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pic>
            <p:nvPicPr>
              <p:cNvPr id="1169" name="Picture 2185" descr="Picture 2185"/>
              <p:cNvPicPr>
                <a:picLocks noChangeAspect="1"/>
              </p:cNvPicPr>
              <p:nvPr/>
            </p:nvPicPr>
            <p:blipFill>
              <a:blip r:embed="rId90">
                <a:extLst/>
              </a:blip>
              <a:stretch>
                <a:fillRect/>
              </a:stretch>
            </p:blipFill>
            <p:spPr>
              <a:xfrm>
                <a:off x="107950" y="406401"/>
                <a:ext cx="220667" cy="18415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1170" name="Freeform 2186"/>
              <p:cNvSpPr/>
              <p:nvPr/>
            </p:nvSpPr>
            <p:spPr>
              <a:xfrm>
                <a:off x="53974" y="300039"/>
                <a:ext cx="111129" cy="1793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057" y="382"/>
                    </a:moveTo>
                    <a:lnTo>
                      <a:pt x="20057" y="16821"/>
                    </a:lnTo>
                    <a:lnTo>
                      <a:pt x="19131" y="18159"/>
                    </a:lnTo>
                    <a:lnTo>
                      <a:pt x="17589" y="19115"/>
                    </a:lnTo>
                    <a:lnTo>
                      <a:pt x="14503" y="20262"/>
                    </a:lnTo>
                    <a:lnTo>
                      <a:pt x="10491" y="20644"/>
                    </a:lnTo>
                    <a:lnTo>
                      <a:pt x="7097" y="20262"/>
                    </a:lnTo>
                    <a:lnTo>
                      <a:pt x="4011" y="19115"/>
                    </a:lnTo>
                    <a:lnTo>
                      <a:pt x="2469" y="18159"/>
                    </a:lnTo>
                    <a:lnTo>
                      <a:pt x="1543" y="16821"/>
                    </a:lnTo>
                    <a:lnTo>
                      <a:pt x="1543" y="382"/>
                    </a:lnTo>
                    <a:lnTo>
                      <a:pt x="926" y="0"/>
                    </a:lnTo>
                    <a:lnTo>
                      <a:pt x="0" y="382"/>
                    </a:lnTo>
                    <a:lnTo>
                      <a:pt x="0" y="16821"/>
                    </a:lnTo>
                    <a:lnTo>
                      <a:pt x="926" y="18733"/>
                    </a:lnTo>
                    <a:lnTo>
                      <a:pt x="3086" y="20262"/>
                    </a:lnTo>
                    <a:lnTo>
                      <a:pt x="6480" y="21218"/>
                    </a:lnTo>
                    <a:lnTo>
                      <a:pt x="10491" y="21600"/>
                    </a:lnTo>
                    <a:lnTo>
                      <a:pt x="14503" y="21218"/>
                    </a:lnTo>
                    <a:lnTo>
                      <a:pt x="18206" y="20262"/>
                    </a:lnTo>
                    <a:lnTo>
                      <a:pt x="20674" y="18733"/>
                    </a:lnTo>
                    <a:lnTo>
                      <a:pt x="21600" y="16821"/>
                    </a:lnTo>
                    <a:lnTo>
                      <a:pt x="21600" y="382"/>
                    </a:lnTo>
                    <a:lnTo>
                      <a:pt x="20674" y="0"/>
                    </a:lnTo>
                    <a:lnTo>
                      <a:pt x="20057" y="382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171" name="Freeform 2188"/>
              <p:cNvSpPr/>
              <p:nvPr/>
            </p:nvSpPr>
            <p:spPr>
              <a:xfrm>
                <a:off x="100807" y="300039"/>
                <a:ext cx="12703" cy="1762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016"/>
                    </a:moveTo>
                    <a:lnTo>
                      <a:pt x="21600" y="389"/>
                    </a:lnTo>
                    <a:lnTo>
                      <a:pt x="12960" y="0"/>
                    </a:lnTo>
                    <a:lnTo>
                      <a:pt x="0" y="389"/>
                    </a:lnTo>
                    <a:lnTo>
                      <a:pt x="0" y="21016"/>
                    </a:lnTo>
                    <a:lnTo>
                      <a:pt x="12960" y="21600"/>
                    </a:lnTo>
                    <a:lnTo>
                      <a:pt x="21600" y="21016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172" name="Freeform 2190"/>
              <p:cNvSpPr/>
              <p:nvPr/>
            </p:nvSpPr>
            <p:spPr>
              <a:xfrm>
                <a:off x="66675" y="445295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173" name="Freeform 2192"/>
              <p:cNvSpPr/>
              <p:nvPr/>
            </p:nvSpPr>
            <p:spPr>
              <a:xfrm>
                <a:off x="66675" y="424658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174" name="Freeform 2194"/>
              <p:cNvSpPr/>
              <p:nvPr/>
            </p:nvSpPr>
            <p:spPr>
              <a:xfrm>
                <a:off x="66675" y="404020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175" name="Freeform 2196"/>
              <p:cNvSpPr/>
              <p:nvPr/>
            </p:nvSpPr>
            <p:spPr>
              <a:xfrm>
                <a:off x="66675" y="362745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1296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1296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176" name="Freeform 2198"/>
              <p:cNvSpPr/>
              <p:nvPr/>
            </p:nvSpPr>
            <p:spPr>
              <a:xfrm>
                <a:off x="66675" y="383383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1296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1296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177" name="Freeform 2200"/>
              <p:cNvSpPr/>
              <p:nvPr/>
            </p:nvSpPr>
            <p:spPr>
              <a:xfrm>
                <a:off x="66675" y="342108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1296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1296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178" name="Freeform 2202"/>
              <p:cNvSpPr/>
              <p:nvPr/>
            </p:nvSpPr>
            <p:spPr>
              <a:xfrm>
                <a:off x="66675" y="326233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179" name="Freeform 2204"/>
              <p:cNvSpPr/>
              <p:nvPr/>
            </p:nvSpPr>
            <p:spPr>
              <a:xfrm>
                <a:off x="66675" y="305595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pic>
            <p:nvPicPr>
              <p:cNvPr id="1180" name="Picture 2206" descr="Picture 2206"/>
              <p:cNvPicPr>
                <a:picLocks noChangeAspect="1"/>
              </p:cNvPicPr>
              <p:nvPr/>
            </p:nvPicPr>
            <p:blipFill>
              <a:blip r:embed="rId91">
                <a:extLst/>
              </a:blip>
              <a:stretch>
                <a:fillRect/>
              </a:stretch>
            </p:blipFill>
            <p:spPr>
              <a:xfrm>
                <a:off x="-2" y="406401"/>
                <a:ext cx="209556" cy="18415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sp>
          <p:nvSpPr>
            <p:cNvPr id="1182" name="Freeform 5"/>
            <p:cNvSpPr/>
            <p:nvPr/>
          </p:nvSpPr>
          <p:spPr>
            <a:xfrm>
              <a:off x="4376749" y="1868962"/>
              <a:ext cx="284166" cy="3651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428" y="7513"/>
                  </a:moveTo>
                  <a:lnTo>
                    <a:pt x="17859" y="5635"/>
                  </a:lnTo>
                  <a:lnTo>
                    <a:pt x="15928" y="3850"/>
                  </a:lnTo>
                  <a:lnTo>
                    <a:pt x="14118" y="2442"/>
                  </a:lnTo>
                  <a:lnTo>
                    <a:pt x="12188" y="1221"/>
                  </a:lnTo>
                  <a:lnTo>
                    <a:pt x="10016" y="470"/>
                  </a:lnTo>
                  <a:lnTo>
                    <a:pt x="8206" y="0"/>
                  </a:lnTo>
                  <a:lnTo>
                    <a:pt x="6275" y="0"/>
                  </a:lnTo>
                  <a:lnTo>
                    <a:pt x="4465" y="470"/>
                  </a:lnTo>
                  <a:lnTo>
                    <a:pt x="2896" y="1503"/>
                  </a:lnTo>
                  <a:lnTo>
                    <a:pt x="1569" y="2723"/>
                  </a:lnTo>
                  <a:lnTo>
                    <a:pt x="724" y="4132"/>
                  </a:lnTo>
                  <a:lnTo>
                    <a:pt x="362" y="5823"/>
                  </a:lnTo>
                  <a:lnTo>
                    <a:pt x="0" y="7795"/>
                  </a:lnTo>
                  <a:lnTo>
                    <a:pt x="724" y="9767"/>
                  </a:lnTo>
                  <a:lnTo>
                    <a:pt x="1327" y="11927"/>
                  </a:lnTo>
                  <a:lnTo>
                    <a:pt x="2534" y="14087"/>
                  </a:lnTo>
                  <a:lnTo>
                    <a:pt x="3861" y="16059"/>
                  </a:lnTo>
                  <a:lnTo>
                    <a:pt x="5672" y="17750"/>
                  </a:lnTo>
                  <a:lnTo>
                    <a:pt x="7602" y="19158"/>
                  </a:lnTo>
                  <a:lnTo>
                    <a:pt x="9412" y="20379"/>
                  </a:lnTo>
                  <a:lnTo>
                    <a:pt x="11584" y="21130"/>
                  </a:lnTo>
                  <a:lnTo>
                    <a:pt x="13515" y="21600"/>
                  </a:lnTo>
                  <a:lnTo>
                    <a:pt x="15687" y="21600"/>
                  </a:lnTo>
                  <a:lnTo>
                    <a:pt x="17256" y="21130"/>
                  </a:lnTo>
                  <a:lnTo>
                    <a:pt x="18825" y="20191"/>
                  </a:lnTo>
                  <a:lnTo>
                    <a:pt x="20031" y="19158"/>
                  </a:lnTo>
                  <a:lnTo>
                    <a:pt x="20997" y="17468"/>
                  </a:lnTo>
                  <a:lnTo>
                    <a:pt x="21238" y="15777"/>
                  </a:lnTo>
                  <a:lnTo>
                    <a:pt x="21600" y="13899"/>
                  </a:lnTo>
                  <a:lnTo>
                    <a:pt x="21238" y="11927"/>
                  </a:lnTo>
                  <a:lnTo>
                    <a:pt x="20393" y="9767"/>
                  </a:lnTo>
                  <a:lnTo>
                    <a:pt x="19428" y="7513"/>
                  </a:lnTo>
                  <a:close/>
                </a:path>
              </a:pathLst>
            </a:custGeom>
            <a:solidFill>
              <a:srgbClr val="D6529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91440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183" name="Freeform 7"/>
            <p:cNvSpPr/>
            <p:nvPr/>
          </p:nvSpPr>
          <p:spPr>
            <a:xfrm>
              <a:off x="4376749" y="1868962"/>
              <a:ext cx="284166" cy="3651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428" y="7513"/>
                  </a:moveTo>
                  <a:lnTo>
                    <a:pt x="18221" y="6104"/>
                  </a:lnTo>
                  <a:lnTo>
                    <a:pt x="16894" y="4414"/>
                  </a:lnTo>
                  <a:lnTo>
                    <a:pt x="15325" y="3193"/>
                  </a:lnTo>
                  <a:lnTo>
                    <a:pt x="13756" y="2160"/>
                  </a:lnTo>
                  <a:lnTo>
                    <a:pt x="11946" y="1221"/>
                  </a:lnTo>
                  <a:lnTo>
                    <a:pt x="10378" y="470"/>
                  </a:lnTo>
                  <a:lnTo>
                    <a:pt x="8809" y="282"/>
                  </a:lnTo>
                  <a:lnTo>
                    <a:pt x="6878" y="0"/>
                  </a:lnTo>
                  <a:lnTo>
                    <a:pt x="5672" y="0"/>
                  </a:lnTo>
                  <a:lnTo>
                    <a:pt x="4465" y="470"/>
                  </a:lnTo>
                  <a:lnTo>
                    <a:pt x="3137" y="939"/>
                  </a:lnTo>
                  <a:lnTo>
                    <a:pt x="2534" y="1503"/>
                  </a:lnTo>
                  <a:lnTo>
                    <a:pt x="965" y="2911"/>
                  </a:lnTo>
                  <a:lnTo>
                    <a:pt x="362" y="4883"/>
                  </a:lnTo>
                  <a:lnTo>
                    <a:pt x="0" y="7043"/>
                  </a:lnTo>
                  <a:lnTo>
                    <a:pt x="724" y="10424"/>
                  </a:lnTo>
                  <a:lnTo>
                    <a:pt x="1327" y="12115"/>
                  </a:lnTo>
                  <a:lnTo>
                    <a:pt x="2293" y="14087"/>
                  </a:lnTo>
                  <a:lnTo>
                    <a:pt x="3499" y="15777"/>
                  </a:lnTo>
                  <a:lnTo>
                    <a:pt x="5068" y="17280"/>
                  </a:lnTo>
                  <a:lnTo>
                    <a:pt x="6275" y="18501"/>
                  </a:lnTo>
                  <a:lnTo>
                    <a:pt x="7844" y="19722"/>
                  </a:lnTo>
                  <a:lnTo>
                    <a:pt x="9774" y="20379"/>
                  </a:lnTo>
                  <a:lnTo>
                    <a:pt x="11343" y="21130"/>
                  </a:lnTo>
                  <a:lnTo>
                    <a:pt x="12912" y="21600"/>
                  </a:lnTo>
                  <a:lnTo>
                    <a:pt x="15928" y="21600"/>
                  </a:lnTo>
                  <a:lnTo>
                    <a:pt x="17256" y="21130"/>
                  </a:lnTo>
                  <a:lnTo>
                    <a:pt x="18463" y="20661"/>
                  </a:lnTo>
                  <a:lnTo>
                    <a:pt x="19066" y="20191"/>
                  </a:lnTo>
                  <a:lnTo>
                    <a:pt x="20635" y="18689"/>
                  </a:lnTo>
                  <a:lnTo>
                    <a:pt x="21238" y="16810"/>
                  </a:lnTo>
                  <a:lnTo>
                    <a:pt x="21600" y="14557"/>
                  </a:lnTo>
                  <a:lnTo>
                    <a:pt x="21238" y="12866"/>
                  </a:lnTo>
                  <a:lnTo>
                    <a:pt x="20997" y="11176"/>
                  </a:lnTo>
                  <a:lnTo>
                    <a:pt x="20393" y="9485"/>
                  </a:lnTo>
                  <a:lnTo>
                    <a:pt x="19428" y="7513"/>
                  </a:lnTo>
                  <a:lnTo>
                    <a:pt x="19066" y="7795"/>
                  </a:lnTo>
                  <a:lnTo>
                    <a:pt x="20997" y="11176"/>
                  </a:lnTo>
                  <a:lnTo>
                    <a:pt x="21238" y="12866"/>
                  </a:lnTo>
                  <a:lnTo>
                    <a:pt x="21238" y="16810"/>
                  </a:lnTo>
                  <a:lnTo>
                    <a:pt x="20393" y="18501"/>
                  </a:lnTo>
                  <a:lnTo>
                    <a:pt x="19066" y="20191"/>
                  </a:lnTo>
                  <a:lnTo>
                    <a:pt x="18221" y="20661"/>
                  </a:lnTo>
                  <a:lnTo>
                    <a:pt x="17256" y="21130"/>
                  </a:lnTo>
                  <a:lnTo>
                    <a:pt x="15928" y="21412"/>
                  </a:lnTo>
                  <a:lnTo>
                    <a:pt x="14722" y="21600"/>
                  </a:lnTo>
                  <a:lnTo>
                    <a:pt x="13153" y="21412"/>
                  </a:lnTo>
                  <a:lnTo>
                    <a:pt x="11343" y="20943"/>
                  </a:lnTo>
                  <a:lnTo>
                    <a:pt x="9774" y="20379"/>
                  </a:lnTo>
                  <a:lnTo>
                    <a:pt x="6637" y="18501"/>
                  </a:lnTo>
                  <a:lnTo>
                    <a:pt x="5068" y="16998"/>
                  </a:lnTo>
                  <a:lnTo>
                    <a:pt x="3861" y="15590"/>
                  </a:lnTo>
                  <a:lnTo>
                    <a:pt x="2534" y="14087"/>
                  </a:lnTo>
                  <a:lnTo>
                    <a:pt x="1569" y="12115"/>
                  </a:lnTo>
                  <a:lnTo>
                    <a:pt x="724" y="10424"/>
                  </a:lnTo>
                  <a:lnTo>
                    <a:pt x="362" y="8734"/>
                  </a:lnTo>
                  <a:lnTo>
                    <a:pt x="362" y="4883"/>
                  </a:lnTo>
                  <a:lnTo>
                    <a:pt x="1327" y="3193"/>
                  </a:lnTo>
                  <a:lnTo>
                    <a:pt x="2534" y="1690"/>
                  </a:lnTo>
                  <a:lnTo>
                    <a:pt x="3499" y="939"/>
                  </a:lnTo>
                  <a:lnTo>
                    <a:pt x="4465" y="470"/>
                  </a:lnTo>
                  <a:lnTo>
                    <a:pt x="5672" y="282"/>
                  </a:lnTo>
                  <a:lnTo>
                    <a:pt x="8809" y="282"/>
                  </a:lnTo>
                  <a:lnTo>
                    <a:pt x="11946" y="1221"/>
                  </a:lnTo>
                  <a:lnTo>
                    <a:pt x="13515" y="2160"/>
                  </a:lnTo>
                  <a:lnTo>
                    <a:pt x="15084" y="3193"/>
                  </a:lnTo>
                  <a:lnTo>
                    <a:pt x="16653" y="4602"/>
                  </a:lnTo>
                  <a:lnTo>
                    <a:pt x="17859" y="6104"/>
                  </a:lnTo>
                  <a:lnTo>
                    <a:pt x="19066" y="7795"/>
                  </a:lnTo>
                  <a:lnTo>
                    <a:pt x="19428" y="7513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91440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184" name="Freeform 8"/>
            <p:cNvSpPr/>
            <p:nvPr/>
          </p:nvSpPr>
          <p:spPr>
            <a:xfrm>
              <a:off x="4376749" y="1868962"/>
              <a:ext cx="284166" cy="3698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428" y="7694"/>
                  </a:moveTo>
                  <a:lnTo>
                    <a:pt x="18221" y="6026"/>
                  </a:lnTo>
                  <a:lnTo>
                    <a:pt x="16894" y="4357"/>
                  </a:lnTo>
                  <a:lnTo>
                    <a:pt x="13756" y="1947"/>
                  </a:lnTo>
                  <a:lnTo>
                    <a:pt x="12188" y="1205"/>
                  </a:lnTo>
                  <a:lnTo>
                    <a:pt x="10378" y="464"/>
                  </a:lnTo>
                  <a:lnTo>
                    <a:pt x="8809" y="0"/>
                  </a:lnTo>
                  <a:lnTo>
                    <a:pt x="5672" y="0"/>
                  </a:lnTo>
                  <a:lnTo>
                    <a:pt x="4465" y="464"/>
                  </a:lnTo>
                  <a:lnTo>
                    <a:pt x="3137" y="927"/>
                  </a:lnTo>
                  <a:lnTo>
                    <a:pt x="2534" y="1483"/>
                  </a:lnTo>
                  <a:lnTo>
                    <a:pt x="965" y="3152"/>
                  </a:lnTo>
                  <a:lnTo>
                    <a:pt x="362" y="4821"/>
                  </a:lnTo>
                  <a:lnTo>
                    <a:pt x="0" y="6953"/>
                  </a:lnTo>
                  <a:lnTo>
                    <a:pt x="0" y="8621"/>
                  </a:lnTo>
                  <a:lnTo>
                    <a:pt x="724" y="10290"/>
                  </a:lnTo>
                  <a:lnTo>
                    <a:pt x="1327" y="12237"/>
                  </a:lnTo>
                  <a:lnTo>
                    <a:pt x="2293" y="13906"/>
                  </a:lnTo>
                  <a:lnTo>
                    <a:pt x="3499" y="15574"/>
                  </a:lnTo>
                  <a:lnTo>
                    <a:pt x="4706" y="17058"/>
                  </a:lnTo>
                  <a:lnTo>
                    <a:pt x="7844" y="19468"/>
                  </a:lnTo>
                  <a:lnTo>
                    <a:pt x="9774" y="20395"/>
                  </a:lnTo>
                  <a:lnTo>
                    <a:pt x="12912" y="21322"/>
                  </a:lnTo>
                  <a:lnTo>
                    <a:pt x="14722" y="21600"/>
                  </a:lnTo>
                  <a:lnTo>
                    <a:pt x="15928" y="21322"/>
                  </a:lnTo>
                  <a:lnTo>
                    <a:pt x="17256" y="21136"/>
                  </a:lnTo>
                  <a:lnTo>
                    <a:pt x="18463" y="20673"/>
                  </a:lnTo>
                  <a:lnTo>
                    <a:pt x="19066" y="19931"/>
                  </a:lnTo>
                  <a:lnTo>
                    <a:pt x="20031" y="19190"/>
                  </a:lnTo>
                  <a:lnTo>
                    <a:pt x="20635" y="18448"/>
                  </a:lnTo>
                  <a:lnTo>
                    <a:pt x="21238" y="16594"/>
                  </a:lnTo>
                  <a:lnTo>
                    <a:pt x="21600" y="14369"/>
                  </a:lnTo>
                  <a:lnTo>
                    <a:pt x="21600" y="12700"/>
                  </a:lnTo>
                  <a:lnTo>
                    <a:pt x="20393" y="9363"/>
                  </a:lnTo>
                  <a:lnTo>
                    <a:pt x="19428" y="7694"/>
                  </a:lnTo>
                  <a:lnTo>
                    <a:pt x="19066" y="7694"/>
                  </a:lnTo>
                  <a:lnTo>
                    <a:pt x="20031" y="9363"/>
                  </a:lnTo>
                  <a:lnTo>
                    <a:pt x="21238" y="12700"/>
                  </a:lnTo>
                  <a:lnTo>
                    <a:pt x="21238" y="14369"/>
                  </a:lnTo>
                  <a:lnTo>
                    <a:pt x="20997" y="16594"/>
                  </a:lnTo>
                  <a:lnTo>
                    <a:pt x="20393" y="18448"/>
                  </a:lnTo>
                  <a:lnTo>
                    <a:pt x="19066" y="19931"/>
                  </a:lnTo>
                  <a:lnTo>
                    <a:pt x="18221" y="20395"/>
                  </a:lnTo>
                  <a:lnTo>
                    <a:pt x="17256" y="20858"/>
                  </a:lnTo>
                  <a:lnTo>
                    <a:pt x="15928" y="21136"/>
                  </a:lnTo>
                  <a:lnTo>
                    <a:pt x="14722" y="21322"/>
                  </a:lnTo>
                  <a:lnTo>
                    <a:pt x="13153" y="21136"/>
                  </a:lnTo>
                  <a:lnTo>
                    <a:pt x="11343" y="20673"/>
                  </a:lnTo>
                  <a:lnTo>
                    <a:pt x="9774" y="20117"/>
                  </a:lnTo>
                  <a:lnTo>
                    <a:pt x="6637" y="18263"/>
                  </a:lnTo>
                  <a:lnTo>
                    <a:pt x="5068" y="17058"/>
                  </a:lnTo>
                  <a:lnTo>
                    <a:pt x="3861" y="15389"/>
                  </a:lnTo>
                  <a:lnTo>
                    <a:pt x="2534" y="13906"/>
                  </a:lnTo>
                  <a:lnTo>
                    <a:pt x="1569" y="11959"/>
                  </a:lnTo>
                  <a:lnTo>
                    <a:pt x="362" y="8621"/>
                  </a:lnTo>
                  <a:lnTo>
                    <a:pt x="362" y="6953"/>
                  </a:lnTo>
                  <a:lnTo>
                    <a:pt x="724" y="5006"/>
                  </a:lnTo>
                  <a:lnTo>
                    <a:pt x="1327" y="3152"/>
                  </a:lnTo>
                  <a:lnTo>
                    <a:pt x="2534" y="1669"/>
                  </a:lnTo>
                  <a:lnTo>
                    <a:pt x="4465" y="742"/>
                  </a:lnTo>
                  <a:lnTo>
                    <a:pt x="5672" y="278"/>
                  </a:lnTo>
                  <a:lnTo>
                    <a:pt x="8809" y="278"/>
                  </a:lnTo>
                  <a:lnTo>
                    <a:pt x="10378" y="742"/>
                  </a:lnTo>
                  <a:lnTo>
                    <a:pt x="11946" y="1483"/>
                  </a:lnTo>
                  <a:lnTo>
                    <a:pt x="13515" y="2132"/>
                  </a:lnTo>
                  <a:lnTo>
                    <a:pt x="16653" y="4542"/>
                  </a:lnTo>
                  <a:lnTo>
                    <a:pt x="17859" y="6026"/>
                  </a:lnTo>
                  <a:lnTo>
                    <a:pt x="19066" y="7694"/>
                  </a:lnTo>
                  <a:lnTo>
                    <a:pt x="19428" y="7694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91440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185" name="Freeform 9"/>
            <p:cNvSpPr/>
            <p:nvPr/>
          </p:nvSpPr>
          <p:spPr>
            <a:xfrm>
              <a:off x="4360874" y="1853087"/>
              <a:ext cx="315916" cy="4016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646" y="7257"/>
                  </a:moveTo>
                  <a:lnTo>
                    <a:pt x="18561" y="5720"/>
                  </a:lnTo>
                  <a:lnTo>
                    <a:pt x="17150" y="4183"/>
                  </a:lnTo>
                  <a:lnTo>
                    <a:pt x="15739" y="3074"/>
                  </a:lnTo>
                  <a:lnTo>
                    <a:pt x="14111" y="1964"/>
                  </a:lnTo>
                  <a:lnTo>
                    <a:pt x="12699" y="1110"/>
                  </a:lnTo>
                  <a:lnTo>
                    <a:pt x="10963" y="427"/>
                  </a:lnTo>
                  <a:lnTo>
                    <a:pt x="9335" y="0"/>
                  </a:lnTo>
                  <a:lnTo>
                    <a:pt x="5861" y="0"/>
                  </a:lnTo>
                  <a:lnTo>
                    <a:pt x="4559" y="427"/>
                  </a:lnTo>
                  <a:lnTo>
                    <a:pt x="5102" y="1281"/>
                  </a:lnTo>
                  <a:lnTo>
                    <a:pt x="4559" y="427"/>
                  </a:lnTo>
                  <a:lnTo>
                    <a:pt x="3365" y="854"/>
                  </a:lnTo>
                  <a:lnTo>
                    <a:pt x="2496" y="1537"/>
                  </a:lnTo>
                  <a:lnTo>
                    <a:pt x="1737" y="2391"/>
                  </a:lnTo>
                  <a:lnTo>
                    <a:pt x="1085" y="3074"/>
                  </a:lnTo>
                  <a:lnTo>
                    <a:pt x="543" y="3927"/>
                  </a:lnTo>
                  <a:lnTo>
                    <a:pt x="326" y="5037"/>
                  </a:lnTo>
                  <a:lnTo>
                    <a:pt x="0" y="7086"/>
                  </a:lnTo>
                  <a:lnTo>
                    <a:pt x="0" y="8794"/>
                  </a:lnTo>
                  <a:lnTo>
                    <a:pt x="543" y="10587"/>
                  </a:lnTo>
                  <a:lnTo>
                    <a:pt x="1085" y="12123"/>
                  </a:lnTo>
                  <a:lnTo>
                    <a:pt x="1954" y="13916"/>
                  </a:lnTo>
                  <a:lnTo>
                    <a:pt x="3365" y="13489"/>
                  </a:lnTo>
                  <a:lnTo>
                    <a:pt x="1954" y="13916"/>
                  </a:lnTo>
                  <a:lnTo>
                    <a:pt x="3148" y="15624"/>
                  </a:lnTo>
                  <a:lnTo>
                    <a:pt x="4559" y="16990"/>
                  </a:lnTo>
                  <a:lnTo>
                    <a:pt x="5861" y="18270"/>
                  </a:lnTo>
                  <a:lnTo>
                    <a:pt x="7272" y="19380"/>
                  </a:lnTo>
                  <a:lnTo>
                    <a:pt x="9009" y="20319"/>
                  </a:lnTo>
                  <a:lnTo>
                    <a:pt x="10637" y="21002"/>
                  </a:lnTo>
                  <a:lnTo>
                    <a:pt x="12699" y="21429"/>
                  </a:lnTo>
                  <a:lnTo>
                    <a:pt x="14328" y="21600"/>
                  </a:lnTo>
                  <a:lnTo>
                    <a:pt x="15739" y="21429"/>
                  </a:lnTo>
                  <a:lnTo>
                    <a:pt x="17150" y="21002"/>
                  </a:lnTo>
                  <a:lnTo>
                    <a:pt x="17475" y="21002"/>
                  </a:lnTo>
                  <a:lnTo>
                    <a:pt x="18235" y="20490"/>
                  </a:lnTo>
                  <a:lnTo>
                    <a:pt x="19429" y="19892"/>
                  </a:lnTo>
                  <a:lnTo>
                    <a:pt x="19972" y="18953"/>
                  </a:lnTo>
                  <a:lnTo>
                    <a:pt x="20515" y="18270"/>
                  </a:lnTo>
                  <a:lnTo>
                    <a:pt x="21383" y="16307"/>
                  </a:lnTo>
                  <a:lnTo>
                    <a:pt x="21600" y="14087"/>
                  </a:lnTo>
                  <a:lnTo>
                    <a:pt x="21600" y="12379"/>
                  </a:lnTo>
                  <a:lnTo>
                    <a:pt x="21057" y="10757"/>
                  </a:lnTo>
                  <a:lnTo>
                    <a:pt x="20515" y="9050"/>
                  </a:lnTo>
                  <a:lnTo>
                    <a:pt x="19646" y="7257"/>
                  </a:lnTo>
                  <a:lnTo>
                    <a:pt x="17475" y="8111"/>
                  </a:lnTo>
                  <a:lnTo>
                    <a:pt x="18235" y="9733"/>
                  </a:lnTo>
                  <a:lnTo>
                    <a:pt x="18778" y="11270"/>
                  </a:lnTo>
                  <a:lnTo>
                    <a:pt x="19104" y="12550"/>
                  </a:lnTo>
                  <a:lnTo>
                    <a:pt x="19104" y="14087"/>
                  </a:lnTo>
                  <a:lnTo>
                    <a:pt x="18778" y="15880"/>
                  </a:lnTo>
                  <a:lnTo>
                    <a:pt x="18235" y="17417"/>
                  </a:lnTo>
                  <a:lnTo>
                    <a:pt x="17475" y="18526"/>
                  </a:lnTo>
                  <a:lnTo>
                    <a:pt x="16281" y="19209"/>
                  </a:lnTo>
                  <a:lnTo>
                    <a:pt x="16824" y="20063"/>
                  </a:lnTo>
                  <a:lnTo>
                    <a:pt x="16281" y="19209"/>
                  </a:lnTo>
                  <a:lnTo>
                    <a:pt x="15196" y="19380"/>
                  </a:lnTo>
                  <a:lnTo>
                    <a:pt x="14328" y="19636"/>
                  </a:lnTo>
                  <a:lnTo>
                    <a:pt x="12917" y="19380"/>
                  </a:lnTo>
                  <a:lnTo>
                    <a:pt x="11831" y="19209"/>
                  </a:lnTo>
                  <a:lnTo>
                    <a:pt x="9009" y="17843"/>
                  </a:lnTo>
                  <a:lnTo>
                    <a:pt x="7598" y="16990"/>
                  </a:lnTo>
                  <a:lnTo>
                    <a:pt x="6513" y="15880"/>
                  </a:lnTo>
                  <a:lnTo>
                    <a:pt x="5319" y="14514"/>
                  </a:lnTo>
                  <a:lnTo>
                    <a:pt x="4559" y="13233"/>
                  </a:lnTo>
                  <a:lnTo>
                    <a:pt x="4559" y="12977"/>
                  </a:lnTo>
                  <a:lnTo>
                    <a:pt x="2822" y="9904"/>
                  </a:lnTo>
                  <a:lnTo>
                    <a:pt x="2496" y="8623"/>
                  </a:lnTo>
                  <a:lnTo>
                    <a:pt x="2496" y="5464"/>
                  </a:lnTo>
                  <a:lnTo>
                    <a:pt x="3365" y="3927"/>
                  </a:lnTo>
                  <a:lnTo>
                    <a:pt x="4233" y="3074"/>
                  </a:lnTo>
                  <a:lnTo>
                    <a:pt x="5644" y="2391"/>
                  </a:lnTo>
                  <a:lnTo>
                    <a:pt x="5644" y="2220"/>
                  </a:lnTo>
                  <a:lnTo>
                    <a:pt x="6513" y="1964"/>
                  </a:lnTo>
                  <a:lnTo>
                    <a:pt x="8683" y="1964"/>
                  </a:lnTo>
                  <a:lnTo>
                    <a:pt x="9877" y="2391"/>
                  </a:lnTo>
                  <a:lnTo>
                    <a:pt x="11288" y="2817"/>
                  </a:lnTo>
                  <a:lnTo>
                    <a:pt x="12699" y="3500"/>
                  </a:lnTo>
                  <a:lnTo>
                    <a:pt x="15196" y="5464"/>
                  </a:lnTo>
                  <a:lnTo>
                    <a:pt x="16281" y="6830"/>
                  </a:lnTo>
                  <a:lnTo>
                    <a:pt x="17475" y="8111"/>
                  </a:lnTo>
                  <a:lnTo>
                    <a:pt x="19646" y="7257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91440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186" name="Freeform 10"/>
            <p:cNvSpPr/>
            <p:nvPr/>
          </p:nvSpPr>
          <p:spPr>
            <a:xfrm>
              <a:off x="4476762" y="2243612"/>
              <a:ext cx="254003" cy="381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195" y="9540"/>
                  </a:moveTo>
                  <a:lnTo>
                    <a:pt x="20250" y="7380"/>
                  </a:lnTo>
                  <a:lnTo>
                    <a:pt x="19170" y="5310"/>
                  </a:lnTo>
                  <a:lnTo>
                    <a:pt x="17415" y="3690"/>
                  </a:lnTo>
                  <a:lnTo>
                    <a:pt x="15660" y="2250"/>
                  </a:lnTo>
                  <a:lnTo>
                    <a:pt x="13905" y="1080"/>
                  </a:lnTo>
                  <a:lnTo>
                    <a:pt x="11880" y="450"/>
                  </a:lnTo>
                  <a:lnTo>
                    <a:pt x="9720" y="0"/>
                  </a:lnTo>
                  <a:lnTo>
                    <a:pt x="7695" y="180"/>
                  </a:lnTo>
                  <a:lnTo>
                    <a:pt x="5535" y="630"/>
                  </a:lnTo>
                  <a:lnTo>
                    <a:pt x="3780" y="1620"/>
                  </a:lnTo>
                  <a:lnTo>
                    <a:pt x="2430" y="2790"/>
                  </a:lnTo>
                  <a:lnTo>
                    <a:pt x="1350" y="4140"/>
                  </a:lnTo>
                  <a:lnTo>
                    <a:pt x="675" y="6030"/>
                  </a:lnTo>
                  <a:lnTo>
                    <a:pt x="0" y="7830"/>
                  </a:lnTo>
                  <a:lnTo>
                    <a:pt x="270" y="9990"/>
                  </a:lnTo>
                  <a:lnTo>
                    <a:pt x="675" y="12330"/>
                  </a:lnTo>
                  <a:lnTo>
                    <a:pt x="1755" y="14400"/>
                  </a:lnTo>
                  <a:lnTo>
                    <a:pt x="2700" y="16290"/>
                  </a:lnTo>
                  <a:lnTo>
                    <a:pt x="4185" y="18090"/>
                  </a:lnTo>
                  <a:lnTo>
                    <a:pt x="5940" y="19530"/>
                  </a:lnTo>
                  <a:lnTo>
                    <a:pt x="7965" y="20700"/>
                  </a:lnTo>
                  <a:lnTo>
                    <a:pt x="10125" y="21420"/>
                  </a:lnTo>
                  <a:lnTo>
                    <a:pt x="12150" y="21600"/>
                  </a:lnTo>
                  <a:lnTo>
                    <a:pt x="14310" y="21600"/>
                  </a:lnTo>
                  <a:lnTo>
                    <a:pt x="16335" y="21150"/>
                  </a:lnTo>
                  <a:lnTo>
                    <a:pt x="18090" y="20250"/>
                  </a:lnTo>
                  <a:lnTo>
                    <a:pt x="19440" y="19080"/>
                  </a:lnTo>
                  <a:lnTo>
                    <a:pt x="20520" y="17460"/>
                  </a:lnTo>
                  <a:lnTo>
                    <a:pt x="21195" y="15750"/>
                  </a:lnTo>
                  <a:lnTo>
                    <a:pt x="21600" y="13680"/>
                  </a:lnTo>
                  <a:lnTo>
                    <a:pt x="21600" y="11610"/>
                  </a:lnTo>
                  <a:lnTo>
                    <a:pt x="21195" y="9540"/>
                  </a:lnTo>
                  <a:close/>
                </a:path>
              </a:pathLst>
            </a:custGeom>
            <a:solidFill>
              <a:srgbClr val="D6529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91440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187" name="Freeform 12"/>
            <p:cNvSpPr/>
            <p:nvPr/>
          </p:nvSpPr>
          <p:spPr>
            <a:xfrm>
              <a:off x="4476762" y="2243612"/>
              <a:ext cx="258766" cy="3857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805" y="9422"/>
                  </a:moveTo>
                  <a:lnTo>
                    <a:pt x="20142" y="7289"/>
                  </a:lnTo>
                  <a:lnTo>
                    <a:pt x="19082" y="5511"/>
                  </a:lnTo>
                  <a:lnTo>
                    <a:pt x="17757" y="4089"/>
                  </a:lnTo>
                  <a:lnTo>
                    <a:pt x="16034" y="2756"/>
                  </a:lnTo>
                  <a:lnTo>
                    <a:pt x="14312" y="1600"/>
                  </a:lnTo>
                  <a:lnTo>
                    <a:pt x="12589" y="622"/>
                  </a:lnTo>
                  <a:lnTo>
                    <a:pt x="10601" y="178"/>
                  </a:lnTo>
                  <a:lnTo>
                    <a:pt x="8879" y="0"/>
                  </a:lnTo>
                  <a:lnTo>
                    <a:pt x="7553" y="178"/>
                  </a:lnTo>
                  <a:lnTo>
                    <a:pt x="5831" y="444"/>
                  </a:lnTo>
                  <a:lnTo>
                    <a:pt x="4373" y="1067"/>
                  </a:lnTo>
                  <a:lnTo>
                    <a:pt x="3048" y="1778"/>
                  </a:lnTo>
                  <a:lnTo>
                    <a:pt x="928" y="4089"/>
                  </a:lnTo>
                  <a:lnTo>
                    <a:pt x="663" y="5511"/>
                  </a:lnTo>
                  <a:lnTo>
                    <a:pt x="0" y="7111"/>
                  </a:lnTo>
                  <a:lnTo>
                    <a:pt x="0" y="8711"/>
                  </a:lnTo>
                  <a:lnTo>
                    <a:pt x="265" y="10311"/>
                  </a:lnTo>
                  <a:lnTo>
                    <a:pt x="663" y="12178"/>
                  </a:lnTo>
                  <a:lnTo>
                    <a:pt x="1325" y="13956"/>
                  </a:lnTo>
                  <a:lnTo>
                    <a:pt x="2385" y="15822"/>
                  </a:lnTo>
                  <a:lnTo>
                    <a:pt x="3710" y="17422"/>
                  </a:lnTo>
                  <a:lnTo>
                    <a:pt x="5433" y="18844"/>
                  </a:lnTo>
                  <a:lnTo>
                    <a:pt x="7156" y="20000"/>
                  </a:lnTo>
                  <a:lnTo>
                    <a:pt x="8879" y="20889"/>
                  </a:lnTo>
                  <a:lnTo>
                    <a:pt x="10601" y="21333"/>
                  </a:lnTo>
                  <a:lnTo>
                    <a:pt x="12589" y="21600"/>
                  </a:lnTo>
                  <a:lnTo>
                    <a:pt x="14047" y="21333"/>
                  </a:lnTo>
                  <a:lnTo>
                    <a:pt x="15769" y="21156"/>
                  </a:lnTo>
                  <a:lnTo>
                    <a:pt x="17094" y="20444"/>
                  </a:lnTo>
                  <a:lnTo>
                    <a:pt x="18420" y="19467"/>
                  </a:lnTo>
                  <a:lnTo>
                    <a:pt x="19480" y="18578"/>
                  </a:lnTo>
                  <a:lnTo>
                    <a:pt x="20142" y="17244"/>
                  </a:lnTo>
                  <a:lnTo>
                    <a:pt x="20805" y="15822"/>
                  </a:lnTo>
                  <a:lnTo>
                    <a:pt x="21202" y="14489"/>
                  </a:lnTo>
                  <a:lnTo>
                    <a:pt x="21600" y="12800"/>
                  </a:lnTo>
                  <a:lnTo>
                    <a:pt x="21202" y="11022"/>
                  </a:lnTo>
                  <a:lnTo>
                    <a:pt x="20805" y="9422"/>
                  </a:lnTo>
                  <a:lnTo>
                    <a:pt x="20540" y="9422"/>
                  </a:lnTo>
                  <a:lnTo>
                    <a:pt x="21202" y="11022"/>
                  </a:lnTo>
                  <a:lnTo>
                    <a:pt x="21202" y="14489"/>
                  </a:lnTo>
                  <a:lnTo>
                    <a:pt x="20805" y="15822"/>
                  </a:lnTo>
                  <a:lnTo>
                    <a:pt x="20142" y="17244"/>
                  </a:lnTo>
                  <a:lnTo>
                    <a:pt x="19082" y="18400"/>
                  </a:lnTo>
                  <a:lnTo>
                    <a:pt x="18155" y="19467"/>
                  </a:lnTo>
                  <a:lnTo>
                    <a:pt x="17094" y="20444"/>
                  </a:lnTo>
                  <a:lnTo>
                    <a:pt x="15769" y="20889"/>
                  </a:lnTo>
                  <a:lnTo>
                    <a:pt x="14047" y="21333"/>
                  </a:lnTo>
                  <a:lnTo>
                    <a:pt x="12589" y="21333"/>
                  </a:lnTo>
                  <a:lnTo>
                    <a:pt x="10866" y="21156"/>
                  </a:lnTo>
                  <a:lnTo>
                    <a:pt x="8879" y="20622"/>
                  </a:lnTo>
                  <a:lnTo>
                    <a:pt x="7156" y="20000"/>
                  </a:lnTo>
                  <a:lnTo>
                    <a:pt x="5433" y="18844"/>
                  </a:lnTo>
                  <a:lnTo>
                    <a:pt x="4108" y="17422"/>
                  </a:lnTo>
                  <a:lnTo>
                    <a:pt x="2650" y="15822"/>
                  </a:lnTo>
                  <a:lnTo>
                    <a:pt x="1723" y="13956"/>
                  </a:lnTo>
                  <a:lnTo>
                    <a:pt x="663" y="12178"/>
                  </a:lnTo>
                  <a:lnTo>
                    <a:pt x="265" y="10311"/>
                  </a:lnTo>
                  <a:lnTo>
                    <a:pt x="265" y="7111"/>
                  </a:lnTo>
                  <a:lnTo>
                    <a:pt x="663" y="5511"/>
                  </a:lnTo>
                  <a:lnTo>
                    <a:pt x="1325" y="4356"/>
                  </a:lnTo>
                  <a:lnTo>
                    <a:pt x="1988" y="2933"/>
                  </a:lnTo>
                  <a:lnTo>
                    <a:pt x="3048" y="2044"/>
                  </a:lnTo>
                  <a:lnTo>
                    <a:pt x="4373" y="1067"/>
                  </a:lnTo>
                  <a:lnTo>
                    <a:pt x="5831" y="622"/>
                  </a:lnTo>
                  <a:lnTo>
                    <a:pt x="7553" y="178"/>
                  </a:lnTo>
                  <a:lnTo>
                    <a:pt x="10601" y="178"/>
                  </a:lnTo>
                  <a:lnTo>
                    <a:pt x="12589" y="889"/>
                  </a:lnTo>
                  <a:lnTo>
                    <a:pt x="14312" y="1600"/>
                  </a:lnTo>
                  <a:lnTo>
                    <a:pt x="16034" y="2756"/>
                  </a:lnTo>
                  <a:lnTo>
                    <a:pt x="17492" y="4089"/>
                  </a:lnTo>
                  <a:lnTo>
                    <a:pt x="18817" y="5689"/>
                  </a:lnTo>
                  <a:lnTo>
                    <a:pt x="19877" y="7289"/>
                  </a:lnTo>
                  <a:lnTo>
                    <a:pt x="20540" y="9422"/>
                  </a:lnTo>
                  <a:lnTo>
                    <a:pt x="20805" y="9422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91440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188" name="Freeform 13"/>
            <p:cNvSpPr/>
            <p:nvPr/>
          </p:nvSpPr>
          <p:spPr>
            <a:xfrm>
              <a:off x="4476762" y="2243612"/>
              <a:ext cx="258766" cy="3857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02" y="9422"/>
                  </a:moveTo>
                  <a:lnTo>
                    <a:pt x="20142" y="7289"/>
                  </a:lnTo>
                  <a:lnTo>
                    <a:pt x="19082" y="5511"/>
                  </a:lnTo>
                  <a:lnTo>
                    <a:pt x="17757" y="3911"/>
                  </a:lnTo>
                  <a:lnTo>
                    <a:pt x="16432" y="2489"/>
                  </a:lnTo>
                  <a:lnTo>
                    <a:pt x="14312" y="1333"/>
                  </a:lnTo>
                  <a:lnTo>
                    <a:pt x="12589" y="622"/>
                  </a:lnTo>
                  <a:lnTo>
                    <a:pt x="10601" y="0"/>
                  </a:lnTo>
                  <a:lnTo>
                    <a:pt x="7553" y="0"/>
                  </a:lnTo>
                  <a:lnTo>
                    <a:pt x="5831" y="444"/>
                  </a:lnTo>
                  <a:lnTo>
                    <a:pt x="4373" y="1067"/>
                  </a:lnTo>
                  <a:lnTo>
                    <a:pt x="3048" y="1778"/>
                  </a:lnTo>
                  <a:lnTo>
                    <a:pt x="928" y="4089"/>
                  </a:lnTo>
                  <a:lnTo>
                    <a:pt x="265" y="5689"/>
                  </a:lnTo>
                  <a:lnTo>
                    <a:pt x="0" y="7111"/>
                  </a:lnTo>
                  <a:lnTo>
                    <a:pt x="0" y="10578"/>
                  </a:lnTo>
                  <a:lnTo>
                    <a:pt x="265" y="12178"/>
                  </a:lnTo>
                  <a:lnTo>
                    <a:pt x="1325" y="14222"/>
                  </a:lnTo>
                  <a:lnTo>
                    <a:pt x="2385" y="15822"/>
                  </a:lnTo>
                  <a:lnTo>
                    <a:pt x="3710" y="17422"/>
                  </a:lnTo>
                  <a:lnTo>
                    <a:pt x="5433" y="18844"/>
                  </a:lnTo>
                  <a:lnTo>
                    <a:pt x="7156" y="20000"/>
                  </a:lnTo>
                  <a:lnTo>
                    <a:pt x="8879" y="20889"/>
                  </a:lnTo>
                  <a:lnTo>
                    <a:pt x="10866" y="21333"/>
                  </a:lnTo>
                  <a:lnTo>
                    <a:pt x="12589" y="21600"/>
                  </a:lnTo>
                  <a:lnTo>
                    <a:pt x="14047" y="21600"/>
                  </a:lnTo>
                  <a:lnTo>
                    <a:pt x="15769" y="21156"/>
                  </a:lnTo>
                  <a:lnTo>
                    <a:pt x="17094" y="20444"/>
                  </a:lnTo>
                  <a:lnTo>
                    <a:pt x="18420" y="19467"/>
                  </a:lnTo>
                  <a:lnTo>
                    <a:pt x="19480" y="18578"/>
                  </a:lnTo>
                  <a:lnTo>
                    <a:pt x="20540" y="17244"/>
                  </a:lnTo>
                  <a:lnTo>
                    <a:pt x="21202" y="15822"/>
                  </a:lnTo>
                  <a:lnTo>
                    <a:pt x="21600" y="14222"/>
                  </a:lnTo>
                  <a:lnTo>
                    <a:pt x="21600" y="11022"/>
                  </a:lnTo>
                  <a:lnTo>
                    <a:pt x="21202" y="9422"/>
                  </a:lnTo>
                  <a:lnTo>
                    <a:pt x="20805" y="9422"/>
                  </a:lnTo>
                  <a:lnTo>
                    <a:pt x="21202" y="11022"/>
                  </a:lnTo>
                  <a:lnTo>
                    <a:pt x="21202" y="14222"/>
                  </a:lnTo>
                  <a:lnTo>
                    <a:pt x="20805" y="15822"/>
                  </a:lnTo>
                  <a:lnTo>
                    <a:pt x="20142" y="17244"/>
                  </a:lnTo>
                  <a:lnTo>
                    <a:pt x="19082" y="18400"/>
                  </a:lnTo>
                  <a:lnTo>
                    <a:pt x="18155" y="19467"/>
                  </a:lnTo>
                  <a:lnTo>
                    <a:pt x="17094" y="20178"/>
                  </a:lnTo>
                  <a:lnTo>
                    <a:pt x="15769" y="20889"/>
                  </a:lnTo>
                  <a:lnTo>
                    <a:pt x="14047" y="21333"/>
                  </a:lnTo>
                  <a:lnTo>
                    <a:pt x="12589" y="21333"/>
                  </a:lnTo>
                  <a:lnTo>
                    <a:pt x="10866" y="21156"/>
                  </a:lnTo>
                  <a:lnTo>
                    <a:pt x="8879" y="20622"/>
                  </a:lnTo>
                  <a:lnTo>
                    <a:pt x="7156" y="20000"/>
                  </a:lnTo>
                  <a:lnTo>
                    <a:pt x="5433" y="18844"/>
                  </a:lnTo>
                  <a:lnTo>
                    <a:pt x="4108" y="17422"/>
                  </a:lnTo>
                  <a:lnTo>
                    <a:pt x="2650" y="15822"/>
                  </a:lnTo>
                  <a:lnTo>
                    <a:pt x="1723" y="13956"/>
                  </a:lnTo>
                  <a:lnTo>
                    <a:pt x="663" y="12178"/>
                  </a:lnTo>
                  <a:lnTo>
                    <a:pt x="265" y="10311"/>
                  </a:lnTo>
                  <a:lnTo>
                    <a:pt x="265" y="7111"/>
                  </a:lnTo>
                  <a:lnTo>
                    <a:pt x="663" y="5689"/>
                  </a:lnTo>
                  <a:lnTo>
                    <a:pt x="1325" y="4356"/>
                  </a:lnTo>
                  <a:lnTo>
                    <a:pt x="2385" y="3200"/>
                  </a:lnTo>
                  <a:lnTo>
                    <a:pt x="3313" y="2044"/>
                  </a:lnTo>
                  <a:lnTo>
                    <a:pt x="4373" y="1067"/>
                  </a:lnTo>
                  <a:lnTo>
                    <a:pt x="5831" y="622"/>
                  </a:lnTo>
                  <a:lnTo>
                    <a:pt x="7553" y="178"/>
                  </a:lnTo>
                  <a:lnTo>
                    <a:pt x="10601" y="178"/>
                  </a:lnTo>
                  <a:lnTo>
                    <a:pt x="12589" y="889"/>
                  </a:lnTo>
                  <a:lnTo>
                    <a:pt x="14312" y="1600"/>
                  </a:lnTo>
                  <a:lnTo>
                    <a:pt x="16034" y="2756"/>
                  </a:lnTo>
                  <a:lnTo>
                    <a:pt x="17492" y="4089"/>
                  </a:lnTo>
                  <a:lnTo>
                    <a:pt x="18817" y="5689"/>
                  </a:lnTo>
                  <a:lnTo>
                    <a:pt x="19877" y="7289"/>
                  </a:lnTo>
                  <a:lnTo>
                    <a:pt x="20805" y="9422"/>
                  </a:lnTo>
                  <a:lnTo>
                    <a:pt x="21202" y="9422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91440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189" name="Freeform 14"/>
            <p:cNvSpPr/>
            <p:nvPr/>
          </p:nvSpPr>
          <p:spPr>
            <a:xfrm>
              <a:off x="4459299" y="2226149"/>
              <a:ext cx="292104" cy="4191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013" y="9082"/>
                  </a:moveTo>
                  <a:lnTo>
                    <a:pt x="20426" y="7200"/>
                  </a:lnTo>
                  <a:lnTo>
                    <a:pt x="19135" y="5482"/>
                  </a:lnTo>
                  <a:lnTo>
                    <a:pt x="17961" y="4009"/>
                  </a:lnTo>
                  <a:lnTo>
                    <a:pt x="16435" y="2536"/>
                  </a:lnTo>
                  <a:lnTo>
                    <a:pt x="14909" y="1473"/>
                  </a:lnTo>
                  <a:lnTo>
                    <a:pt x="13030" y="655"/>
                  </a:lnTo>
                  <a:lnTo>
                    <a:pt x="10917" y="245"/>
                  </a:lnTo>
                  <a:lnTo>
                    <a:pt x="8804" y="0"/>
                  </a:lnTo>
                  <a:lnTo>
                    <a:pt x="7278" y="0"/>
                  </a:lnTo>
                  <a:lnTo>
                    <a:pt x="7630" y="1064"/>
                  </a:lnTo>
                  <a:lnTo>
                    <a:pt x="7278" y="0"/>
                  </a:lnTo>
                  <a:lnTo>
                    <a:pt x="5752" y="409"/>
                  </a:lnTo>
                  <a:lnTo>
                    <a:pt x="4226" y="1064"/>
                  </a:lnTo>
                  <a:lnTo>
                    <a:pt x="3052" y="1718"/>
                  </a:lnTo>
                  <a:lnTo>
                    <a:pt x="2465" y="2536"/>
                  </a:lnTo>
                  <a:lnTo>
                    <a:pt x="939" y="4255"/>
                  </a:lnTo>
                  <a:lnTo>
                    <a:pt x="352" y="6382"/>
                  </a:lnTo>
                  <a:lnTo>
                    <a:pt x="0" y="8673"/>
                  </a:lnTo>
                  <a:lnTo>
                    <a:pt x="0" y="10391"/>
                  </a:lnTo>
                  <a:lnTo>
                    <a:pt x="352" y="12109"/>
                  </a:lnTo>
                  <a:lnTo>
                    <a:pt x="1291" y="14236"/>
                  </a:lnTo>
                  <a:lnTo>
                    <a:pt x="2113" y="15873"/>
                  </a:lnTo>
                  <a:lnTo>
                    <a:pt x="3639" y="17591"/>
                  </a:lnTo>
                  <a:lnTo>
                    <a:pt x="4930" y="18818"/>
                  </a:lnTo>
                  <a:lnTo>
                    <a:pt x="6691" y="20127"/>
                  </a:lnTo>
                  <a:lnTo>
                    <a:pt x="8570" y="20945"/>
                  </a:lnTo>
                  <a:lnTo>
                    <a:pt x="10330" y="21355"/>
                  </a:lnTo>
                  <a:lnTo>
                    <a:pt x="12443" y="21600"/>
                  </a:lnTo>
                  <a:lnTo>
                    <a:pt x="13970" y="21600"/>
                  </a:lnTo>
                  <a:lnTo>
                    <a:pt x="13735" y="20536"/>
                  </a:lnTo>
                  <a:lnTo>
                    <a:pt x="13735" y="21600"/>
                  </a:lnTo>
                  <a:lnTo>
                    <a:pt x="15496" y="21191"/>
                  </a:lnTo>
                  <a:lnTo>
                    <a:pt x="17374" y="20536"/>
                  </a:lnTo>
                  <a:lnTo>
                    <a:pt x="19722" y="18409"/>
                  </a:lnTo>
                  <a:lnTo>
                    <a:pt x="20426" y="17182"/>
                  </a:lnTo>
                  <a:lnTo>
                    <a:pt x="21600" y="14236"/>
                  </a:lnTo>
                  <a:lnTo>
                    <a:pt x="21600" y="11045"/>
                  </a:lnTo>
                  <a:lnTo>
                    <a:pt x="21013" y="9082"/>
                  </a:lnTo>
                  <a:lnTo>
                    <a:pt x="18548" y="9573"/>
                  </a:lnTo>
                  <a:lnTo>
                    <a:pt x="18900" y="11045"/>
                  </a:lnTo>
                  <a:lnTo>
                    <a:pt x="18900" y="13991"/>
                  </a:lnTo>
                  <a:lnTo>
                    <a:pt x="18548" y="15218"/>
                  </a:lnTo>
                  <a:lnTo>
                    <a:pt x="17961" y="16527"/>
                  </a:lnTo>
                  <a:lnTo>
                    <a:pt x="17374" y="17591"/>
                  </a:lnTo>
                  <a:lnTo>
                    <a:pt x="16435" y="18245"/>
                  </a:lnTo>
                  <a:lnTo>
                    <a:pt x="15496" y="18818"/>
                  </a:lnTo>
                  <a:lnTo>
                    <a:pt x="14557" y="19473"/>
                  </a:lnTo>
                  <a:lnTo>
                    <a:pt x="13383" y="19718"/>
                  </a:lnTo>
                  <a:lnTo>
                    <a:pt x="11270" y="19718"/>
                  </a:lnTo>
                  <a:lnTo>
                    <a:pt x="9743" y="19309"/>
                  </a:lnTo>
                  <a:lnTo>
                    <a:pt x="7630" y="18245"/>
                  </a:lnTo>
                  <a:lnTo>
                    <a:pt x="5752" y="16527"/>
                  </a:lnTo>
                  <a:lnTo>
                    <a:pt x="4226" y="14400"/>
                  </a:lnTo>
                  <a:lnTo>
                    <a:pt x="3639" y="13173"/>
                  </a:lnTo>
                  <a:lnTo>
                    <a:pt x="3052" y="11618"/>
                  </a:lnTo>
                  <a:lnTo>
                    <a:pt x="2817" y="10145"/>
                  </a:lnTo>
                  <a:lnTo>
                    <a:pt x="2817" y="7445"/>
                  </a:lnTo>
                  <a:lnTo>
                    <a:pt x="3052" y="6136"/>
                  </a:lnTo>
                  <a:lnTo>
                    <a:pt x="3639" y="4909"/>
                  </a:lnTo>
                  <a:lnTo>
                    <a:pt x="4226" y="4009"/>
                  </a:lnTo>
                  <a:lnTo>
                    <a:pt x="4930" y="3191"/>
                  </a:lnTo>
                  <a:lnTo>
                    <a:pt x="5752" y="2536"/>
                  </a:lnTo>
                  <a:lnTo>
                    <a:pt x="6691" y="2127"/>
                  </a:lnTo>
                  <a:lnTo>
                    <a:pt x="7983" y="1882"/>
                  </a:lnTo>
                  <a:lnTo>
                    <a:pt x="10330" y="1882"/>
                  </a:lnTo>
                  <a:lnTo>
                    <a:pt x="11622" y="2373"/>
                  </a:lnTo>
                  <a:lnTo>
                    <a:pt x="13735" y="3436"/>
                  </a:lnTo>
                  <a:lnTo>
                    <a:pt x="15848" y="5073"/>
                  </a:lnTo>
                  <a:lnTo>
                    <a:pt x="17374" y="7200"/>
                  </a:lnTo>
                  <a:lnTo>
                    <a:pt x="18548" y="9573"/>
                  </a:lnTo>
                  <a:lnTo>
                    <a:pt x="21013" y="9082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91440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190" name="Freeform 15"/>
            <p:cNvSpPr/>
            <p:nvPr/>
          </p:nvSpPr>
          <p:spPr>
            <a:xfrm>
              <a:off x="4438662" y="2621437"/>
              <a:ext cx="255591" cy="381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929" y="12510"/>
                  </a:moveTo>
                  <a:lnTo>
                    <a:pt x="21600" y="10170"/>
                  </a:lnTo>
                  <a:lnTo>
                    <a:pt x="21600" y="6210"/>
                  </a:lnTo>
                  <a:lnTo>
                    <a:pt x="20929" y="4410"/>
                  </a:lnTo>
                  <a:lnTo>
                    <a:pt x="19856" y="2790"/>
                  </a:lnTo>
                  <a:lnTo>
                    <a:pt x="18380" y="1620"/>
                  </a:lnTo>
                  <a:lnTo>
                    <a:pt x="16636" y="630"/>
                  </a:lnTo>
                  <a:lnTo>
                    <a:pt x="14624" y="0"/>
                  </a:lnTo>
                  <a:lnTo>
                    <a:pt x="12477" y="0"/>
                  </a:lnTo>
                  <a:lnTo>
                    <a:pt x="10465" y="180"/>
                  </a:lnTo>
                  <a:lnTo>
                    <a:pt x="8318" y="900"/>
                  </a:lnTo>
                  <a:lnTo>
                    <a:pt x="6306" y="2070"/>
                  </a:lnTo>
                  <a:lnTo>
                    <a:pt x="4561" y="3420"/>
                  </a:lnTo>
                  <a:lnTo>
                    <a:pt x="2817" y="5040"/>
                  </a:lnTo>
                  <a:lnTo>
                    <a:pt x="1744" y="6930"/>
                  </a:lnTo>
                  <a:lnTo>
                    <a:pt x="671" y="9270"/>
                  </a:lnTo>
                  <a:lnTo>
                    <a:pt x="0" y="11340"/>
                  </a:lnTo>
                  <a:lnTo>
                    <a:pt x="0" y="13500"/>
                  </a:lnTo>
                  <a:lnTo>
                    <a:pt x="402" y="15570"/>
                  </a:lnTo>
                  <a:lnTo>
                    <a:pt x="671" y="17190"/>
                  </a:lnTo>
                  <a:lnTo>
                    <a:pt x="1744" y="18810"/>
                  </a:lnTo>
                  <a:lnTo>
                    <a:pt x="3220" y="19980"/>
                  </a:lnTo>
                  <a:lnTo>
                    <a:pt x="4964" y="20880"/>
                  </a:lnTo>
                  <a:lnTo>
                    <a:pt x="6976" y="21600"/>
                  </a:lnTo>
                  <a:lnTo>
                    <a:pt x="9123" y="21600"/>
                  </a:lnTo>
                  <a:lnTo>
                    <a:pt x="11135" y="21420"/>
                  </a:lnTo>
                  <a:lnTo>
                    <a:pt x="13282" y="20700"/>
                  </a:lnTo>
                  <a:lnTo>
                    <a:pt x="15294" y="19530"/>
                  </a:lnTo>
                  <a:lnTo>
                    <a:pt x="17039" y="18090"/>
                  </a:lnTo>
                  <a:lnTo>
                    <a:pt x="18783" y="16470"/>
                  </a:lnTo>
                  <a:lnTo>
                    <a:pt x="19856" y="14670"/>
                  </a:lnTo>
                  <a:lnTo>
                    <a:pt x="20929" y="12510"/>
                  </a:lnTo>
                  <a:close/>
                </a:path>
              </a:pathLst>
            </a:custGeom>
            <a:solidFill>
              <a:srgbClr val="D6529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91440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191" name="Freeform 17"/>
            <p:cNvSpPr/>
            <p:nvPr/>
          </p:nvSpPr>
          <p:spPr>
            <a:xfrm>
              <a:off x="4438662" y="2621437"/>
              <a:ext cx="258766" cy="3857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937" y="12356"/>
                  </a:moveTo>
                  <a:lnTo>
                    <a:pt x="21335" y="10311"/>
                  </a:lnTo>
                  <a:lnTo>
                    <a:pt x="21600" y="8444"/>
                  </a:lnTo>
                  <a:lnTo>
                    <a:pt x="21335" y="6844"/>
                  </a:lnTo>
                  <a:lnTo>
                    <a:pt x="20937" y="5511"/>
                  </a:lnTo>
                  <a:lnTo>
                    <a:pt x="20672" y="4089"/>
                  </a:lnTo>
                  <a:lnTo>
                    <a:pt x="18552" y="1778"/>
                  </a:lnTo>
                  <a:lnTo>
                    <a:pt x="17492" y="1067"/>
                  </a:lnTo>
                  <a:lnTo>
                    <a:pt x="16167" y="444"/>
                  </a:lnTo>
                  <a:lnTo>
                    <a:pt x="14444" y="0"/>
                  </a:lnTo>
                  <a:lnTo>
                    <a:pt x="10999" y="0"/>
                  </a:lnTo>
                  <a:lnTo>
                    <a:pt x="9011" y="622"/>
                  </a:lnTo>
                  <a:lnTo>
                    <a:pt x="7288" y="1333"/>
                  </a:lnTo>
                  <a:lnTo>
                    <a:pt x="5566" y="2489"/>
                  </a:lnTo>
                  <a:lnTo>
                    <a:pt x="3843" y="3911"/>
                  </a:lnTo>
                  <a:lnTo>
                    <a:pt x="2385" y="5511"/>
                  </a:lnTo>
                  <a:lnTo>
                    <a:pt x="1458" y="7111"/>
                  </a:lnTo>
                  <a:lnTo>
                    <a:pt x="663" y="9156"/>
                  </a:lnTo>
                  <a:lnTo>
                    <a:pt x="0" y="11022"/>
                  </a:lnTo>
                  <a:lnTo>
                    <a:pt x="0" y="14489"/>
                  </a:lnTo>
                  <a:lnTo>
                    <a:pt x="398" y="16089"/>
                  </a:lnTo>
                  <a:lnTo>
                    <a:pt x="1060" y="17244"/>
                  </a:lnTo>
                  <a:lnTo>
                    <a:pt x="1723" y="18578"/>
                  </a:lnTo>
                  <a:lnTo>
                    <a:pt x="2783" y="19467"/>
                  </a:lnTo>
                  <a:lnTo>
                    <a:pt x="3843" y="20444"/>
                  </a:lnTo>
                  <a:lnTo>
                    <a:pt x="5168" y="20889"/>
                  </a:lnTo>
                  <a:lnTo>
                    <a:pt x="6891" y="21333"/>
                  </a:lnTo>
                  <a:lnTo>
                    <a:pt x="8216" y="21600"/>
                  </a:lnTo>
                  <a:lnTo>
                    <a:pt x="10336" y="21333"/>
                  </a:lnTo>
                  <a:lnTo>
                    <a:pt x="12324" y="20889"/>
                  </a:lnTo>
                  <a:lnTo>
                    <a:pt x="14047" y="20000"/>
                  </a:lnTo>
                  <a:lnTo>
                    <a:pt x="15769" y="18844"/>
                  </a:lnTo>
                  <a:lnTo>
                    <a:pt x="17492" y="17422"/>
                  </a:lnTo>
                  <a:lnTo>
                    <a:pt x="18950" y="16089"/>
                  </a:lnTo>
                  <a:lnTo>
                    <a:pt x="19877" y="14222"/>
                  </a:lnTo>
                  <a:lnTo>
                    <a:pt x="20937" y="12356"/>
                  </a:lnTo>
                  <a:lnTo>
                    <a:pt x="20672" y="12178"/>
                  </a:lnTo>
                  <a:lnTo>
                    <a:pt x="19877" y="14222"/>
                  </a:lnTo>
                  <a:lnTo>
                    <a:pt x="17227" y="17422"/>
                  </a:lnTo>
                  <a:lnTo>
                    <a:pt x="15769" y="18844"/>
                  </a:lnTo>
                  <a:lnTo>
                    <a:pt x="14047" y="20000"/>
                  </a:lnTo>
                  <a:lnTo>
                    <a:pt x="12059" y="20622"/>
                  </a:lnTo>
                  <a:lnTo>
                    <a:pt x="10336" y="21156"/>
                  </a:lnTo>
                  <a:lnTo>
                    <a:pt x="8216" y="21333"/>
                  </a:lnTo>
                  <a:lnTo>
                    <a:pt x="6891" y="21156"/>
                  </a:lnTo>
                  <a:lnTo>
                    <a:pt x="5566" y="20889"/>
                  </a:lnTo>
                  <a:lnTo>
                    <a:pt x="4108" y="20178"/>
                  </a:lnTo>
                  <a:lnTo>
                    <a:pt x="2783" y="19467"/>
                  </a:lnTo>
                  <a:lnTo>
                    <a:pt x="1723" y="18400"/>
                  </a:lnTo>
                  <a:lnTo>
                    <a:pt x="398" y="16089"/>
                  </a:lnTo>
                  <a:lnTo>
                    <a:pt x="0" y="14489"/>
                  </a:lnTo>
                  <a:lnTo>
                    <a:pt x="0" y="13067"/>
                  </a:lnTo>
                  <a:lnTo>
                    <a:pt x="398" y="11022"/>
                  </a:lnTo>
                  <a:lnTo>
                    <a:pt x="663" y="9156"/>
                  </a:lnTo>
                  <a:lnTo>
                    <a:pt x="1723" y="7111"/>
                  </a:lnTo>
                  <a:lnTo>
                    <a:pt x="2783" y="5511"/>
                  </a:lnTo>
                  <a:lnTo>
                    <a:pt x="4108" y="3911"/>
                  </a:lnTo>
                  <a:lnTo>
                    <a:pt x="5566" y="2489"/>
                  </a:lnTo>
                  <a:lnTo>
                    <a:pt x="7288" y="1600"/>
                  </a:lnTo>
                  <a:lnTo>
                    <a:pt x="9276" y="622"/>
                  </a:lnTo>
                  <a:lnTo>
                    <a:pt x="10999" y="178"/>
                  </a:lnTo>
                  <a:lnTo>
                    <a:pt x="13119" y="0"/>
                  </a:lnTo>
                  <a:lnTo>
                    <a:pt x="14444" y="178"/>
                  </a:lnTo>
                  <a:lnTo>
                    <a:pt x="15769" y="444"/>
                  </a:lnTo>
                  <a:lnTo>
                    <a:pt x="17227" y="1067"/>
                  </a:lnTo>
                  <a:lnTo>
                    <a:pt x="18552" y="2044"/>
                  </a:lnTo>
                  <a:lnTo>
                    <a:pt x="19612" y="2933"/>
                  </a:lnTo>
                  <a:lnTo>
                    <a:pt x="20275" y="4089"/>
                  </a:lnTo>
                  <a:lnTo>
                    <a:pt x="20937" y="5511"/>
                  </a:lnTo>
                  <a:lnTo>
                    <a:pt x="21335" y="6844"/>
                  </a:lnTo>
                  <a:lnTo>
                    <a:pt x="21335" y="10311"/>
                  </a:lnTo>
                  <a:lnTo>
                    <a:pt x="20672" y="12178"/>
                  </a:lnTo>
                  <a:lnTo>
                    <a:pt x="20937" y="12356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91440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192" name="Freeform 18"/>
            <p:cNvSpPr/>
            <p:nvPr/>
          </p:nvSpPr>
          <p:spPr>
            <a:xfrm>
              <a:off x="4435487" y="2616674"/>
              <a:ext cx="261941" cy="390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945" y="12293"/>
                  </a:moveTo>
                  <a:lnTo>
                    <a:pt x="21338" y="10449"/>
                  </a:lnTo>
                  <a:lnTo>
                    <a:pt x="21600" y="8429"/>
                  </a:lnTo>
                  <a:lnTo>
                    <a:pt x="21338" y="7024"/>
                  </a:lnTo>
                  <a:lnTo>
                    <a:pt x="20945" y="5444"/>
                  </a:lnTo>
                  <a:lnTo>
                    <a:pt x="20291" y="4127"/>
                  </a:lnTo>
                  <a:lnTo>
                    <a:pt x="19636" y="2985"/>
                  </a:lnTo>
                  <a:lnTo>
                    <a:pt x="18589" y="2020"/>
                  </a:lnTo>
                  <a:lnTo>
                    <a:pt x="17542" y="1141"/>
                  </a:lnTo>
                  <a:lnTo>
                    <a:pt x="15840" y="439"/>
                  </a:lnTo>
                  <a:lnTo>
                    <a:pt x="14531" y="263"/>
                  </a:lnTo>
                  <a:lnTo>
                    <a:pt x="12829" y="0"/>
                  </a:lnTo>
                  <a:lnTo>
                    <a:pt x="10865" y="263"/>
                  </a:lnTo>
                  <a:lnTo>
                    <a:pt x="9164" y="702"/>
                  </a:lnTo>
                  <a:lnTo>
                    <a:pt x="7462" y="1580"/>
                  </a:lnTo>
                  <a:lnTo>
                    <a:pt x="4058" y="3863"/>
                  </a:lnTo>
                  <a:lnTo>
                    <a:pt x="2618" y="5444"/>
                  </a:lnTo>
                  <a:lnTo>
                    <a:pt x="1702" y="7288"/>
                  </a:lnTo>
                  <a:lnTo>
                    <a:pt x="655" y="9044"/>
                  </a:lnTo>
                  <a:lnTo>
                    <a:pt x="916" y="9307"/>
                  </a:lnTo>
                  <a:lnTo>
                    <a:pt x="655" y="9044"/>
                  </a:lnTo>
                  <a:lnTo>
                    <a:pt x="262" y="11151"/>
                  </a:lnTo>
                  <a:lnTo>
                    <a:pt x="0" y="13171"/>
                  </a:lnTo>
                  <a:lnTo>
                    <a:pt x="262" y="14576"/>
                  </a:lnTo>
                  <a:lnTo>
                    <a:pt x="655" y="16156"/>
                  </a:lnTo>
                  <a:lnTo>
                    <a:pt x="916" y="17298"/>
                  </a:lnTo>
                  <a:lnTo>
                    <a:pt x="1964" y="18615"/>
                  </a:lnTo>
                  <a:lnTo>
                    <a:pt x="3011" y="19493"/>
                  </a:lnTo>
                  <a:lnTo>
                    <a:pt x="4058" y="20459"/>
                  </a:lnTo>
                  <a:lnTo>
                    <a:pt x="5367" y="20898"/>
                  </a:lnTo>
                  <a:lnTo>
                    <a:pt x="7069" y="21337"/>
                  </a:lnTo>
                  <a:lnTo>
                    <a:pt x="7069" y="21161"/>
                  </a:lnTo>
                  <a:lnTo>
                    <a:pt x="7069" y="21337"/>
                  </a:lnTo>
                  <a:lnTo>
                    <a:pt x="8771" y="21600"/>
                  </a:lnTo>
                  <a:lnTo>
                    <a:pt x="10473" y="21337"/>
                  </a:lnTo>
                  <a:lnTo>
                    <a:pt x="12436" y="20634"/>
                  </a:lnTo>
                  <a:lnTo>
                    <a:pt x="14138" y="20020"/>
                  </a:lnTo>
                  <a:lnTo>
                    <a:pt x="15840" y="18878"/>
                  </a:lnTo>
                  <a:lnTo>
                    <a:pt x="17542" y="17473"/>
                  </a:lnTo>
                  <a:lnTo>
                    <a:pt x="18982" y="15893"/>
                  </a:lnTo>
                  <a:lnTo>
                    <a:pt x="19898" y="14312"/>
                  </a:lnTo>
                  <a:lnTo>
                    <a:pt x="20945" y="12293"/>
                  </a:lnTo>
                  <a:lnTo>
                    <a:pt x="20684" y="12293"/>
                  </a:lnTo>
                  <a:lnTo>
                    <a:pt x="19636" y="14049"/>
                  </a:lnTo>
                  <a:lnTo>
                    <a:pt x="18589" y="15893"/>
                  </a:lnTo>
                  <a:lnTo>
                    <a:pt x="17280" y="17473"/>
                  </a:lnTo>
                  <a:lnTo>
                    <a:pt x="15578" y="18615"/>
                  </a:lnTo>
                  <a:lnTo>
                    <a:pt x="14138" y="19756"/>
                  </a:lnTo>
                  <a:lnTo>
                    <a:pt x="12175" y="20634"/>
                  </a:lnTo>
                  <a:lnTo>
                    <a:pt x="10473" y="21161"/>
                  </a:lnTo>
                  <a:lnTo>
                    <a:pt x="8771" y="21337"/>
                  </a:lnTo>
                  <a:lnTo>
                    <a:pt x="7069" y="21161"/>
                  </a:lnTo>
                  <a:lnTo>
                    <a:pt x="5760" y="20634"/>
                  </a:lnTo>
                  <a:lnTo>
                    <a:pt x="4320" y="20195"/>
                  </a:lnTo>
                  <a:lnTo>
                    <a:pt x="3011" y="19317"/>
                  </a:lnTo>
                  <a:lnTo>
                    <a:pt x="2356" y="18439"/>
                  </a:lnTo>
                  <a:lnTo>
                    <a:pt x="1309" y="17298"/>
                  </a:lnTo>
                  <a:lnTo>
                    <a:pt x="916" y="15893"/>
                  </a:lnTo>
                  <a:lnTo>
                    <a:pt x="655" y="14576"/>
                  </a:lnTo>
                  <a:lnTo>
                    <a:pt x="262" y="13171"/>
                  </a:lnTo>
                  <a:lnTo>
                    <a:pt x="655" y="11151"/>
                  </a:lnTo>
                  <a:lnTo>
                    <a:pt x="916" y="9307"/>
                  </a:lnTo>
                  <a:lnTo>
                    <a:pt x="1964" y="7288"/>
                  </a:lnTo>
                  <a:lnTo>
                    <a:pt x="3011" y="5707"/>
                  </a:lnTo>
                  <a:lnTo>
                    <a:pt x="4320" y="4127"/>
                  </a:lnTo>
                  <a:lnTo>
                    <a:pt x="5760" y="2722"/>
                  </a:lnTo>
                  <a:lnTo>
                    <a:pt x="7462" y="1580"/>
                  </a:lnTo>
                  <a:lnTo>
                    <a:pt x="9164" y="878"/>
                  </a:lnTo>
                  <a:lnTo>
                    <a:pt x="11127" y="439"/>
                  </a:lnTo>
                  <a:lnTo>
                    <a:pt x="12829" y="263"/>
                  </a:lnTo>
                  <a:lnTo>
                    <a:pt x="14531" y="439"/>
                  </a:lnTo>
                  <a:lnTo>
                    <a:pt x="15840" y="702"/>
                  </a:lnTo>
                  <a:lnTo>
                    <a:pt x="17280" y="1317"/>
                  </a:lnTo>
                  <a:lnTo>
                    <a:pt x="18196" y="2020"/>
                  </a:lnTo>
                  <a:lnTo>
                    <a:pt x="20291" y="4302"/>
                  </a:lnTo>
                  <a:lnTo>
                    <a:pt x="20684" y="5707"/>
                  </a:lnTo>
                  <a:lnTo>
                    <a:pt x="20945" y="7024"/>
                  </a:lnTo>
                  <a:lnTo>
                    <a:pt x="21338" y="8429"/>
                  </a:lnTo>
                  <a:lnTo>
                    <a:pt x="20945" y="10449"/>
                  </a:lnTo>
                  <a:lnTo>
                    <a:pt x="20684" y="12293"/>
                  </a:lnTo>
                  <a:lnTo>
                    <a:pt x="20945" y="12293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91440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193" name="Freeform 19"/>
            <p:cNvSpPr/>
            <p:nvPr/>
          </p:nvSpPr>
          <p:spPr>
            <a:xfrm>
              <a:off x="4418024" y="2600799"/>
              <a:ext cx="296866" cy="422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676" y="12586"/>
                  </a:moveTo>
                  <a:lnTo>
                    <a:pt x="21253" y="10719"/>
                  </a:lnTo>
                  <a:lnTo>
                    <a:pt x="21600" y="8770"/>
                  </a:lnTo>
                  <a:lnTo>
                    <a:pt x="20907" y="5847"/>
                  </a:lnTo>
                  <a:lnTo>
                    <a:pt x="20329" y="4385"/>
                  </a:lnTo>
                  <a:lnTo>
                    <a:pt x="19752" y="3329"/>
                  </a:lnTo>
                  <a:lnTo>
                    <a:pt x="18597" y="2274"/>
                  </a:lnTo>
                  <a:lnTo>
                    <a:pt x="17326" y="1218"/>
                  </a:lnTo>
                  <a:lnTo>
                    <a:pt x="15825" y="568"/>
                  </a:lnTo>
                  <a:lnTo>
                    <a:pt x="14439" y="162"/>
                  </a:lnTo>
                  <a:lnTo>
                    <a:pt x="12590" y="0"/>
                  </a:lnTo>
                  <a:lnTo>
                    <a:pt x="10511" y="162"/>
                  </a:lnTo>
                  <a:lnTo>
                    <a:pt x="8663" y="812"/>
                  </a:lnTo>
                  <a:lnTo>
                    <a:pt x="7161" y="1462"/>
                  </a:lnTo>
                  <a:lnTo>
                    <a:pt x="6006" y="2030"/>
                  </a:lnTo>
                  <a:lnTo>
                    <a:pt x="4851" y="2923"/>
                  </a:lnTo>
                  <a:lnTo>
                    <a:pt x="3581" y="3979"/>
                  </a:lnTo>
                  <a:lnTo>
                    <a:pt x="1848" y="6496"/>
                  </a:lnTo>
                  <a:lnTo>
                    <a:pt x="693" y="9176"/>
                  </a:lnTo>
                  <a:lnTo>
                    <a:pt x="347" y="11125"/>
                  </a:lnTo>
                  <a:lnTo>
                    <a:pt x="0" y="12992"/>
                  </a:lnTo>
                  <a:lnTo>
                    <a:pt x="0" y="14454"/>
                  </a:lnTo>
                  <a:lnTo>
                    <a:pt x="347" y="15916"/>
                  </a:lnTo>
                  <a:lnTo>
                    <a:pt x="924" y="17215"/>
                  </a:lnTo>
                  <a:lnTo>
                    <a:pt x="1848" y="18433"/>
                  </a:lnTo>
                  <a:lnTo>
                    <a:pt x="2772" y="19489"/>
                  </a:lnTo>
                  <a:lnTo>
                    <a:pt x="3927" y="20382"/>
                  </a:lnTo>
                  <a:lnTo>
                    <a:pt x="5429" y="21194"/>
                  </a:lnTo>
                  <a:lnTo>
                    <a:pt x="6930" y="21600"/>
                  </a:lnTo>
                  <a:lnTo>
                    <a:pt x="8432" y="21600"/>
                  </a:lnTo>
                  <a:lnTo>
                    <a:pt x="10511" y="21438"/>
                  </a:lnTo>
                  <a:lnTo>
                    <a:pt x="12590" y="20950"/>
                  </a:lnTo>
                  <a:lnTo>
                    <a:pt x="13745" y="20382"/>
                  </a:lnTo>
                  <a:lnTo>
                    <a:pt x="15247" y="19489"/>
                  </a:lnTo>
                  <a:lnTo>
                    <a:pt x="16518" y="18677"/>
                  </a:lnTo>
                  <a:lnTo>
                    <a:pt x="17673" y="17621"/>
                  </a:lnTo>
                  <a:lnTo>
                    <a:pt x="18597" y="16565"/>
                  </a:lnTo>
                  <a:lnTo>
                    <a:pt x="19521" y="15347"/>
                  </a:lnTo>
                  <a:lnTo>
                    <a:pt x="20098" y="14048"/>
                  </a:lnTo>
                  <a:lnTo>
                    <a:pt x="20676" y="12586"/>
                  </a:lnTo>
                  <a:lnTo>
                    <a:pt x="18250" y="12180"/>
                  </a:lnTo>
                  <a:lnTo>
                    <a:pt x="17326" y="13805"/>
                  </a:lnTo>
                  <a:lnTo>
                    <a:pt x="16518" y="15347"/>
                  </a:lnTo>
                  <a:lnTo>
                    <a:pt x="15247" y="16565"/>
                  </a:lnTo>
                  <a:lnTo>
                    <a:pt x="14092" y="17865"/>
                  </a:lnTo>
                  <a:lnTo>
                    <a:pt x="12590" y="18677"/>
                  </a:lnTo>
                  <a:lnTo>
                    <a:pt x="11089" y="19326"/>
                  </a:lnTo>
                  <a:lnTo>
                    <a:pt x="9934" y="19732"/>
                  </a:lnTo>
                  <a:lnTo>
                    <a:pt x="7508" y="19732"/>
                  </a:lnTo>
                  <a:lnTo>
                    <a:pt x="7161" y="20544"/>
                  </a:lnTo>
                  <a:lnTo>
                    <a:pt x="7508" y="19732"/>
                  </a:lnTo>
                  <a:lnTo>
                    <a:pt x="6584" y="19489"/>
                  </a:lnTo>
                  <a:lnTo>
                    <a:pt x="5775" y="19083"/>
                  </a:lnTo>
                  <a:lnTo>
                    <a:pt x="4505" y="18027"/>
                  </a:lnTo>
                  <a:lnTo>
                    <a:pt x="3581" y="16565"/>
                  </a:lnTo>
                  <a:lnTo>
                    <a:pt x="3003" y="14860"/>
                  </a:lnTo>
                  <a:lnTo>
                    <a:pt x="2772" y="12992"/>
                  </a:lnTo>
                  <a:lnTo>
                    <a:pt x="2772" y="11287"/>
                  </a:lnTo>
                  <a:lnTo>
                    <a:pt x="3350" y="9663"/>
                  </a:lnTo>
                  <a:lnTo>
                    <a:pt x="1848" y="9420"/>
                  </a:lnTo>
                  <a:lnTo>
                    <a:pt x="3350" y="9663"/>
                  </a:lnTo>
                  <a:lnTo>
                    <a:pt x="3927" y="7958"/>
                  </a:lnTo>
                  <a:lnTo>
                    <a:pt x="4851" y="6496"/>
                  </a:lnTo>
                  <a:lnTo>
                    <a:pt x="6006" y="5035"/>
                  </a:lnTo>
                  <a:lnTo>
                    <a:pt x="7161" y="3979"/>
                  </a:lnTo>
                  <a:lnTo>
                    <a:pt x="8432" y="3086"/>
                  </a:lnTo>
                  <a:lnTo>
                    <a:pt x="9934" y="2517"/>
                  </a:lnTo>
                  <a:lnTo>
                    <a:pt x="11089" y="2030"/>
                  </a:lnTo>
                  <a:lnTo>
                    <a:pt x="12590" y="1868"/>
                  </a:lnTo>
                  <a:lnTo>
                    <a:pt x="13745" y="2030"/>
                  </a:lnTo>
                  <a:lnTo>
                    <a:pt x="14670" y="2274"/>
                  </a:lnTo>
                  <a:lnTo>
                    <a:pt x="15594" y="2680"/>
                  </a:lnTo>
                  <a:lnTo>
                    <a:pt x="16518" y="3329"/>
                  </a:lnTo>
                  <a:lnTo>
                    <a:pt x="17326" y="4141"/>
                  </a:lnTo>
                  <a:lnTo>
                    <a:pt x="18019" y="5035"/>
                  </a:lnTo>
                  <a:lnTo>
                    <a:pt x="18250" y="6253"/>
                  </a:lnTo>
                  <a:lnTo>
                    <a:pt x="18597" y="7552"/>
                  </a:lnTo>
                  <a:lnTo>
                    <a:pt x="18828" y="8770"/>
                  </a:lnTo>
                  <a:lnTo>
                    <a:pt x="18597" y="10232"/>
                  </a:lnTo>
                  <a:lnTo>
                    <a:pt x="18250" y="12180"/>
                  </a:lnTo>
                  <a:lnTo>
                    <a:pt x="20676" y="12586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91440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194" name="Freeform 20"/>
            <p:cNvSpPr/>
            <p:nvPr/>
          </p:nvSpPr>
          <p:spPr>
            <a:xfrm>
              <a:off x="4003687" y="1314924"/>
              <a:ext cx="546103" cy="587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8465"/>
                  </a:moveTo>
                  <a:lnTo>
                    <a:pt x="314" y="7414"/>
                  </a:lnTo>
                  <a:lnTo>
                    <a:pt x="628" y="6305"/>
                  </a:lnTo>
                  <a:lnTo>
                    <a:pt x="1130" y="5429"/>
                  </a:lnTo>
                  <a:lnTo>
                    <a:pt x="1633" y="4495"/>
                  </a:lnTo>
                  <a:lnTo>
                    <a:pt x="2260" y="3619"/>
                  </a:lnTo>
                  <a:lnTo>
                    <a:pt x="2951" y="2861"/>
                  </a:lnTo>
                  <a:lnTo>
                    <a:pt x="3767" y="2277"/>
                  </a:lnTo>
                  <a:lnTo>
                    <a:pt x="4584" y="1635"/>
                  </a:lnTo>
                  <a:lnTo>
                    <a:pt x="5337" y="1168"/>
                  </a:lnTo>
                  <a:lnTo>
                    <a:pt x="6342" y="759"/>
                  </a:lnTo>
                  <a:lnTo>
                    <a:pt x="7284" y="467"/>
                  </a:lnTo>
                  <a:lnTo>
                    <a:pt x="8477" y="117"/>
                  </a:lnTo>
                  <a:lnTo>
                    <a:pt x="9419" y="117"/>
                  </a:lnTo>
                  <a:lnTo>
                    <a:pt x="10549" y="0"/>
                  </a:lnTo>
                  <a:lnTo>
                    <a:pt x="11553" y="117"/>
                  </a:lnTo>
                  <a:lnTo>
                    <a:pt x="12684" y="292"/>
                  </a:lnTo>
                  <a:lnTo>
                    <a:pt x="13814" y="584"/>
                  </a:lnTo>
                  <a:lnTo>
                    <a:pt x="14756" y="1051"/>
                  </a:lnTo>
                  <a:lnTo>
                    <a:pt x="15760" y="1518"/>
                  </a:lnTo>
                  <a:lnTo>
                    <a:pt x="16765" y="2102"/>
                  </a:lnTo>
                  <a:lnTo>
                    <a:pt x="17519" y="2685"/>
                  </a:lnTo>
                  <a:lnTo>
                    <a:pt x="18335" y="3444"/>
                  </a:lnTo>
                  <a:lnTo>
                    <a:pt x="19026" y="4378"/>
                  </a:lnTo>
                  <a:lnTo>
                    <a:pt x="19653" y="5137"/>
                  </a:lnTo>
                  <a:lnTo>
                    <a:pt x="20156" y="6013"/>
                  </a:lnTo>
                  <a:lnTo>
                    <a:pt x="20658" y="7064"/>
                  </a:lnTo>
                  <a:lnTo>
                    <a:pt x="20972" y="7998"/>
                  </a:lnTo>
                  <a:lnTo>
                    <a:pt x="21286" y="9049"/>
                  </a:lnTo>
                  <a:lnTo>
                    <a:pt x="21474" y="10099"/>
                  </a:lnTo>
                  <a:lnTo>
                    <a:pt x="21600" y="11150"/>
                  </a:lnTo>
                  <a:lnTo>
                    <a:pt x="21474" y="12201"/>
                  </a:lnTo>
                  <a:lnTo>
                    <a:pt x="21474" y="13252"/>
                  </a:lnTo>
                  <a:lnTo>
                    <a:pt x="21098" y="14361"/>
                  </a:lnTo>
                  <a:lnTo>
                    <a:pt x="20784" y="15412"/>
                  </a:lnTo>
                  <a:lnTo>
                    <a:pt x="20281" y="16288"/>
                  </a:lnTo>
                  <a:lnTo>
                    <a:pt x="19842" y="17222"/>
                  </a:lnTo>
                  <a:lnTo>
                    <a:pt x="19151" y="17981"/>
                  </a:lnTo>
                  <a:lnTo>
                    <a:pt x="18335" y="18739"/>
                  </a:lnTo>
                  <a:lnTo>
                    <a:pt x="17707" y="19498"/>
                  </a:lnTo>
                  <a:lnTo>
                    <a:pt x="16891" y="20082"/>
                  </a:lnTo>
                  <a:lnTo>
                    <a:pt x="15949" y="20549"/>
                  </a:lnTo>
                  <a:lnTo>
                    <a:pt x="14944" y="20958"/>
                  </a:lnTo>
                  <a:lnTo>
                    <a:pt x="14002" y="21308"/>
                  </a:lnTo>
                  <a:lnTo>
                    <a:pt x="12998" y="21425"/>
                  </a:lnTo>
                  <a:lnTo>
                    <a:pt x="11867" y="21600"/>
                  </a:lnTo>
                  <a:lnTo>
                    <a:pt x="9733" y="21600"/>
                  </a:lnTo>
                  <a:lnTo>
                    <a:pt x="8602" y="21425"/>
                  </a:lnTo>
                  <a:lnTo>
                    <a:pt x="7472" y="20958"/>
                  </a:lnTo>
                  <a:lnTo>
                    <a:pt x="6342" y="20549"/>
                  </a:lnTo>
                  <a:lnTo>
                    <a:pt x="5337" y="20082"/>
                  </a:lnTo>
                  <a:lnTo>
                    <a:pt x="4395" y="19323"/>
                  </a:lnTo>
                  <a:lnTo>
                    <a:pt x="3391" y="18564"/>
                  </a:lnTo>
                  <a:lnTo>
                    <a:pt x="2574" y="17805"/>
                  </a:lnTo>
                  <a:lnTo>
                    <a:pt x="1947" y="16755"/>
                  </a:lnTo>
                  <a:lnTo>
                    <a:pt x="1319" y="15821"/>
                  </a:lnTo>
                  <a:lnTo>
                    <a:pt x="10737" y="10858"/>
                  </a:lnTo>
                  <a:lnTo>
                    <a:pt x="0" y="8465"/>
                  </a:lnTo>
                  <a:close/>
                </a:path>
              </a:pathLst>
            </a:custGeom>
            <a:solidFill>
              <a:srgbClr val="D6529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91440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195" name="Freeform 21"/>
            <p:cNvSpPr/>
            <p:nvPr/>
          </p:nvSpPr>
          <p:spPr>
            <a:xfrm>
              <a:off x="4003687" y="1314924"/>
              <a:ext cx="546103" cy="5905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8419"/>
                  </a:moveTo>
                  <a:lnTo>
                    <a:pt x="502" y="6619"/>
                  </a:lnTo>
                  <a:lnTo>
                    <a:pt x="1319" y="4935"/>
                  </a:lnTo>
                  <a:lnTo>
                    <a:pt x="2449" y="3600"/>
                  </a:lnTo>
                  <a:lnTo>
                    <a:pt x="3579" y="2381"/>
                  </a:lnTo>
                  <a:lnTo>
                    <a:pt x="5023" y="1335"/>
                  </a:lnTo>
                  <a:lnTo>
                    <a:pt x="6656" y="755"/>
                  </a:lnTo>
                  <a:lnTo>
                    <a:pt x="8477" y="290"/>
                  </a:lnTo>
                  <a:lnTo>
                    <a:pt x="10235" y="116"/>
                  </a:lnTo>
                  <a:lnTo>
                    <a:pt x="11365" y="116"/>
                  </a:lnTo>
                  <a:lnTo>
                    <a:pt x="12684" y="465"/>
                  </a:lnTo>
                  <a:lnTo>
                    <a:pt x="14630" y="1045"/>
                  </a:lnTo>
                  <a:lnTo>
                    <a:pt x="16263" y="1916"/>
                  </a:lnTo>
                  <a:lnTo>
                    <a:pt x="17707" y="3019"/>
                  </a:lnTo>
                  <a:lnTo>
                    <a:pt x="19026" y="4355"/>
                  </a:lnTo>
                  <a:lnTo>
                    <a:pt x="20156" y="5865"/>
                  </a:lnTo>
                  <a:lnTo>
                    <a:pt x="20784" y="7665"/>
                  </a:lnTo>
                  <a:lnTo>
                    <a:pt x="21286" y="9465"/>
                  </a:lnTo>
                  <a:lnTo>
                    <a:pt x="21474" y="11265"/>
                  </a:lnTo>
                  <a:lnTo>
                    <a:pt x="21286" y="13181"/>
                  </a:lnTo>
                  <a:lnTo>
                    <a:pt x="20784" y="14981"/>
                  </a:lnTo>
                  <a:lnTo>
                    <a:pt x="19967" y="16665"/>
                  </a:lnTo>
                  <a:lnTo>
                    <a:pt x="19026" y="18000"/>
                  </a:lnTo>
                  <a:lnTo>
                    <a:pt x="17707" y="19219"/>
                  </a:lnTo>
                  <a:lnTo>
                    <a:pt x="16263" y="20090"/>
                  </a:lnTo>
                  <a:lnTo>
                    <a:pt x="14630" y="20845"/>
                  </a:lnTo>
                  <a:lnTo>
                    <a:pt x="12998" y="21310"/>
                  </a:lnTo>
                  <a:lnTo>
                    <a:pt x="11240" y="21484"/>
                  </a:lnTo>
                  <a:lnTo>
                    <a:pt x="9921" y="21484"/>
                  </a:lnTo>
                  <a:lnTo>
                    <a:pt x="8602" y="21194"/>
                  </a:lnTo>
                  <a:lnTo>
                    <a:pt x="7472" y="20845"/>
                  </a:lnTo>
                  <a:lnTo>
                    <a:pt x="6530" y="20439"/>
                  </a:lnTo>
                  <a:lnTo>
                    <a:pt x="5337" y="19800"/>
                  </a:lnTo>
                  <a:lnTo>
                    <a:pt x="4395" y="19219"/>
                  </a:lnTo>
                  <a:lnTo>
                    <a:pt x="3391" y="18465"/>
                  </a:lnTo>
                  <a:lnTo>
                    <a:pt x="2574" y="17535"/>
                  </a:lnTo>
                  <a:lnTo>
                    <a:pt x="1947" y="16665"/>
                  </a:lnTo>
                  <a:lnTo>
                    <a:pt x="1319" y="15619"/>
                  </a:lnTo>
                  <a:lnTo>
                    <a:pt x="1319" y="15735"/>
                  </a:lnTo>
                  <a:lnTo>
                    <a:pt x="10737" y="10800"/>
                  </a:lnTo>
                  <a:lnTo>
                    <a:pt x="0" y="8245"/>
                  </a:lnTo>
                  <a:lnTo>
                    <a:pt x="0" y="8419"/>
                  </a:lnTo>
                  <a:lnTo>
                    <a:pt x="10549" y="10800"/>
                  </a:lnTo>
                  <a:lnTo>
                    <a:pt x="1130" y="15619"/>
                  </a:lnTo>
                  <a:lnTo>
                    <a:pt x="1130" y="15735"/>
                  </a:lnTo>
                  <a:lnTo>
                    <a:pt x="1821" y="16665"/>
                  </a:lnTo>
                  <a:lnTo>
                    <a:pt x="2574" y="17710"/>
                  </a:lnTo>
                  <a:lnTo>
                    <a:pt x="4395" y="19394"/>
                  </a:lnTo>
                  <a:lnTo>
                    <a:pt x="5337" y="19974"/>
                  </a:lnTo>
                  <a:lnTo>
                    <a:pt x="6342" y="20555"/>
                  </a:lnTo>
                  <a:lnTo>
                    <a:pt x="7472" y="21019"/>
                  </a:lnTo>
                  <a:lnTo>
                    <a:pt x="8602" y="21310"/>
                  </a:lnTo>
                  <a:lnTo>
                    <a:pt x="9921" y="21484"/>
                  </a:lnTo>
                  <a:lnTo>
                    <a:pt x="11240" y="21600"/>
                  </a:lnTo>
                  <a:lnTo>
                    <a:pt x="12998" y="21484"/>
                  </a:lnTo>
                  <a:lnTo>
                    <a:pt x="14756" y="21019"/>
                  </a:lnTo>
                  <a:lnTo>
                    <a:pt x="16388" y="20265"/>
                  </a:lnTo>
                  <a:lnTo>
                    <a:pt x="17707" y="19219"/>
                  </a:lnTo>
                  <a:lnTo>
                    <a:pt x="19026" y="18000"/>
                  </a:lnTo>
                  <a:lnTo>
                    <a:pt x="20156" y="16665"/>
                  </a:lnTo>
                  <a:lnTo>
                    <a:pt x="20972" y="14981"/>
                  </a:lnTo>
                  <a:lnTo>
                    <a:pt x="21474" y="13181"/>
                  </a:lnTo>
                  <a:lnTo>
                    <a:pt x="21600" y="11265"/>
                  </a:lnTo>
                  <a:lnTo>
                    <a:pt x="21474" y="9465"/>
                  </a:lnTo>
                  <a:lnTo>
                    <a:pt x="20972" y="7665"/>
                  </a:lnTo>
                  <a:lnTo>
                    <a:pt x="20156" y="5865"/>
                  </a:lnTo>
                  <a:lnTo>
                    <a:pt x="19151" y="4355"/>
                  </a:lnTo>
                  <a:lnTo>
                    <a:pt x="17895" y="3019"/>
                  </a:lnTo>
                  <a:lnTo>
                    <a:pt x="16263" y="1800"/>
                  </a:lnTo>
                  <a:lnTo>
                    <a:pt x="14630" y="871"/>
                  </a:lnTo>
                  <a:lnTo>
                    <a:pt x="12684" y="290"/>
                  </a:lnTo>
                  <a:lnTo>
                    <a:pt x="11365" y="116"/>
                  </a:lnTo>
                  <a:lnTo>
                    <a:pt x="10235" y="0"/>
                  </a:lnTo>
                  <a:lnTo>
                    <a:pt x="8288" y="116"/>
                  </a:lnTo>
                  <a:lnTo>
                    <a:pt x="6656" y="581"/>
                  </a:lnTo>
                  <a:lnTo>
                    <a:pt x="5023" y="1335"/>
                  </a:lnTo>
                  <a:lnTo>
                    <a:pt x="3579" y="2265"/>
                  </a:lnTo>
                  <a:lnTo>
                    <a:pt x="2260" y="3600"/>
                  </a:lnTo>
                  <a:lnTo>
                    <a:pt x="1319" y="4935"/>
                  </a:lnTo>
                  <a:lnTo>
                    <a:pt x="502" y="6619"/>
                  </a:lnTo>
                  <a:lnTo>
                    <a:pt x="0" y="8419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91440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196" name="Freeform 22"/>
            <p:cNvSpPr/>
            <p:nvPr/>
          </p:nvSpPr>
          <p:spPr>
            <a:xfrm>
              <a:off x="3998924" y="1310162"/>
              <a:ext cx="550866" cy="595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7" y="8352"/>
                  </a:moveTo>
                  <a:lnTo>
                    <a:pt x="809" y="6739"/>
                  </a:lnTo>
                  <a:lnTo>
                    <a:pt x="1494" y="5069"/>
                  </a:lnTo>
                  <a:lnTo>
                    <a:pt x="2614" y="3744"/>
                  </a:lnTo>
                  <a:lnTo>
                    <a:pt x="3735" y="2534"/>
                  </a:lnTo>
                  <a:lnTo>
                    <a:pt x="5167" y="1498"/>
                  </a:lnTo>
                  <a:lnTo>
                    <a:pt x="6785" y="749"/>
                  </a:lnTo>
                  <a:lnTo>
                    <a:pt x="8590" y="288"/>
                  </a:lnTo>
                  <a:lnTo>
                    <a:pt x="10333" y="173"/>
                  </a:lnTo>
                  <a:lnTo>
                    <a:pt x="11454" y="288"/>
                  </a:lnTo>
                  <a:lnTo>
                    <a:pt x="12761" y="461"/>
                  </a:lnTo>
                  <a:lnTo>
                    <a:pt x="14504" y="1037"/>
                  </a:lnTo>
                  <a:lnTo>
                    <a:pt x="16309" y="1958"/>
                  </a:lnTo>
                  <a:lnTo>
                    <a:pt x="17741" y="3168"/>
                  </a:lnTo>
                  <a:lnTo>
                    <a:pt x="19048" y="4493"/>
                  </a:lnTo>
                  <a:lnTo>
                    <a:pt x="19982" y="5990"/>
                  </a:lnTo>
                  <a:lnTo>
                    <a:pt x="20791" y="7603"/>
                  </a:lnTo>
                  <a:lnTo>
                    <a:pt x="21289" y="9389"/>
                  </a:lnTo>
                  <a:lnTo>
                    <a:pt x="21476" y="11347"/>
                  </a:lnTo>
                  <a:lnTo>
                    <a:pt x="21289" y="13248"/>
                  </a:lnTo>
                  <a:lnTo>
                    <a:pt x="20791" y="15034"/>
                  </a:lnTo>
                  <a:lnTo>
                    <a:pt x="19982" y="16531"/>
                  </a:lnTo>
                  <a:lnTo>
                    <a:pt x="19048" y="18029"/>
                  </a:lnTo>
                  <a:lnTo>
                    <a:pt x="17741" y="19238"/>
                  </a:lnTo>
                  <a:lnTo>
                    <a:pt x="16309" y="20102"/>
                  </a:lnTo>
                  <a:lnTo>
                    <a:pt x="14690" y="20851"/>
                  </a:lnTo>
                  <a:lnTo>
                    <a:pt x="13072" y="21312"/>
                  </a:lnTo>
                  <a:lnTo>
                    <a:pt x="11329" y="21485"/>
                  </a:lnTo>
                  <a:lnTo>
                    <a:pt x="10022" y="21312"/>
                  </a:lnTo>
                  <a:lnTo>
                    <a:pt x="8715" y="21197"/>
                  </a:lnTo>
                  <a:lnTo>
                    <a:pt x="7594" y="20851"/>
                  </a:lnTo>
                  <a:lnTo>
                    <a:pt x="6661" y="20448"/>
                  </a:lnTo>
                  <a:lnTo>
                    <a:pt x="5478" y="19814"/>
                  </a:lnTo>
                  <a:lnTo>
                    <a:pt x="4544" y="19238"/>
                  </a:lnTo>
                  <a:lnTo>
                    <a:pt x="2739" y="17568"/>
                  </a:lnTo>
                  <a:lnTo>
                    <a:pt x="2116" y="16704"/>
                  </a:lnTo>
                  <a:lnTo>
                    <a:pt x="1494" y="15667"/>
                  </a:lnTo>
                  <a:lnTo>
                    <a:pt x="1494" y="15782"/>
                  </a:lnTo>
                  <a:lnTo>
                    <a:pt x="10831" y="10886"/>
                  </a:lnTo>
                  <a:lnTo>
                    <a:pt x="10831" y="10714"/>
                  </a:lnTo>
                  <a:lnTo>
                    <a:pt x="187" y="8352"/>
                  </a:lnTo>
                  <a:lnTo>
                    <a:pt x="187" y="8525"/>
                  </a:lnTo>
                  <a:lnTo>
                    <a:pt x="10520" y="10886"/>
                  </a:lnTo>
                  <a:lnTo>
                    <a:pt x="1307" y="15667"/>
                  </a:lnTo>
                  <a:lnTo>
                    <a:pt x="1307" y="15782"/>
                  </a:lnTo>
                  <a:lnTo>
                    <a:pt x="1992" y="16704"/>
                  </a:lnTo>
                  <a:lnTo>
                    <a:pt x="2739" y="17741"/>
                  </a:lnTo>
                  <a:lnTo>
                    <a:pt x="3548" y="18662"/>
                  </a:lnTo>
                  <a:lnTo>
                    <a:pt x="4544" y="19411"/>
                  </a:lnTo>
                  <a:lnTo>
                    <a:pt x="5478" y="19987"/>
                  </a:lnTo>
                  <a:lnTo>
                    <a:pt x="6474" y="20563"/>
                  </a:lnTo>
                  <a:lnTo>
                    <a:pt x="7594" y="21024"/>
                  </a:lnTo>
                  <a:lnTo>
                    <a:pt x="8715" y="21312"/>
                  </a:lnTo>
                  <a:lnTo>
                    <a:pt x="10022" y="21485"/>
                  </a:lnTo>
                  <a:lnTo>
                    <a:pt x="11329" y="21600"/>
                  </a:lnTo>
                  <a:lnTo>
                    <a:pt x="13072" y="21485"/>
                  </a:lnTo>
                  <a:lnTo>
                    <a:pt x="14815" y="21024"/>
                  </a:lnTo>
                  <a:lnTo>
                    <a:pt x="16433" y="20275"/>
                  </a:lnTo>
                  <a:lnTo>
                    <a:pt x="17927" y="19238"/>
                  </a:lnTo>
                  <a:lnTo>
                    <a:pt x="19048" y="18029"/>
                  </a:lnTo>
                  <a:lnTo>
                    <a:pt x="20168" y="16704"/>
                  </a:lnTo>
                  <a:lnTo>
                    <a:pt x="20978" y="15034"/>
                  </a:lnTo>
                  <a:lnTo>
                    <a:pt x="21476" y="13248"/>
                  </a:lnTo>
                  <a:lnTo>
                    <a:pt x="21600" y="11347"/>
                  </a:lnTo>
                  <a:lnTo>
                    <a:pt x="21476" y="9389"/>
                  </a:lnTo>
                  <a:lnTo>
                    <a:pt x="20978" y="7603"/>
                  </a:lnTo>
                  <a:lnTo>
                    <a:pt x="20168" y="5990"/>
                  </a:lnTo>
                  <a:lnTo>
                    <a:pt x="19172" y="4320"/>
                  </a:lnTo>
                  <a:lnTo>
                    <a:pt x="17927" y="2995"/>
                  </a:lnTo>
                  <a:lnTo>
                    <a:pt x="16309" y="1786"/>
                  </a:lnTo>
                  <a:lnTo>
                    <a:pt x="14690" y="922"/>
                  </a:lnTo>
                  <a:lnTo>
                    <a:pt x="12761" y="288"/>
                  </a:lnTo>
                  <a:lnTo>
                    <a:pt x="11454" y="173"/>
                  </a:lnTo>
                  <a:lnTo>
                    <a:pt x="10333" y="0"/>
                  </a:lnTo>
                  <a:lnTo>
                    <a:pt x="8403" y="173"/>
                  </a:lnTo>
                  <a:lnTo>
                    <a:pt x="6785" y="634"/>
                  </a:lnTo>
                  <a:lnTo>
                    <a:pt x="5167" y="1325"/>
                  </a:lnTo>
                  <a:lnTo>
                    <a:pt x="3735" y="2419"/>
                  </a:lnTo>
                  <a:lnTo>
                    <a:pt x="2428" y="3571"/>
                  </a:lnTo>
                  <a:lnTo>
                    <a:pt x="1494" y="4954"/>
                  </a:lnTo>
                  <a:lnTo>
                    <a:pt x="685" y="6566"/>
                  </a:lnTo>
                  <a:lnTo>
                    <a:pt x="0" y="8352"/>
                  </a:lnTo>
                  <a:lnTo>
                    <a:pt x="187" y="8525"/>
                  </a:lnTo>
                  <a:lnTo>
                    <a:pt x="187" y="8352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91440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197" name="Freeform 23"/>
            <p:cNvSpPr/>
            <p:nvPr/>
          </p:nvSpPr>
          <p:spPr>
            <a:xfrm>
              <a:off x="3983049" y="1294287"/>
              <a:ext cx="584203" cy="6286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63" y="8455"/>
                  </a:moveTo>
                  <a:lnTo>
                    <a:pt x="1350" y="8618"/>
                  </a:lnTo>
                  <a:lnTo>
                    <a:pt x="1820" y="7036"/>
                  </a:lnTo>
                  <a:lnTo>
                    <a:pt x="2583" y="5618"/>
                  </a:lnTo>
                  <a:lnTo>
                    <a:pt x="3522" y="4364"/>
                  </a:lnTo>
                  <a:lnTo>
                    <a:pt x="4578" y="3382"/>
                  </a:lnTo>
                  <a:lnTo>
                    <a:pt x="5752" y="2509"/>
                  </a:lnTo>
                  <a:lnTo>
                    <a:pt x="7161" y="1800"/>
                  </a:lnTo>
                  <a:lnTo>
                    <a:pt x="8687" y="1418"/>
                  </a:lnTo>
                  <a:lnTo>
                    <a:pt x="10330" y="1255"/>
                  </a:lnTo>
                  <a:lnTo>
                    <a:pt x="11387" y="1418"/>
                  </a:lnTo>
                  <a:lnTo>
                    <a:pt x="12443" y="1527"/>
                  </a:lnTo>
                  <a:lnTo>
                    <a:pt x="14146" y="2127"/>
                  </a:lnTo>
                  <a:lnTo>
                    <a:pt x="15672" y="2945"/>
                  </a:lnTo>
                  <a:lnTo>
                    <a:pt x="16846" y="3927"/>
                  </a:lnTo>
                  <a:lnTo>
                    <a:pt x="18078" y="5073"/>
                  </a:lnTo>
                  <a:lnTo>
                    <a:pt x="19017" y="6491"/>
                  </a:lnTo>
                  <a:lnTo>
                    <a:pt x="19604" y="8018"/>
                  </a:lnTo>
                  <a:lnTo>
                    <a:pt x="20074" y="9600"/>
                  </a:lnTo>
                  <a:lnTo>
                    <a:pt x="20191" y="11291"/>
                  </a:lnTo>
                  <a:lnTo>
                    <a:pt x="20074" y="12982"/>
                  </a:lnTo>
                  <a:lnTo>
                    <a:pt x="19604" y="14509"/>
                  </a:lnTo>
                  <a:lnTo>
                    <a:pt x="19017" y="15927"/>
                  </a:lnTo>
                  <a:lnTo>
                    <a:pt x="18078" y="17182"/>
                  </a:lnTo>
                  <a:lnTo>
                    <a:pt x="16846" y="18327"/>
                  </a:lnTo>
                  <a:lnTo>
                    <a:pt x="15672" y="19200"/>
                  </a:lnTo>
                  <a:lnTo>
                    <a:pt x="14263" y="19745"/>
                  </a:lnTo>
                  <a:lnTo>
                    <a:pt x="12737" y="20182"/>
                  </a:lnTo>
                  <a:lnTo>
                    <a:pt x="11270" y="20291"/>
                  </a:lnTo>
                  <a:lnTo>
                    <a:pt x="10154" y="20182"/>
                  </a:lnTo>
                  <a:lnTo>
                    <a:pt x="8980" y="20018"/>
                  </a:lnTo>
                  <a:lnTo>
                    <a:pt x="8041" y="19745"/>
                  </a:lnTo>
                  <a:lnTo>
                    <a:pt x="6985" y="19309"/>
                  </a:lnTo>
                  <a:lnTo>
                    <a:pt x="6104" y="18927"/>
                  </a:lnTo>
                  <a:lnTo>
                    <a:pt x="5341" y="18327"/>
                  </a:lnTo>
                  <a:lnTo>
                    <a:pt x="4402" y="17618"/>
                  </a:lnTo>
                  <a:lnTo>
                    <a:pt x="3815" y="16909"/>
                  </a:lnTo>
                  <a:lnTo>
                    <a:pt x="3052" y="16091"/>
                  </a:lnTo>
                  <a:lnTo>
                    <a:pt x="2583" y="15109"/>
                  </a:lnTo>
                  <a:lnTo>
                    <a:pt x="1996" y="15382"/>
                  </a:lnTo>
                  <a:lnTo>
                    <a:pt x="2289" y="15927"/>
                  </a:lnTo>
                  <a:lnTo>
                    <a:pt x="12620" y="10582"/>
                  </a:lnTo>
                  <a:lnTo>
                    <a:pt x="939" y="7909"/>
                  </a:lnTo>
                  <a:lnTo>
                    <a:pt x="763" y="8455"/>
                  </a:lnTo>
                  <a:lnTo>
                    <a:pt x="1350" y="8618"/>
                  </a:lnTo>
                  <a:lnTo>
                    <a:pt x="763" y="8455"/>
                  </a:lnTo>
                  <a:lnTo>
                    <a:pt x="587" y="9164"/>
                  </a:lnTo>
                  <a:lnTo>
                    <a:pt x="8980" y="11018"/>
                  </a:lnTo>
                  <a:lnTo>
                    <a:pt x="1057" y="15218"/>
                  </a:lnTo>
                  <a:lnTo>
                    <a:pt x="1350" y="15655"/>
                  </a:lnTo>
                  <a:lnTo>
                    <a:pt x="1996" y="16800"/>
                  </a:lnTo>
                  <a:lnTo>
                    <a:pt x="2759" y="17618"/>
                  </a:lnTo>
                  <a:lnTo>
                    <a:pt x="3522" y="18491"/>
                  </a:lnTo>
                  <a:lnTo>
                    <a:pt x="4402" y="19309"/>
                  </a:lnTo>
                  <a:lnTo>
                    <a:pt x="5341" y="19909"/>
                  </a:lnTo>
                  <a:lnTo>
                    <a:pt x="6398" y="20455"/>
                  </a:lnTo>
                  <a:lnTo>
                    <a:pt x="7572" y="21000"/>
                  </a:lnTo>
                  <a:lnTo>
                    <a:pt x="8687" y="21327"/>
                  </a:lnTo>
                  <a:lnTo>
                    <a:pt x="10037" y="21436"/>
                  </a:lnTo>
                  <a:lnTo>
                    <a:pt x="11270" y="21600"/>
                  </a:lnTo>
                  <a:lnTo>
                    <a:pt x="13089" y="21436"/>
                  </a:lnTo>
                  <a:lnTo>
                    <a:pt x="14733" y="21000"/>
                  </a:lnTo>
                  <a:lnTo>
                    <a:pt x="16435" y="20182"/>
                  </a:lnTo>
                  <a:lnTo>
                    <a:pt x="17785" y="19309"/>
                  </a:lnTo>
                  <a:lnTo>
                    <a:pt x="19135" y="18055"/>
                  </a:lnTo>
                  <a:lnTo>
                    <a:pt x="20074" y="16636"/>
                  </a:lnTo>
                  <a:lnTo>
                    <a:pt x="20954" y="14945"/>
                  </a:lnTo>
                  <a:lnTo>
                    <a:pt x="21424" y="13255"/>
                  </a:lnTo>
                  <a:lnTo>
                    <a:pt x="21600" y="12273"/>
                  </a:lnTo>
                  <a:lnTo>
                    <a:pt x="21600" y="11291"/>
                  </a:lnTo>
                  <a:lnTo>
                    <a:pt x="21424" y="9436"/>
                  </a:lnTo>
                  <a:lnTo>
                    <a:pt x="20954" y="7636"/>
                  </a:lnTo>
                  <a:lnTo>
                    <a:pt x="20191" y="5891"/>
                  </a:lnTo>
                  <a:lnTo>
                    <a:pt x="19135" y="4364"/>
                  </a:lnTo>
                  <a:lnTo>
                    <a:pt x="17902" y="2945"/>
                  </a:lnTo>
                  <a:lnTo>
                    <a:pt x="16435" y="1800"/>
                  </a:lnTo>
                  <a:lnTo>
                    <a:pt x="14557" y="982"/>
                  </a:lnTo>
                  <a:lnTo>
                    <a:pt x="13676" y="545"/>
                  </a:lnTo>
                  <a:lnTo>
                    <a:pt x="12737" y="436"/>
                  </a:lnTo>
                  <a:lnTo>
                    <a:pt x="11563" y="109"/>
                  </a:lnTo>
                  <a:lnTo>
                    <a:pt x="10330" y="0"/>
                  </a:lnTo>
                  <a:lnTo>
                    <a:pt x="8511" y="273"/>
                  </a:lnTo>
                  <a:lnTo>
                    <a:pt x="6691" y="709"/>
                  </a:lnTo>
                  <a:lnTo>
                    <a:pt x="5165" y="1418"/>
                  </a:lnTo>
                  <a:lnTo>
                    <a:pt x="3639" y="2400"/>
                  </a:lnTo>
                  <a:lnTo>
                    <a:pt x="2465" y="3545"/>
                  </a:lnTo>
                  <a:lnTo>
                    <a:pt x="1350" y="5073"/>
                  </a:lnTo>
                  <a:lnTo>
                    <a:pt x="587" y="6600"/>
                  </a:lnTo>
                  <a:lnTo>
                    <a:pt x="176" y="8455"/>
                  </a:lnTo>
                  <a:lnTo>
                    <a:pt x="0" y="9000"/>
                  </a:lnTo>
                  <a:lnTo>
                    <a:pt x="587" y="9164"/>
                  </a:lnTo>
                  <a:lnTo>
                    <a:pt x="763" y="8455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91440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198" name="Freeform 24"/>
            <p:cNvSpPr/>
            <p:nvPr/>
          </p:nvSpPr>
          <p:spPr>
            <a:xfrm>
              <a:off x="492133" y="1314924"/>
              <a:ext cx="574678" cy="6111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4" y="6789"/>
                  </a:moveTo>
                  <a:lnTo>
                    <a:pt x="1730" y="5779"/>
                  </a:lnTo>
                  <a:lnTo>
                    <a:pt x="2327" y="4937"/>
                  </a:lnTo>
                  <a:lnTo>
                    <a:pt x="2924" y="4039"/>
                  </a:lnTo>
                  <a:lnTo>
                    <a:pt x="3699" y="3198"/>
                  </a:lnTo>
                  <a:lnTo>
                    <a:pt x="4475" y="2469"/>
                  </a:lnTo>
                  <a:lnTo>
                    <a:pt x="5430" y="1851"/>
                  </a:lnTo>
                  <a:lnTo>
                    <a:pt x="6325" y="1290"/>
                  </a:lnTo>
                  <a:lnTo>
                    <a:pt x="7280" y="842"/>
                  </a:lnTo>
                  <a:lnTo>
                    <a:pt x="8354" y="561"/>
                  </a:lnTo>
                  <a:lnTo>
                    <a:pt x="9249" y="281"/>
                  </a:lnTo>
                  <a:lnTo>
                    <a:pt x="10323" y="112"/>
                  </a:lnTo>
                  <a:lnTo>
                    <a:pt x="11456" y="0"/>
                  </a:lnTo>
                  <a:lnTo>
                    <a:pt x="12530" y="0"/>
                  </a:lnTo>
                  <a:lnTo>
                    <a:pt x="13604" y="112"/>
                  </a:lnTo>
                  <a:lnTo>
                    <a:pt x="14499" y="449"/>
                  </a:lnTo>
                  <a:lnTo>
                    <a:pt x="15573" y="729"/>
                  </a:lnTo>
                  <a:lnTo>
                    <a:pt x="16528" y="1290"/>
                  </a:lnTo>
                  <a:lnTo>
                    <a:pt x="17423" y="1739"/>
                  </a:lnTo>
                  <a:lnTo>
                    <a:pt x="18975" y="3198"/>
                  </a:lnTo>
                  <a:lnTo>
                    <a:pt x="19631" y="3927"/>
                  </a:lnTo>
                  <a:lnTo>
                    <a:pt x="20228" y="4769"/>
                  </a:lnTo>
                  <a:lnTo>
                    <a:pt x="20705" y="5666"/>
                  </a:lnTo>
                  <a:lnTo>
                    <a:pt x="21003" y="6508"/>
                  </a:lnTo>
                  <a:lnTo>
                    <a:pt x="21600" y="8528"/>
                  </a:lnTo>
                  <a:lnTo>
                    <a:pt x="21600" y="11614"/>
                  </a:lnTo>
                  <a:lnTo>
                    <a:pt x="21302" y="12736"/>
                  </a:lnTo>
                  <a:lnTo>
                    <a:pt x="21003" y="13802"/>
                  </a:lnTo>
                  <a:lnTo>
                    <a:pt x="20049" y="15821"/>
                  </a:lnTo>
                  <a:lnTo>
                    <a:pt x="19452" y="16831"/>
                  </a:lnTo>
                  <a:lnTo>
                    <a:pt x="18676" y="17561"/>
                  </a:lnTo>
                  <a:lnTo>
                    <a:pt x="17901" y="18402"/>
                  </a:lnTo>
                  <a:lnTo>
                    <a:pt x="17125" y="19131"/>
                  </a:lnTo>
                  <a:lnTo>
                    <a:pt x="16230" y="19749"/>
                  </a:lnTo>
                  <a:lnTo>
                    <a:pt x="15275" y="20310"/>
                  </a:lnTo>
                  <a:lnTo>
                    <a:pt x="14380" y="20758"/>
                  </a:lnTo>
                  <a:lnTo>
                    <a:pt x="13425" y="21039"/>
                  </a:lnTo>
                  <a:lnTo>
                    <a:pt x="12351" y="21319"/>
                  </a:lnTo>
                  <a:lnTo>
                    <a:pt x="11277" y="21488"/>
                  </a:lnTo>
                  <a:lnTo>
                    <a:pt x="10323" y="21600"/>
                  </a:lnTo>
                  <a:lnTo>
                    <a:pt x="9249" y="21600"/>
                  </a:lnTo>
                  <a:lnTo>
                    <a:pt x="8175" y="21488"/>
                  </a:lnTo>
                  <a:lnTo>
                    <a:pt x="7101" y="21207"/>
                  </a:lnTo>
                  <a:lnTo>
                    <a:pt x="6206" y="20871"/>
                  </a:lnTo>
                  <a:lnTo>
                    <a:pt x="5072" y="20310"/>
                  </a:lnTo>
                  <a:lnTo>
                    <a:pt x="4356" y="19861"/>
                  </a:lnTo>
                  <a:lnTo>
                    <a:pt x="3401" y="19131"/>
                  </a:lnTo>
                  <a:lnTo>
                    <a:pt x="2625" y="18402"/>
                  </a:lnTo>
                  <a:lnTo>
                    <a:pt x="2029" y="17673"/>
                  </a:lnTo>
                  <a:lnTo>
                    <a:pt x="1551" y="16831"/>
                  </a:lnTo>
                  <a:lnTo>
                    <a:pt x="1074" y="15934"/>
                  </a:lnTo>
                  <a:lnTo>
                    <a:pt x="597" y="15092"/>
                  </a:lnTo>
                  <a:lnTo>
                    <a:pt x="298" y="14082"/>
                  </a:lnTo>
                  <a:lnTo>
                    <a:pt x="179" y="13072"/>
                  </a:lnTo>
                  <a:lnTo>
                    <a:pt x="0" y="12062"/>
                  </a:lnTo>
                  <a:lnTo>
                    <a:pt x="0" y="10996"/>
                  </a:lnTo>
                  <a:lnTo>
                    <a:pt x="179" y="9986"/>
                  </a:lnTo>
                  <a:lnTo>
                    <a:pt x="298" y="8864"/>
                  </a:lnTo>
                  <a:lnTo>
                    <a:pt x="597" y="7798"/>
                  </a:lnTo>
                  <a:lnTo>
                    <a:pt x="1074" y="6789"/>
                  </a:lnTo>
                  <a:close/>
                </a:path>
              </a:pathLst>
            </a:custGeom>
            <a:solidFill>
              <a:srgbClr val="94CDD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91440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199" name="Freeform 26"/>
            <p:cNvSpPr/>
            <p:nvPr/>
          </p:nvSpPr>
          <p:spPr>
            <a:xfrm>
              <a:off x="492133" y="1314924"/>
              <a:ext cx="579441" cy="6111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43" y="6789"/>
                  </a:moveTo>
                  <a:lnTo>
                    <a:pt x="2012" y="5330"/>
                  </a:lnTo>
                  <a:lnTo>
                    <a:pt x="3077" y="4039"/>
                  </a:lnTo>
                  <a:lnTo>
                    <a:pt x="4142" y="2917"/>
                  </a:lnTo>
                  <a:lnTo>
                    <a:pt x="5504" y="1851"/>
                  </a:lnTo>
                  <a:lnTo>
                    <a:pt x="6924" y="1122"/>
                  </a:lnTo>
                  <a:lnTo>
                    <a:pt x="8403" y="561"/>
                  </a:lnTo>
                  <a:lnTo>
                    <a:pt x="9942" y="112"/>
                  </a:lnTo>
                  <a:lnTo>
                    <a:pt x="11481" y="0"/>
                  </a:lnTo>
                  <a:lnTo>
                    <a:pt x="12546" y="112"/>
                  </a:lnTo>
                  <a:lnTo>
                    <a:pt x="13493" y="281"/>
                  </a:lnTo>
                  <a:lnTo>
                    <a:pt x="14380" y="449"/>
                  </a:lnTo>
                  <a:lnTo>
                    <a:pt x="15445" y="842"/>
                  </a:lnTo>
                  <a:lnTo>
                    <a:pt x="16866" y="1459"/>
                  </a:lnTo>
                  <a:lnTo>
                    <a:pt x="17931" y="2300"/>
                  </a:lnTo>
                  <a:lnTo>
                    <a:pt x="18996" y="3310"/>
                  </a:lnTo>
                  <a:lnTo>
                    <a:pt x="19884" y="4488"/>
                  </a:lnTo>
                  <a:lnTo>
                    <a:pt x="20535" y="5779"/>
                  </a:lnTo>
                  <a:lnTo>
                    <a:pt x="21008" y="7125"/>
                  </a:lnTo>
                  <a:lnTo>
                    <a:pt x="21304" y="8528"/>
                  </a:lnTo>
                  <a:lnTo>
                    <a:pt x="21422" y="9986"/>
                  </a:lnTo>
                  <a:lnTo>
                    <a:pt x="21422" y="11165"/>
                  </a:lnTo>
                  <a:lnTo>
                    <a:pt x="21127" y="12455"/>
                  </a:lnTo>
                  <a:lnTo>
                    <a:pt x="20831" y="13633"/>
                  </a:lnTo>
                  <a:lnTo>
                    <a:pt x="20357" y="14811"/>
                  </a:lnTo>
                  <a:lnTo>
                    <a:pt x="19588" y="16270"/>
                  </a:lnTo>
                  <a:lnTo>
                    <a:pt x="18523" y="17673"/>
                  </a:lnTo>
                  <a:lnTo>
                    <a:pt x="17280" y="18851"/>
                  </a:lnTo>
                  <a:lnTo>
                    <a:pt x="16096" y="19749"/>
                  </a:lnTo>
                  <a:lnTo>
                    <a:pt x="14558" y="20590"/>
                  </a:lnTo>
                  <a:lnTo>
                    <a:pt x="13197" y="21039"/>
                  </a:lnTo>
                  <a:lnTo>
                    <a:pt x="11658" y="21488"/>
                  </a:lnTo>
                  <a:lnTo>
                    <a:pt x="9942" y="21600"/>
                  </a:lnTo>
                  <a:lnTo>
                    <a:pt x="9054" y="21488"/>
                  </a:lnTo>
                  <a:lnTo>
                    <a:pt x="7989" y="21319"/>
                  </a:lnTo>
                  <a:lnTo>
                    <a:pt x="7042" y="21207"/>
                  </a:lnTo>
                  <a:lnTo>
                    <a:pt x="6155" y="20758"/>
                  </a:lnTo>
                  <a:lnTo>
                    <a:pt x="4734" y="20141"/>
                  </a:lnTo>
                  <a:lnTo>
                    <a:pt x="3551" y="19300"/>
                  </a:lnTo>
                  <a:lnTo>
                    <a:pt x="2485" y="18290"/>
                  </a:lnTo>
                  <a:lnTo>
                    <a:pt x="1716" y="17112"/>
                  </a:lnTo>
                  <a:lnTo>
                    <a:pt x="947" y="15821"/>
                  </a:lnTo>
                  <a:lnTo>
                    <a:pt x="473" y="14475"/>
                  </a:lnTo>
                  <a:lnTo>
                    <a:pt x="178" y="13072"/>
                  </a:lnTo>
                  <a:lnTo>
                    <a:pt x="0" y="11614"/>
                  </a:lnTo>
                  <a:lnTo>
                    <a:pt x="178" y="10435"/>
                  </a:lnTo>
                  <a:lnTo>
                    <a:pt x="296" y="9145"/>
                  </a:lnTo>
                  <a:lnTo>
                    <a:pt x="592" y="7967"/>
                  </a:lnTo>
                  <a:lnTo>
                    <a:pt x="1243" y="6789"/>
                  </a:lnTo>
                  <a:lnTo>
                    <a:pt x="1065" y="6789"/>
                  </a:lnTo>
                  <a:lnTo>
                    <a:pt x="592" y="7967"/>
                  </a:lnTo>
                  <a:lnTo>
                    <a:pt x="296" y="9145"/>
                  </a:lnTo>
                  <a:lnTo>
                    <a:pt x="0" y="10435"/>
                  </a:lnTo>
                  <a:lnTo>
                    <a:pt x="0" y="11614"/>
                  </a:lnTo>
                  <a:lnTo>
                    <a:pt x="178" y="13072"/>
                  </a:lnTo>
                  <a:lnTo>
                    <a:pt x="473" y="14475"/>
                  </a:lnTo>
                  <a:lnTo>
                    <a:pt x="947" y="15821"/>
                  </a:lnTo>
                  <a:lnTo>
                    <a:pt x="1539" y="17112"/>
                  </a:lnTo>
                  <a:lnTo>
                    <a:pt x="2485" y="18290"/>
                  </a:lnTo>
                  <a:lnTo>
                    <a:pt x="3551" y="19300"/>
                  </a:lnTo>
                  <a:lnTo>
                    <a:pt x="4734" y="20141"/>
                  </a:lnTo>
                  <a:lnTo>
                    <a:pt x="6155" y="20871"/>
                  </a:lnTo>
                  <a:lnTo>
                    <a:pt x="7042" y="21207"/>
                  </a:lnTo>
                  <a:lnTo>
                    <a:pt x="7989" y="21488"/>
                  </a:lnTo>
                  <a:lnTo>
                    <a:pt x="9054" y="21600"/>
                  </a:lnTo>
                  <a:lnTo>
                    <a:pt x="9942" y="21600"/>
                  </a:lnTo>
                  <a:lnTo>
                    <a:pt x="11658" y="21488"/>
                  </a:lnTo>
                  <a:lnTo>
                    <a:pt x="13197" y="21207"/>
                  </a:lnTo>
                  <a:lnTo>
                    <a:pt x="14676" y="20590"/>
                  </a:lnTo>
                  <a:lnTo>
                    <a:pt x="16096" y="19861"/>
                  </a:lnTo>
                  <a:lnTo>
                    <a:pt x="17458" y="18851"/>
                  </a:lnTo>
                  <a:lnTo>
                    <a:pt x="18523" y="17673"/>
                  </a:lnTo>
                  <a:lnTo>
                    <a:pt x="19588" y="16382"/>
                  </a:lnTo>
                  <a:lnTo>
                    <a:pt x="20535" y="14811"/>
                  </a:lnTo>
                  <a:lnTo>
                    <a:pt x="21008" y="13633"/>
                  </a:lnTo>
                  <a:lnTo>
                    <a:pt x="21304" y="12455"/>
                  </a:lnTo>
                  <a:lnTo>
                    <a:pt x="21422" y="11333"/>
                  </a:lnTo>
                  <a:lnTo>
                    <a:pt x="21600" y="9986"/>
                  </a:lnTo>
                  <a:lnTo>
                    <a:pt x="21422" y="8528"/>
                  </a:lnTo>
                  <a:lnTo>
                    <a:pt x="21127" y="7125"/>
                  </a:lnTo>
                  <a:lnTo>
                    <a:pt x="20653" y="5779"/>
                  </a:lnTo>
                  <a:lnTo>
                    <a:pt x="19884" y="4488"/>
                  </a:lnTo>
                  <a:lnTo>
                    <a:pt x="19115" y="3310"/>
                  </a:lnTo>
                  <a:lnTo>
                    <a:pt x="18049" y="2300"/>
                  </a:lnTo>
                  <a:lnTo>
                    <a:pt x="16866" y="1459"/>
                  </a:lnTo>
                  <a:lnTo>
                    <a:pt x="15445" y="729"/>
                  </a:lnTo>
                  <a:lnTo>
                    <a:pt x="13493" y="112"/>
                  </a:lnTo>
                  <a:lnTo>
                    <a:pt x="12546" y="0"/>
                  </a:lnTo>
                  <a:lnTo>
                    <a:pt x="11481" y="0"/>
                  </a:lnTo>
                  <a:lnTo>
                    <a:pt x="9942" y="112"/>
                  </a:lnTo>
                  <a:lnTo>
                    <a:pt x="8403" y="449"/>
                  </a:lnTo>
                  <a:lnTo>
                    <a:pt x="6924" y="1010"/>
                  </a:lnTo>
                  <a:lnTo>
                    <a:pt x="5504" y="1739"/>
                  </a:lnTo>
                  <a:lnTo>
                    <a:pt x="4142" y="2749"/>
                  </a:lnTo>
                  <a:lnTo>
                    <a:pt x="2900" y="3927"/>
                  </a:lnTo>
                  <a:lnTo>
                    <a:pt x="2012" y="5218"/>
                  </a:lnTo>
                  <a:lnTo>
                    <a:pt x="1065" y="6789"/>
                  </a:lnTo>
                  <a:lnTo>
                    <a:pt x="1243" y="6789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91440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200" name="Freeform 27"/>
            <p:cNvSpPr/>
            <p:nvPr/>
          </p:nvSpPr>
          <p:spPr>
            <a:xfrm>
              <a:off x="492133" y="1314924"/>
              <a:ext cx="579441" cy="6111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43" y="6789"/>
                  </a:moveTo>
                  <a:lnTo>
                    <a:pt x="2012" y="5330"/>
                  </a:lnTo>
                  <a:lnTo>
                    <a:pt x="3077" y="3927"/>
                  </a:lnTo>
                  <a:lnTo>
                    <a:pt x="4142" y="2917"/>
                  </a:lnTo>
                  <a:lnTo>
                    <a:pt x="5504" y="1851"/>
                  </a:lnTo>
                  <a:lnTo>
                    <a:pt x="6924" y="1122"/>
                  </a:lnTo>
                  <a:lnTo>
                    <a:pt x="8403" y="561"/>
                  </a:lnTo>
                  <a:lnTo>
                    <a:pt x="9942" y="112"/>
                  </a:lnTo>
                  <a:lnTo>
                    <a:pt x="12546" y="112"/>
                  </a:lnTo>
                  <a:lnTo>
                    <a:pt x="13493" y="281"/>
                  </a:lnTo>
                  <a:lnTo>
                    <a:pt x="14380" y="449"/>
                  </a:lnTo>
                  <a:lnTo>
                    <a:pt x="15445" y="842"/>
                  </a:lnTo>
                  <a:lnTo>
                    <a:pt x="17931" y="2300"/>
                  </a:lnTo>
                  <a:lnTo>
                    <a:pt x="18996" y="3310"/>
                  </a:lnTo>
                  <a:lnTo>
                    <a:pt x="19765" y="4488"/>
                  </a:lnTo>
                  <a:lnTo>
                    <a:pt x="20535" y="5779"/>
                  </a:lnTo>
                  <a:lnTo>
                    <a:pt x="21008" y="7125"/>
                  </a:lnTo>
                  <a:lnTo>
                    <a:pt x="21304" y="8528"/>
                  </a:lnTo>
                  <a:lnTo>
                    <a:pt x="21422" y="9986"/>
                  </a:lnTo>
                  <a:lnTo>
                    <a:pt x="21304" y="11165"/>
                  </a:lnTo>
                  <a:lnTo>
                    <a:pt x="21127" y="12343"/>
                  </a:lnTo>
                  <a:lnTo>
                    <a:pt x="20831" y="13465"/>
                  </a:lnTo>
                  <a:lnTo>
                    <a:pt x="20239" y="14811"/>
                  </a:lnTo>
                  <a:lnTo>
                    <a:pt x="19470" y="16270"/>
                  </a:lnTo>
                  <a:lnTo>
                    <a:pt x="18404" y="17561"/>
                  </a:lnTo>
                  <a:lnTo>
                    <a:pt x="17280" y="18739"/>
                  </a:lnTo>
                  <a:lnTo>
                    <a:pt x="15919" y="19749"/>
                  </a:lnTo>
                  <a:lnTo>
                    <a:pt x="14558" y="20478"/>
                  </a:lnTo>
                  <a:lnTo>
                    <a:pt x="13197" y="21039"/>
                  </a:lnTo>
                  <a:lnTo>
                    <a:pt x="11658" y="21319"/>
                  </a:lnTo>
                  <a:lnTo>
                    <a:pt x="9942" y="21488"/>
                  </a:lnTo>
                  <a:lnTo>
                    <a:pt x="9054" y="21488"/>
                  </a:lnTo>
                  <a:lnTo>
                    <a:pt x="7989" y="21319"/>
                  </a:lnTo>
                  <a:lnTo>
                    <a:pt x="7042" y="21039"/>
                  </a:lnTo>
                  <a:lnTo>
                    <a:pt x="6155" y="20758"/>
                  </a:lnTo>
                  <a:lnTo>
                    <a:pt x="4734" y="20029"/>
                  </a:lnTo>
                  <a:lnTo>
                    <a:pt x="3551" y="19131"/>
                  </a:lnTo>
                  <a:lnTo>
                    <a:pt x="2485" y="18122"/>
                  </a:lnTo>
                  <a:lnTo>
                    <a:pt x="1716" y="17112"/>
                  </a:lnTo>
                  <a:lnTo>
                    <a:pt x="947" y="15821"/>
                  </a:lnTo>
                  <a:lnTo>
                    <a:pt x="473" y="14475"/>
                  </a:lnTo>
                  <a:lnTo>
                    <a:pt x="178" y="13072"/>
                  </a:lnTo>
                  <a:lnTo>
                    <a:pt x="178" y="10435"/>
                  </a:lnTo>
                  <a:lnTo>
                    <a:pt x="296" y="9145"/>
                  </a:lnTo>
                  <a:lnTo>
                    <a:pt x="592" y="7967"/>
                  </a:lnTo>
                  <a:lnTo>
                    <a:pt x="1243" y="6789"/>
                  </a:lnTo>
                  <a:lnTo>
                    <a:pt x="1065" y="6789"/>
                  </a:lnTo>
                  <a:lnTo>
                    <a:pt x="592" y="7967"/>
                  </a:lnTo>
                  <a:lnTo>
                    <a:pt x="178" y="9145"/>
                  </a:lnTo>
                  <a:lnTo>
                    <a:pt x="0" y="10435"/>
                  </a:lnTo>
                  <a:lnTo>
                    <a:pt x="0" y="13072"/>
                  </a:lnTo>
                  <a:lnTo>
                    <a:pt x="296" y="14475"/>
                  </a:lnTo>
                  <a:lnTo>
                    <a:pt x="769" y="15821"/>
                  </a:lnTo>
                  <a:lnTo>
                    <a:pt x="1539" y="17112"/>
                  </a:lnTo>
                  <a:lnTo>
                    <a:pt x="2485" y="18290"/>
                  </a:lnTo>
                  <a:lnTo>
                    <a:pt x="3373" y="19300"/>
                  </a:lnTo>
                  <a:lnTo>
                    <a:pt x="4616" y="20141"/>
                  </a:lnTo>
                  <a:lnTo>
                    <a:pt x="5977" y="20871"/>
                  </a:lnTo>
                  <a:lnTo>
                    <a:pt x="6155" y="20758"/>
                  </a:lnTo>
                  <a:lnTo>
                    <a:pt x="5977" y="20871"/>
                  </a:lnTo>
                  <a:lnTo>
                    <a:pt x="7042" y="21207"/>
                  </a:lnTo>
                  <a:lnTo>
                    <a:pt x="7989" y="21488"/>
                  </a:lnTo>
                  <a:lnTo>
                    <a:pt x="9054" y="21600"/>
                  </a:lnTo>
                  <a:lnTo>
                    <a:pt x="9942" y="21600"/>
                  </a:lnTo>
                  <a:lnTo>
                    <a:pt x="11658" y="21488"/>
                  </a:lnTo>
                  <a:lnTo>
                    <a:pt x="13197" y="21207"/>
                  </a:lnTo>
                  <a:lnTo>
                    <a:pt x="14676" y="20590"/>
                  </a:lnTo>
                  <a:lnTo>
                    <a:pt x="16096" y="19861"/>
                  </a:lnTo>
                  <a:lnTo>
                    <a:pt x="17280" y="18851"/>
                  </a:lnTo>
                  <a:lnTo>
                    <a:pt x="18523" y="17673"/>
                  </a:lnTo>
                  <a:lnTo>
                    <a:pt x="19588" y="16270"/>
                  </a:lnTo>
                  <a:lnTo>
                    <a:pt x="20357" y="14811"/>
                  </a:lnTo>
                  <a:lnTo>
                    <a:pt x="21008" y="13633"/>
                  </a:lnTo>
                  <a:lnTo>
                    <a:pt x="21304" y="12343"/>
                  </a:lnTo>
                  <a:lnTo>
                    <a:pt x="21422" y="11165"/>
                  </a:lnTo>
                  <a:lnTo>
                    <a:pt x="21600" y="9986"/>
                  </a:lnTo>
                  <a:lnTo>
                    <a:pt x="21422" y="8528"/>
                  </a:lnTo>
                  <a:lnTo>
                    <a:pt x="21127" y="7125"/>
                  </a:lnTo>
                  <a:lnTo>
                    <a:pt x="20653" y="5666"/>
                  </a:lnTo>
                  <a:lnTo>
                    <a:pt x="19115" y="3310"/>
                  </a:lnTo>
                  <a:lnTo>
                    <a:pt x="18049" y="2300"/>
                  </a:lnTo>
                  <a:lnTo>
                    <a:pt x="16866" y="1459"/>
                  </a:lnTo>
                  <a:lnTo>
                    <a:pt x="15445" y="729"/>
                  </a:lnTo>
                  <a:lnTo>
                    <a:pt x="13493" y="112"/>
                  </a:lnTo>
                  <a:lnTo>
                    <a:pt x="12546" y="0"/>
                  </a:lnTo>
                  <a:lnTo>
                    <a:pt x="9942" y="0"/>
                  </a:lnTo>
                  <a:lnTo>
                    <a:pt x="8285" y="449"/>
                  </a:lnTo>
                  <a:lnTo>
                    <a:pt x="6746" y="1010"/>
                  </a:lnTo>
                  <a:lnTo>
                    <a:pt x="5385" y="1739"/>
                  </a:lnTo>
                  <a:lnTo>
                    <a:pt x="4142" y="2749"/>
                  </a:lnTo>
                  <a:lnTo>
                    <a:pt x="2900" y="3927"/>
                  </a:lnTo>
                  <a:lnTo>
                    <a:pt x="1835" y="5218"/>
                  </a:lnTo>
                  <a:lnTo>
                    <a:pt x="1065" y="6789"/>
                  </a:lnTo>
                  <a:lnTo>
                    <a:pt x="1243" y="6789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91440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201" name="Freeform 28"/>
            <p:cNvSpPr/>
            <p:nvPr/>
          </p:nvSpPr>
          <p:spPr>
            <a:xfrm>
              <a:off x="476258" y="1297462"/>
              <a:ext cx="608016" cy="6461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312" y="7165"/>
                  </a:moveTo>
                  <a:lnTo>
                    <a:pt x="3045" y="5785"/>
                  </a:lnTo>
                  <a:lnTo>
                    <a:pt x="3948" y="4670"/>
                  </a:lnTo>
                  <a:lnTo>
                    <a:pt x="4963" y="3609"/>
                  </a:lnTo>
                  <a:lnTo>
                    <a:pt x="6091" y="2760"/>
                  </a:lnTo>
                  <a:lnTo>
                    <a:pt x="7444" y="2070"/>
                  </a:lnTo>
                  <a:lnTo>
                    <a:pt x="8742" y="1539"/>
                  </a:lnTo>
                  <a:lnTo>
                    <a:pt x="10039" y="1274"/>
                  </a:lnTo>
                  <a:lnTo>
                    <a:pt x="12407" y="1274"/>
                  </a:lnTo>
                  <a:lnTo>
                    <a:pt x="13253" y="1380"/>
                  </a:lnTo>
                  <a:lnTo>
                    <a:pt x="14156" y="1539"/>
                  </a:lnTo>
                  <a:lnTo>
                    <a:pt x="15002" y="1804"/>
                  </a:lnTo>
                  <a:lnTo>
                    <a:pt x="16186" y="2494"/>
                  </a:lnTo>
                  <a:lnTo>
                    <a:pt x="17201" y="3184"/>
                  </a:lnTo>
                  <a:lnTo>
                    <a:pt x="18216" y="4140"/>
                  </a:lnTo>
                  <a:lnTo>
                    <a:pt x="18949" y="5095"/>
                  </a:lnTo>
                  <a:lnTo>
                    <a:pt x="19513" y="6209"/>
                  </a:lnTo>
                  <a:lnTo>
                    <a:pt x="19964" y="7324"/>
                  </a:lnTo>
                  <a:lnTo>
                    <a:pt x="20246" y="8544"/>
                  </a:lnTo>
                  <a:lnTo>
                    <a:pt x="20246" y="10986"/>
                  </a:lnTo>
                  <a:lnTo>
                    <a:pt x="20134" y="12100"/>
                  </a:lnTo>
                  <a:lnTo>
                    <a:pt x="19683" y="13056"/>
                  </a:lnTo>
                  <a:lnTo>
                    <a:pt x="19231" y="14170"/>
                  </a:lnTo>
                  <a:lnTo>
                    <a:pt x="19231" y="14276"/>
                  </a:lnTo>
                  <a:lnTo>
                    <a:pt x="18498" y="15656"/>
                  </a:lnTo>
                  <a:lnTo>
                    <a:pt x="17652" y="16771"/>
                  </a:lnTo>
                  <a:lnTo>
                    <a:pt x="16637" y="17885"/>
                  </a:lnTo>
                  <a:lnTo>
                    <a:pt x="15453" y="18681"/>
                  </a:lnTo>
                  <a:lnTo>
                    <a:pt x="14156" y="19530"/>
                  </a:lnTo>
                  <a:lnTo>
                    <a:pt x="12802" y="19955"/>
                  </a:lnTo>
                  <a:lnTo>
                    <a:pt x="11505" y="20326"/>
                  </a:lnTo>
                  <a:lnTo>
                    <a:pt x="9193" y="20326"/>
                  </a:lnTo>
                  <a:lnTo>
                    <a:pt x="8290" y="20220"/>
                  </a:lnTo>
                  <a:lnTo>
                    <a:pt x="7444" y="19955"/>
                  </a:lnTo>
                  <a:lnTo>
                    <a:pt x="6542" y="19636"/>
                  </a:lnTo>
                  <a:lnTo>
                    <a:pt x="5358" y="19106"/>
                  </a:lnTo>
                  <a:lnTo>
                    <a:pt x="4343" y="18310"/>
                  </a:lnTo>
                  <a:lnTo>
                    <a:pt x="3327" y="17460"/>
                  </a:lnTo>
                  <a:lnTo>
                    <a:pt x="2594" y="16505"/>
                  </a:lnTo>
                  <a:lnTo>
                    <a:pt x="2030" y="15391"/>
                  </a:lnTo>
                  <a:lnTo>
                    <a:pt x="1579" y="14170"/>
                  </a:lnTo>
                  <a:lnTo>
                    <a:pt x="1297" y="12949"/>
                  </a:lnTo>
                  <a:lnTo>
                    <a:pt x="1297" y="10455"/>
                  </a:lnTo>
                  <a:lnTo>
                    <a:pt x="1466" y="9341"/>
                  </a:lnTo>
                  <a:lnTo>
                    <a:pt x="1861" y="8279"/>
                  </a:lnTo>
                  <a:lnTo>
                    <a:pt x="2312" y="7165"/>
                  </a:lnTo>
                  <a:lnTo>
                    <a:pt x="1128" y="6634"/>
                  </a:lnTo>
                  <a:lnTo>
                    <a:pt x="564" y="7855"/>
                  </a:lnTo>
                  <a:lnTo>
                    <a:pt x="0" y="10296"/>
                  </a:lnTo>
                  <a:lnTo>
                    <a:pt x="0" y="13056"/>
                  </a:lnTo>
                  <a:lnTo>
                    <a:pt x="451" y="14435"/>
                  </a:lnTo>
                  <a:lnTo>
                    <a:pt x="846" y="15815"/>
                  </a:lnTo>
                  <a:lnTo>
                    <a:pt x="1579" y="17036"/>
                  </a:lnTo>
                  <a:lnTo>
                    <a:pt x="2481" y="18310"/>
                  </a:lnTo>
                  <a:lnTo>
                    <a:pt x="3497" y="19265"/>
                  </a:lnTo>
                  <a:lnTo>
                    <a:pt x="4681" y="20061"/>
                  </a:lnTo>
                  <a:lnTo>
                    <a:pt x="5978" y="20751"/>
                  </a:lnTo>
                  <a:lnTo>
                    <a:pt x="6993" y="21175"/>
                  </a:lnTo>
                  <a:lnTo>
                    <a:pt x="8008" y="21441"/>
                  </a:lnTo>
                  <a:lnTo>
                    <a:pt x="9023" y="21600"/>
                  </a:lnTo>
                  <a:lnTo>
                    <a:pt x="10039" y="21600"/>
                  </a:lnTo>
                  <a:lnTo>
                    <a:pt x="11674" y="21441"/>
                  </a:lnTo>
                  <a:lnTo>
                    <a:pt x="13253" y="21175"/>
                  </a:lnTo>
                  <a:lnTo>
                    <a:pt x="14720" y="20645"/>
                  </a:lnTo>
                  <a:lnTo>
                    <a:pt x="16186" y="19796"/>
                  </a:lnTo>
                  <a:lnTo>
                    <a:pt x="17483" y="18840"/>
                  </a:lnTo>
                  <a:lnTo>
                    <a:pt x="18667" y="17620"/>
                  </a:lnTo>
                  <a:lnTo>
                    <a:pt x="19683" y="16240"/>
                  </a:lnTo>
                  <a:lnTo>
                    <a:pt x="20416" y="14701"/>
                  </a:lnTo>
                  <a:lnTo>
                    <a:pt x="19852" y="14435"/>
                  </a:lnTo>
                  <a:lnTo>
                    <a:pt x="20416" y="14701"/>
                  </a:lnTo>
                  <a:lnTo>
                    <a:pt x="20980" y="13480"/>
                  </a:lnTo>
                  <a:lnTo>
                    <a:pt x="21262" y="12366"/>
                  </a:lnTo>
                  <a:lnTo>
                    <a:pt x="21600" y="11145"/>
                  </a:lnTo>
                  <a:lnTo>
                    <a:pt x="21600" y="8385"/>
                  </a:lnTo>
                  <a:lnTo>
                    <a:pt x="21262" y="7005"/>
                  </a:lnTo>
                  <a:lnTo>
                    <a:pt x="20698" y="5626"/>
                  </a:lnTo>
                  <a:lnTo>
                    <a:pt x="19964" y="4405"/>
                  </a:lnTo>
                  <a:lnTo>
                    <a:pt x="19119" y="3343"/>
                  </a:lnTo>
                  <a:lnTo>
                    <a:pt x="18103" y="2335"/>
                  </a:lnTo>
                  <a:lnTo>
                    <a:pt x="16919" y="1380"/>
                  </a:lnTo>
                  <a:lnTo>
                    <a:pt x="15622" y="690"/>
                  </a:lnTo>
                  <a:lnTo>
                    <a:pt x="14550" y="425"/>
                  </a:lnTo>
                  <a:lnTo>
                    <a:pt x="13535" y="159"/>
                  </a:lnTo>
                  <a:lnTo>
                    <a:pt x="12520" y="0"/>
                  </a:lnTo>
                  <a:lnTo>
                    <a:pt x="9926" y="0"/>
                  </a:lnTo>
                  <a:lnTo>
                    <a:pt x="8290" y="425"/>
                  </a:lnTo>
                  <a:lnTo>
                    <a:pt x="6824" y="1008"/>
                  </a:lnTo>
                  <a:lnTo>
                    <a:pt x="5358" y="1804"/>
                  </a:lnTo>
                  <a:lnTo>
                    <a:pt x="4061" y="2760"/>
                  </a:lnTo>
                  <a:lnTo>
                    <a:pt x="2933" y="3874"/>
                  </a:lnTo>
                  <a:lnTo>
                    <a:pt x="1861" y="5254"/>
                  </a:lnTo>
                  <a:lnTo>
                    <a:pt x="1015" y="6634"/>
                  </a:lnTo>
                  <a:lnTo>
                    <a:pt x="2312" y="7165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91440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202" name="Freeform 29"/>
            <p:cNvSpPr/>
            <p:nvPr/>
          </p:nvSpPr>
          <p:spPr>
            <a:xfrm>
              <a:off x="357196" y="1873724"/>
              <a:ext cx="279403" cy="3603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209" y="7612"/>
                  </a:moveTo>
                  <a:lnTo>
                    <a:pt x="3805" y="5424"/>
                  </a:lnTo>
                  <a:lnTo>
                    <a:pt x="5400" y="3616"/>
                  </a:lnTo>
                  <a:lnTo>
                    <a:pt x="7241" y="2189"/>
                  </a:lnTo>
                  <a:lnTo>
                    <a:pt x="9450" y="952"/>
                  </a:lnTo>
                  <a:lnTo>
                    <a:pt x="11414" y="190"/>
                  </a:lnTo>
                  <a:lnTo>
                    <a:pt x="13623" y="0"/>
                  </a:lnTo>
                  <a:lnTo>
                    <a:pt x="15586" y="0"/>
                  </a:lnTo>
                  <a:lnTo>
                    <a:pt x="17427" y="190"/>
                  </a:lnTo>
                  <a:lnTo>
                    <a:pt x="19023" y="1237"/>
                  </a:lnTo>
                  <a:lnTo>
                    <a:pt x="20005" y="2474"/>
                  </a:lnTo>
                  <a:lnTo>
                    <a:pt x="20864" y="3901"/>
                  </a:lnTo>
                  <a:lnTo>
                    <a:pt x="21232" y="5614"/>
                  </a:lnTo>
                  <a:lnTo>
                    <a:pt x="21600" y="7612"/>
                  </a:lnTo>
                  <a:lnTo>
                    <a:pt x="21232" y="9611"/>
                  </a:lnTo>
                  <a:lnTo>
                    <a:pt x="20250" y="11799"/>
                  </a:lnTo>
                  <a:lnTo>
                    <a:pt x="19391" y="13988"/>
                  </a:lnTo>
                  <a:lnTo>
                    <a:pt x="17795" y="15986"/>
                  </a:lnTo>
                  <a:lnTo>
                    <a:pt x="15832" y="17699"/>
                  </a:lnTo>
                  <a:lnTo>
                    <a:pt x="13991" y="19126"/>
                  </a:lnTo>
                  <a:lnTo>
                    <a:pt x="12027" y="20363"/>
                  </a:lnTo>
                  <a:lnTo>
                    <a:pt x="10186" y="21124"/>
                  </a:lnTo>
                  <a:lnTo>
                    <a:pt x="7855" y="21600"/>
                  </a:lnTo>
                  <a:lnTo>
                    <a:pt x="6014" y="21600"/>
                  </a:lnTo>
                  <a:lnTo>
                    <a:pt x="4050" y="21124"/>
                  </a:lnTo>
                  <a:lnTo>
                    <a:pt x="2455" y="20173"/>
                  </a:lnTo>
                  <a:lnTo>
                    <a:pt x="1227" y="18936"/>
                  </a:lnTo>
                  <a:lnTo>
                    <a:pt x="614" y="17413"/>
                  </a:lnTo>
                  <a:lnTo>
                    <a:pt x="0" y="15700"/>
                  </a:lnTo>
                  <a:lnTo>
                    <a:pt x="0" y="13797"/>
                  </a:lnTo>
                  <a:lnTo>
                    <a:pt x="245" y="11799"/>
                  </a:lnTo>
                  <a:lnTo>
                    <a:pt x="859" y="9611"/>
                  </a:lnTo>
                  <a:lnTo>
                    <a:pt x="2209" y="7612"/>
                  </a:lnTo>
                  <a:close/>
                </a:path>
              </a:pathLst>
            </a:custGeom>
            <a:solidFill>
              <a:srgbClr val="70CDD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91440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203" name="Freeform 31"/>
            <p:cNvSpPr/>
            <p:nvPr/>
          </p:nvSpPr>
          <p:spPr>
            <a:xfrm>
              <a:off x="357196" y="1868962"/>
              <a:ext cx="279403" cy="3651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209" y="7795"/>
                  </a:moveTo>
                  <a:lnTo>
                    <a:pt x="3436" y="6104"/>
                  </a:lnTo>
                  <a:lnTo>
                    <a:pt x="4786" y="4602"/>
                  </a:lnTo>
                  <a:lnTo>
                    <a:pt x="6259" y="3381"/>
                  </a:lnTo>
                  <a:lnTo>
                    <a:pt x="7855" y="2160"/>
                  </a:lnTo>
                  <a:lnTo>
                    <a:pt x="9450" y="1221"/>
                  </a:lnTo>
                  <a:lnTo>
                    <a:pt x="11045" y="751"/>
                  </a:lnTo>
                  <a:lnTo>
                    <a:pt x="13009" y="282"/>
                  </a:lnTo>
                  <a:lnTo>
                    <a:pt x="15832" y="282"/>
                  </a:lnTo>
                  <a:lnTo>
                    <a:pt x="17059" y="751"/>
                  </a:lnTo>
                  <a:lnTo>
                    <a:pt x="18041" y="939"/>
                  </a:lnTo>
                  <a:lnTo>
                    <a:pt x="19023" y="1690"/>
                  </a:lnTo>
                  <a:lnTo>
                    <a:pt x="20250" y="3193"/>
                  </a:lnTo>
                  <a:lnTo>
                    <a:pt x="21232" y="4883"/>
                  </a:lnTo>
                  <a:lnTo>
                    <a:pt x="21232" y="8734"/>
                  </a:lnTo>
                  <a:lnTo>
                    <a:pt x="20864" y="10424"/>
                  </a:lnTo>
                  <a:lnTo>
                    <a:pt x="20005" y="12115"/>
                  </a:lnTo>
                  <a:lnTo>
                    <a:pt x="19023" y="14087"/>
                  </a:lnTo>
                  <a:lnTo>
                    <a:pt x="18041" y="15590"/>
                  </a:lnTo>
                  <a:lnTo>
                    <a:pt x="16445" y="16998"/>
                  </a:lnTo>
                  <a:lnTo>
                    <a:pt x="15218" y="18501"/>
                  </a:lnTo>
                  <a:lnTo>
                    <a:pt x="13623" y="19440"/>
                  </a:lnTo>
                  <a:lnTo>
                    <a:pt x="11659" y="20379"/>
                  </a:lnTo>
                  <a:lnTo>
                    <a:pt x="10186" y="20943"/>
                  </a:lnTo>
                  <a:lnTo>
                    <a:pt x="8591" y="21412"/>
                  </a:lnTo>
                  <a:lnTo>
                    <a:pt x="6995" y="21600"/>
                  </a:lnTo>
                  <a:lnTo>
                    <a:pt x="5400" y="21412"/>
                  </a:lnTo>
                  <a:lnTo>
                    <a:pt x="4050" y="21130"/>
                  </a:lnTo>
                  <a:lnTo>
                    <a:pt x="3191" y="20661"/>
                  </a:lnTo>
                  <a:lnTo>
                    <a:pt x="2455" y="19910"/>
                  </a:lnTo>
                  <a:lnTo>
                    <a:pt x="1227" y="18501"/>
                  </a:lnTo>
                  <a:lnTo>
                    <a:pt x="245" y="16810"/>
                  </a:lnTo>
                  <a:lnTo>
                    <a:pt x="0" y="14557"/>
                  </a:lnTo>
                  <a:lnTo>
                    <a:pt x="245" y="12866"/>
                  </a:lnTo>
                  <a:lnTo>
                    <a:pt x="614" y="11176"/>
                  </a:lnTo>
                  <a:lnTo>
                    <a:pt x="1227" y="9485"/>
                  </a:lnTo>
                  <a:lnTo>
                    <a:pt x="2209" y="7795"/>
                  </a:lnTo>
                  <a:lnTo>
                    <a:pt x="245" y="11176"/>
                  </a:lnTo>
                  <a:lnTo>
                    <a:pt x="0" y="12866"/>
                  </a:lnTo>
                  <a:lnTo>
                    <a:pt x="0" y="14557"/>
                  </a:lnTo>
                  <a:lnTo>
                    <a:pt x="245" y="16810"/>
                  </a:lnTo>
                  <a:lnTo>
                    <a:pt x="859" y="18689"/>
                  </a:lnTo>
                  <a:lnTo>
                    <a:pt x="2209" y="20191"/>
                  </a:lnTo>
                  <a:lnTo>
                    <a:pt x="3191" y="20661"/>
                  </a:lnTo>
                  <a:lnTo>
                    <a:pt x="4050" y="21130"/>
                  </a:lnTo>
                  <a:lnTo>
                    <a:pt x="5400" y="21600"/>
                  </a:lnTo>
                  <a:lnTo>
                    <a:pt x="8591" y="21600"/>
                  </a:lnTo>
                  <a:lnTo>
                    <a:pt x="10186" y="21130"/>
                  </a:lnTo>
                  <a:lnTo>
                    <a:pt x="12027" y="20379"/>
                  </a:lnTo>
                  <a:lnTo>
                    <a:pt x="13623" y="19722"/>
                  </a:lnTo>
                  <a:lnTo>
                    <a:pt x="16814" y="17280"/>
                  </a:lnTo>
                  <a:lnTo>
                    <a:pt x="18041" y="15777"/>
                  </a:lnTo>
                  <a:lnTo>
                    <a:pt x="19391" y="14087"/>
                  </a:lnTo>
                  <a:lnTo>
                    <a:pt x="20250" y="12115"/>
                  </a:lnTo>
                  <a:lnTo>
                    <a:pt x="20864" y="10424"/>
                  </a:lnTo>
                  <a:lnTo>
                    <a:pt x="21600" y="8734"/>
                  </a:lnTo>
                  <a:lnTo>
                    <a:pt x="21600" y="7043"/>
                  </a:lnTo>
                  <a:lnTo>
                    <a:pt x="21232" y="4883"/>
                  </a:lnTo>
                  <a:lnTo>
                    <a:pt x="20618" y="3193"/>
                  </a:lnTo>
                  <a:lnTo>
                    <a:pt x="19023" y="1503"/>
                  </a:lnTo>
                  <a:lnTo>
                    <a:pt x="18409" y="939"/>
                  </a:lnTo>
                  <a:lnTo>
                    <a:pt x="17427" y="470"/>
                  </a:lnTo>
                  <a:lnTo>
                    <a:pt x="15832" y="282"/>
                  </a:lnTo>
                  <a:lnTo>
                    <a:pt x="14605" y="0"/>
                  </a:lnTo>
                  <a:lnTo>
                    <a:pt x="12641" y="282"/>
                  </a:lnTo>
                  <a:lnTo>
                    <a:pt x="11045" y="470"/>
                  </a:lnTo>
                  <a:lnTo>
                    <a:pt x="9450" y="1221"/>
                  </a:lnTo>
                  <a:lnTo>
                    <a:pt x="7855" y="2160"/>
                  </a:lnTo>
                  <a:lnTo>
                    <a:pt x="6259" y="3193"/>
                  </a:lnTo>
                  <a:lnTo>
                    <a:pt x="4786" y="4602"/>
                  </a:lnTo>
                  <a:lnTo>
                    <a:pt x="3436" y="6104"/>
                  </a:lnTo>
                  <a:lnTo>
                    <a:pt x="2209" y="7795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91440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204" name="Freeform 32"/>
            <p:cNvSpPr/>
            <p:nvPr/>
          </p:nvSpPr>
          <p:spPr>
            <a:xfrm>
              <a:off x="352433" y="1868962"/>
              <a:ext cx="284166" cy="3698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775" y="7694"/>
                  </a:moveTo>
                  <a:lnTo>
                    <a:pt x="3741" y="6026"/>
                  </a:lnTo>
                  <a:lnTo>
                    <a:pt x="5309" y="4542"/>
                  </a:lnTo>
                  <a:lnTo>
                    <a:pt x="6516" y="3337"/>
                  </a:lnTo>
                  <a:lnTo>
                    <a:pt x="8085" y="2132"/>
                  </a:lnTo>
                  <a:lnTo>
                    <a:pt x="9654" y="1483"/>
                  </a:lnTo>
                  <a:lnTo>
                    <a:pt x="11584" y="742"/>
                  </a:lnTo>
                  <a:lnTo>
                    <a:pt x="13153" y="278"/>
                  </a:lnTo>
                  <a:lnTo>
                    <a:pt x="15928" y="278"/>
                  </a:lnTo>
                  <a:lnTo>
                    <a:pt x="17497" y="742"/>
                  </a:lnTo>
                  <a:lnTo>
                    <a:pt x="18101" y="1205"/>
                  </a:lnTo>
                  <a:lnTo>
                    <a:pt x="19066" y="1669"/>
                  </a:lnTo>
                  <a:lnTo>
                    <a:pt x="20273" y="3152"/>
                  </a:lnTo>
                  <a:lnTo>
                    <a:pt x="20876" y="4821"/>
                  </a:lnTo>
                  <a:lnTo>
                    <a:pt x="21238" y="6953"/>
                  </a:lnTo>
                  <a:lnTo>
                    <a:pt x="21238" y="8621"/>
                  </a:lnTo>
                  <a:lnTo>
                    <a:pt x="20031" y="11959"/>
                  </a:lnTo>
                  <a:lnTo>
                    <a:pt x="19066" y="13906"/>
                  </a:lnTo>
                  <a:lnTo>
                    <a:pt x="17859" y="15574"/>
                  </a:lnTo>
                  <a:lnTo>
                    <a:pt x="16532" y="17058"/>
                  </a:lnTo>
                  <a:lnTo>
                    <a:pt x="14963" y="18263"/>
                  </a:lnTo>
                  <a:lnTo>
                    <a:pt x="11826" y="20117"/>
                  </a:lnTo>
                  <a:lnTo>
                    <a:pt x="10378" y="20858"/>
                  </a:lnTo>
                  <a:lnTo>
                    <a:pt x="8809" y="21136"/>
                  </a:lnTo>
                  <a:lnTo>
                    <a:pt x="7240" y="21322"/>
                  </a:lnTo>
                  <a:lnTo>
                    <a:pt x="5672" y="21136"/>
                  </a:lnTo>
                  <a:lnTo>
                    <a:pt x="4344" y="20858"/>
                  </a:lnTo>
                  <a:lnTo>
                    <a:pt x="3499" y="20395"/>
                  </a:lnTo>
                  <a:lnTo>
                    <a:pt x="2775" y="19931"/>
                  </a:lnTo>
                  <a:lnTo>
                    <a:pt x="1569" y="18448"/>
                  </a:lnTo>
                  <a:lnTo>
                    <a:pt x="603" y="16594"/>
                  </a:lnTo>
                  <a:lnTo>
                    <a:pt x="362" y="14647"/>
                  </a:lnTo>
                  <a:lnTo>
                    <a:pt x="603" y="12979"/>
                  </a:lnTo>
                  <a:lnTo>
                    <a:pt x="965" y="11310"/>
                  </a:lnTo>
                  <a:lnTo>
                    <a:pt x="1569" y="9363"/>
                  </a:lnTo>
                  <a:lnTo>
                    <a:pt x="2775" y="7694"/>
                  </a:lnTo>
                  <a:lnTo>
                    <a:pt x="2534" y="7694"/>
                  </a:lnTo>
                  <a:lnTo>
                    <a:pt x="1207" y="9363"/>
                  </a:lnTo>
                  <a:lnTo>
                    <a:pt x="603" y="11032"/>
                  </a:lnTo>
                  <a:lnTo>
                    <a:pt x="362" y="12979"/>
                  </a:lnTo>
                  <a:lnTo>
                    <a:pt x="0" y="14647"/>
                  </a:lnTo>
                  <a:lnTo>
                    <a:pt x="362" y="16594"/>
                  </a:lnTo>
                  <a:lnTo>
                    <a:pt x="1207" y="18448"/>
                  </a:lnTo>
                  <a:lnTo>
                    <a:pt x="2534" y="19931"/>
                  </a:lnTo>
                  <a:lnTo>
                    <a:pt x="3499" y="20673"/>
                  </a:lnTo>
                  <a:lnTo>
                    <a:pt x="4344" y="21136"/>
                  </a:lnTo>
                  <a:lnTo>
                    <a:pt x="5672" y="21322"/>
                  </a:lnTo>
                  <a:lnTo>
                    <a:pt x="7240" y="21600"/>
                  </a:lnTo>
                  <a:lnTo>
                    <a:pt x="8809" y="21322"/>
                  </a:lnTo>
                  <a:lnTo>
                    <a:pt x="10378" y="20858"/>
                  </a:lnTo>
                  <a:lnTo>
                    <a:pt x="12188" y="20395"/>
                  </a:lnTo>
                  <a:lnTo>
                    <a:pt x="13756" y="19468"/>
                  </a:lnTo>
                  <a:lnTo>
                    <a:pt x="15325" y="18448"/>
                  </a:lnTo>
                  <a:lnTo>
                    <a:pt x="16894" y="17058"/>
                  </a:lnTo>
                  <a:lnTo>
                    <a:pt x="18101" y="15574"/>
                  </a:lnTo>
                  <a:lnTo>
                    <a:pt x="19428" y="13906"/>
                  </a:lnTo>
                  <a:lnTo>
                    <a:pt x="20273" y="12237"/>
                  </a:lnTo>
                  <a:lnTo>
                    <a:pt x="20876" y="10290"/>
                  </a:lnTo>
                  <a:lnTo>
                    <a:pt x="21600" y="8621"/>
                  </a:lnTo>
                  <a:lnTo>
                    <a:pt x="21600" y="6953"/>
                  </a:lnTo>
                  <a:lnTo>
                    <a:pt x="21238" y="4821"/>
                  </a:lnTo>
                  <a:lnTo>
                    <a:pt x="20635" y="2874"/>
                  </a:lnTo>
                  <a:lnTo>
                    <a:pt x="19428" y="1483"/>
                  </a:lnTo>
                  <a:lnTo>
                    <a:pt x="18463" y="927"/>
                  </a:lnTo>
                  <a:lnTo>
                    <a:pt x="17497" y="464"/>
                  </a:lnTo>
                  <a:lnTo>
                    <a:pt x="16291" y="0"/>
                  </a:lnTo>
                  <a:lnTo>
                    <a:pt x="13153" y="0"/>
                  </a:lnTo>
                  <a:lnTo>
                    <a:pt x="11222" y="464"/>
                  </a:lnTo>
                  <a:lnTo>
                    <a:pt x="8085" y="1947"/>
                  </a:lnTo>
                  <a:lnTo>
                    <a:pt x="6516" y="3152"/>
                  </a:lnTo>
                  <a:lnTo>
                    <a:pt x="5068" y="4357"/>
                  </a:lnTo>
                  <a:lnTo>
                    <a:pt x="3499" y="6026"/>
                  </a:lnTo>
                  <a:lnTo>
                    <a:pt x="2534" y="7694"/>
                  </a:lnTo>
                  <a:lnTo>
                    <a:pt x="2775" y="7694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91440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205" name="Freeform 33"/>
            <p:cNvSpPr/>
            <p:nvPr/>
          </p:nvSpPr>
          <p:spPr>
            <a:xfrm>
              <a:off x="357196" y="1868962"/>
              <a:ext cx="279403" cy="3651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209" y="7795"/>
                  </a:moveTo>
                  <a:lnTo>
                    <a:pt x="3805" y="5635"/>
                  </a:lnTo>
                  <a:lnTo>
                    <a:pt x="5400" y="3850"/>
                  </a:lnTo>
                  <a:lnTo>
                    <a:pt x="7609" y="2442"/>
                  </a:lnTo>
                  <a:lnTo>
                    <a:pt x="9450" y="1221"/>
                  </a:lnTo>
                  <a:lnTo>
                    <a:pt x="11414" y="470"/>
                  </a:lnTo>
                  <a:lnTo>
                    <a:pt x="13623" y="0"/>
                  </a:lnTo>
                  <a:lnTo>
                    <a:pt x="15586" y="0"/>
                  </a:lnTo>
                  <a:lnTo>
                    <a:pt x="17427" y="470"/>
                  </a:lnTo>
                  <a:lnTo>
                    <a:pt x="19023" y="1503"/>
                  </a:lnTo>
                  <a:lnTo>
                    <a:pt x="20250" y="2723"/>
                  </a:lnTo>
                  <a:lnTo>
                    <a:pt x="21600" y="5823"/>
                  </a:lnTo>
                  <a:lnTo>
                    <a:pt x="21600" y="7513"/>
                  </a:lnTo>
                  <a:lnTo>
                    <a:pt x="21232" y="9767"/>
                  </a:lnTo>
                  <a:lnTo>
                    <a:pt x="20250" y="11927"/>
                  </a:lnTo>
                  <a:lnTo>
                    <a:pt x="19391" y="13899"/>
                  </a:lnTo>
                  <a:lnTo>
                    <a:pt x="17795" y="16059"/>
                  </a:lnTo>
                  <a:lnTo>
                    <a:pt x="16200" y="17750"/>
                  </a:lnTo>
                  <a:lnTo>
                    <a:pt x="14236" y="19158"/>
                  </a:lnTo>
                  <a:lnTo>
                    <a:pt x="12027" y="20379"/>
                  </a:lnTo>
                  <a:lnTo>
                    <a:pt x="10186" y="21130"/>
                  </a:lnTo>
                  <a:lnTo>
                    <a:pt x="7855" y="21600"/>
                  </a:lnTo>
                  <a:lnTo>
                    <a:pt x="6014" y="21600"/>
                  </a:lnTo>
                  <a:lnTo>
                    <a:pt x="4050" y="21130"/>
                  </a:lnTo>
                  <a:lnTo>
                    <a:pt x="2455" y="20191"/>
                  </a:lnTo>
                  <a:lnTo>
                    <a:pt x="1227" y="19158"/>
                  </a:lnTo>
                  <a:lnTo>
                    <a:pt x="614" y="17750"/>
                  </a:lnTo>
                  <a:lnTo>
                    <a:pt x="0" y="15777"/>
                  </a:lnTo>
                  <a:lnTo>
                    <a:pt x="0" y="14087"/>
                  </a:lnTo>
                  <a:lnTo>
                    <a:pt x="245" y="11927"/>
                  </a:lnTo>
                  <a:lnTo>
                    <a:pt x="859" y="9955"/>
                  </a:lnTo>
                  <a:lnTo>
                    <a:pt x="2209" y="7795"/>
                  </a:lnTo>
                  <a:close/>
                </a:path>
              </a:pathLst>
            </a:custGeom>
            <a:solidFill>
              <a:srgbClr val="94CDD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91440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206" name="Freeform 35"/>
            <p:cNvSpPr/>
            <p:nvPr/>
          </p:nvSpPr>
          <p:spPr>
            <a:xfrm>
              <a:off x="357196" y="1868962"/>
              <a:ext cx="279403" cy="3651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209" y="7795"/>
                  </a:moveTo>
                  <a:lnTo>
                    <a:pt x="3436" y="6104"/>
                  </a:lnTo>
                  <a:lnTo>
                    <a:pt x="4786" y="4602"/>
                  </a:lnTo>
                  <a:lnTo>
                    <a:pt x="6259" y="3193"/>
                  </a:lnTo>
                  <a:lnTo>
                    <a:pt x="7855" y="2160"/>
                  </a:lnTo>
                  <a:lnTo>
                    <a:pt x="9450" y="1221"/>
                  </a:lnTo>
                  <a:lnTo>
                    <a:pt x="11414" y="751"/>
                  </a:lnTo>
                  <a:lnTo>
                    <a:pt x="13009" y="282"/>
                  </a:lnTo>
                  <a:lnTo>
                    <a:pt x="14605" y="0"/>
                  </a:lnTo>
                  <a:lnTo>
                    <a:pt x="15832" y="282"/>
                  </a:lnTo>
                  <a:lnTo>
                    <a:pt x="17427" y="751"/>
                  </a:lnTo>
                  <a:lnTo>
                    <a:pt x="18409" y="939"/>
                  </a:lnTo>
                  <a:lnTo>
                    <a:pt x="19023" y="1690"/>
                  </a:lnTo>
                  <a:lnTo>
                    <a:pt x="20250" y="2911"/>
                  </a:lnTo>
                  <a:lnTo>
                    <a:pt x="21232" y="4883"/>
                  </a:lnTo>
                  <a:lnTo>
                    <a:pt x="21600" y="6856"/>
                  </a:lnTo>
                  <a:lnTo>
                    <a:pt x="20864" y="10237"/>
                  </a:lnTo>
                  <a:lnTo>
                    <a:pt x="20250" y="12115"/>
                  </a:lnTo>
                  <a:lnTo>
                    <a:pt x="19391" y="13899"/>
                  </a:lnTo>
                  <a:lnTo>
                    <a:pt x="18041" y="15590"/>
                  </a:lnTo>
                  <a:lnTo>
                    <a:pt x="16814" y="16998"/>
                  </a:lnTo>
                  <a:lnTo>
                    <a:pt x="15218" y="18501"/>
                  </a:lnTo>
                  <a:lnTo>
                    <a:pt x="12027" y="20379"/>
                  </a:lnTo>
                  <a:lnTo>
                    <a:pt x="10432" y="21130"/>
                  </a:lnTo>
                  <a:lnTo>
                    <a:pt x="8591" y="21412"/>
                  </a:lnTo>
                  <a:lnTo>
                    <a:pt x="6995" y="21600"/>
                  </a:lnTo>
                  <a:lnTo>
                    <a:pt x="5400" y="21412"/>
                  </a:lnTo>
                  <a:lnTo>
                    <a:pt x="4050" y="21130"/>
                  </a:lnTo>
                  <a:lnTo>
                    <a:pt x="3191" y="20661"/>
                  </a:lnTo>
                  <a:lnTo>
                    <a:pt x="2455" y="20191"/>
                  </a:lnTo>
                  <a:lnTo>
                    <a:pt x="1227" y="18501"/>
                  </a:lnTo>
                  <a:lnTo>
                    <a:pt x="245" y="16810"/>
                  </a:lnTo>
                  <a:lnTo>
                    <a:pt x="0" y="14557"/>
                  </a:lnTo>
                  <a:lnTo>
                    <a:pt x="245" y="12866"/>
                  </a:lnTo>
                  <a:lnTo>
                    <a:pt x="614" y="11176"/>
                  </a:lnTo>
                  <a:lnTo>
                    <a:pt x="1227" y="9485"/>
                  </a:lnTo>
                  <a:lnTo>
                    <a:pt x="2209" y="7795"/>
                  </a:lnTo>
                  <a:lnTo>
                    <a:pt x="1841" y="7795"/>
                  </a:lnTo>
                  <a:lnTo>
                    <a:pt x="859" y="9485"/>
                  </a:lnTo>
                  <a:lnTo>
                    <a:pt x="245" y="11176"/>
                  </a:lnTo>
                  <a:lnTo>
                    <a:pt x="0" y="12866"/>
                  </a:lnTo>
                  <a:lnTo>
                    <a:pt x="0" y="14557"/>
                  </a:lnTo>
                  <a:lnTo>
                    <a:pt x="245" y="16810"/>
                  </a:lnTo>
                  <a:lnTo>
                    <a:pt x="859" y="18689"/>
                  </a:lnTo>
                  <a:lnTo>
                    <a:pt x="2209" y="20191"/>
                  </a:lnTo>
                  <a:lnTo>
                    <a:pt x="3191" y="20661"/>
                  </a:lnTo>
                  <a:lnTo>
                    <a:pt x="4050" y="21130"/>
                  </a:lnTo>
                  <a:lnTo>
                    <a:pt x="5400" y="21600"/>
                  </a:lnTo>
                  <a:lnTo>
                    <a:pt x="8836" y="21600"/>
                  </a:lnTo>
                  <a:lnTo>
                    <a:pt x="10432" y="21130"/>
                  </a:lnTo>
                  <a:lnTo>
                    <a:pt x="12027" y="20379"/>
                  </a:lnTo>
                  <a:lnTo>
                    <a:pt x="13623" y="19722"/>
                  </a:lnTo>
                  <a:lnTo>
                    <a:pt x="16814" y="17280"/>
                  </a:lnTo>
                  <a:lnTo>
                    <a:pt x="18041" y="15777"/>
                  </a:lnTo>
                  <a:lnTo>
                    <a:pt x="19391" y="13899"/>
                  </a:lnTo>
                  <a:lnTo>
                    <a:pt x="20250" y="12115"/>
                  </a:lnTo>
                  <a:lnTo>
                    <a:pt x="20864" y="10424"/>
                  </a:lnTo>
                  <a:lnTo>
                    <a:pt x="21600" y="8546"/>
                  </a:lnTo>
                  <a:lnTo>
                    <a:pt x="21600" y="6856"/>
                  </a:lnTo>
                  <a:lnTo>
                    <a:pt x="21232" y="4883"/>
                  </a:lnTo>
                  <a:lnTo>
                    <a:pt x="20618" y="2911"/>
                  </a:lnTo>
                  <a:lnTo>
                    <a:pt x="19391" y="1503"/>
                  </a:lnTo>
                  <a:lnTo>
                    <a:pt x="18409" y="939"/>
                  </a:lnTo>
                  <a:lnTo>
                    <a:pt x="17427" y="470"/>
                  </a:lnTo>
                  <a:lnTo>
                    <a:pt x="16200" y="0"/>
                  </a:lnTo>
                  <a:lnTo>
                    <a:pt x="13009" y="0"/>
                  </a:lnTo>
                  <a:lnTo>
                    <a:pt x="11045" y="470"/>
                  </a:lnTo>
                  <a:lnTo>
                    <a:pt x="7855" y="1972"/>
                  </a:lnTo>
                  <a:lnTo>
                    <a:pt x="6259" y="3193"/>
                  </a:lnTo>
                  <a:lnTo>
                    <a:pt x="4786" y="4414"/>
                  </a:lnTo>
                  <a:lnTo>
                    <a:pt x="3191" y="6104"/>
                  </a:lnTo>
                  <a:lnTo>
                    <a:pt x="1841" y="7795"/>
                  </a:lnTo>
                  <a:lnTo>
                    <a:pt x="2209" y="7795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91440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207" name="Freeform 36"/>
            <p:cNvSpPr/>
            <p:nvPr/>
          </p:nvSpPr>
          <p:spPr>
            <a:xfrm>
              <a:off x="336558" y="1853087"/>
              <a:ext cx="320678" cy="4016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384" y="8367"/>
                  </a:moveTo>
                  <a:lnTo>
                    <a:pt x="5240" y="6830"/>
                  </a:lnTo>
                  <a:lnTo>
                    <a:pt x="6630" y="5464"/>
                  </a:lnTo>
                  <a:lnTo>
                    <a:pt x="7699" y="4354"/>
                  </a:lnTo>
                  <a:lnTo>
                    <a:pt x="9089" y="3500"/>
                  </a:lnTo>
                  <a:lnTo>
                    <a:pt x="10479" y="2817"/>
                  </a:lnTo>
                  <a:lnTo>
                    <a:pt x="11549" y="2391"/>
                  </a:lnTo>
                  <a:lnTo>
                    <a:pt x="12939" y="1964"/>
                  </a:lnTo>
                  <a:lnTo>
                    <a:pt x="14970" y="1964"/>
                  </a:lnTo>
                  <a:lnTo>
                    <a:pt x="16040" y="2220"/>
                  </a:lnTo>
                  <a:lnTo>
                    <a:pt x="16040" y="2391"/>
                  </a:lnTo>
                  <a:lnTo>
                    <a:pt x="17430" y="3074"/>
                  </a:lnTo>
                  <a:lnTo>
                    <a:pt x="18285" y="3927"/>
                  </a:lnTo>
                  <a:lnTo>
                    <a:pt x="18820" y="5464"/>
                  </a:lnTo>
                  <a:lnTo>
                    <a:pt x="19034" y="7086"/>
                  </a:lnTo>
                  <a:lnTo>
                    <a:pt x="18820" y="8623"/>
                  </a:lnTo>
                  <a:lnTo>
                    <a:pt x="18499" y="9904"/>
                  </a:lnTo>
                  <a:lnTo>
                    <a:pt x="17964" y="11440"/>
                  </a:lnTo>
                  <a:lnTo>
                    <a:pt x="17109" y="12977"/>
                  </a:lnTo>
                  <a:lnTo>
                    <a:pt x="17109" y="13233"/>
                  </a:lnTo>
                  <a:lnTo>
                    <a:pt x="16040" y="14514"/>
                  </a:lnTo>
                  <a:lnTo>
                    <a:pt x="14970" y="15880"/>
                  </a:lnTo>
                  <a:lnTo>
                    <a:pt x="13794" y="16990"/>
                  </a:lnTo>
                  <a:lnTo>
                    <a:pt x="12404" y="17843"/>
                  </a:lnTo>
                  <a:lnTo>
                    <a:pt x="11335" y="18783"/>
                  </a:lnTo>
                  <a:lnTo>
                    <a:pt x="9945" y="19209"/>
                  </a:lnTo>
                  <a:lnTo>
                    <a:pt x="8554" y="19380"/>
                  </a:lnTo>
                  <a:lnTo>
                    <a:pt x="7485" y="19636"/>
                  </a:lnTo>
                  <a:lnTo>
                    <a:pt x="6309" y="19380"/>
                  </a:lnTo>
                  <a:lnTo>
                    <a:pt x="5560" y="19209"/>
                  </a:lnTo>
                  <a:lnTo>
                    <a:pt x="4919" y="20063"/>
                  </a:lnTo>
                  <a:lnTo>
                    <a:pt x="5560" y="19209"/>
                  </a:lnTo>
                  <a:lnTo>
                    <a:pt x="4384" y="18526"/>
                  </a:lnTo>
                  <a:lnTo>
                    <a:pt x="3315" y="17417"/>
                  </a:lnTo>
                  <a:lnTo>
                    <a:pt x="2780" y="15880"/>
                  </a:lnTo>
                  <a:lnTo>
                    <a:pt x="2459" y="14087"/>
                  </a:lnTo>
                  <a:lnTo>
                    <a:pt x="2780" y="12806"/>
                  </a:lnTo>
                  <a:lnTo>
                    <a:pt x="2994" y="11270"/>
                  </a:lnTo>
                  <a:lnTo>
                    <a:pt x="3529" y="9733"/>
                  </a:lnTo>
                  <a:lnTo>
                    <a:pt x="4384" y="8367"/>
                  </a:lnTo>
                  <a:lnTo>
                    <a:pt x="1925" y="7513"/>
                  </a:lnTo>
                  <a:lnTo>
                    <a:pt x="1069" y="9221"/>
                  </a:lnTo>
                  <a:lnTo>
                    <a:pt x="535" y="10757"/>
                  </a:lnTo>
                  <a:lnTo>
                    <a:pt x="214" y="12550"/>
                  </a:lnTo>
                  <a:lnTo>
                    <a:pt x="0" y="14087"/>
                  </a:lnTo>
                  <a:lnTo>
                    <a:pt x="214" y="16307"/>
                  </a:lnTo>
                  <a:lnTo>
                    <a:pt x="1069" y="18270"/>
                  </a:lnTo>
                  <a:lnTo>
                    <a:pt x="1604" y="18953"/>
                  </a:lnTo>
                  <a:lnTo>
                    <a:pt x="2459" y="19892"/>
                  </a:lnTo>
                  <a:lnTo>
                    <a:pt x="3315" y="20490"/>
                  </a:lnTo>
                  <a:lnTo>
                    <a:pt x="4384" y="21002"/>
                  </a:lnTo>
                  <a:lnTo>
                    <a:pt x="5774" y="21429"/>
                  </a:lnTo>
                  <a:lnTo>
                    <a:pt x="7485" y="21600"/>
                  </a:lnTo>
                  <a:lnTo>
                    <a:pt x="9089" y="21429"/>
                  </a:lnTo>
                  <a:lnTo>
                    <a:pt x="10800" y="21002"/>
                  </a:lnTo>
                  <a:lnTo>
                    <a:pt x="12404" y="20319"/>
                  </a:lnTo>
                  <a:lnTo>
                    <a:pt x="14115" y="19380"/>
                  </a:lnTo>
                  <a:lnTo>
                    <a:pt x="15505" y="18270"/>
                  </a:lnTo>
                  <a:lnTo>
                    <a:pt x="16895" y="17246"/>
                  </a:lnTo>
                  <a:lnTo>
                    <a:pt x="18285" y="15624"/>
                  </a:lnTo>
                  <a:lnTo>
                    <a:pt x="19354" y="13916"/>
                  </a:lnTo>
                  <a:lnTo>
                    <a:pt x="18285" y="13489"/>
                  </a:lnTo>
                  <a:lnTo>
                    <a:pt x="19354" y="13916"/>
                  </a:lnTo>
                  <a:lnTo>
                    <a:pt x="20210" y="12123"/>
                  </a:lnTo>
                  <a:lnTo>
                    <a:pt x="20958" y="10587"/>
                  </a:lnTo>
                  <a:lnTo>
                    <a:pt x="21279" y="8794"/>
                  </a:lnTo>
                  <a:lnTo>
                    <a:pt x="21600" y="7086"/>
                  </a:lnTo>
                  <a:lnTo>
                    <a:pt x="21279" y="5037"/>
                  </a:lnTo>
                  <a:lnTo>
                    <a:pt x="20958" y="3927"/>
                  </a:lnTo>
                  <a:lnTo>
                    <a:pt x="20424" y="3074"/>
                  </a:lnTo>
                  <a:lnTo>
                    <a:pt x="19889" y="2391"/>
                  </a:lnTo>
                  <a:lnTo>
                    <a:pt x="19034" y="1537"/>
                  </a:lnTo>
                  <a:lnTo>
                    <a:pt x="17964" y="854"/>
                  </a:lnTo>
                  <a:lnTo>
                    <a:pt x="17109" y="427"/>
                  </a:lnTo>
                  <a:lnTo>
                    <a:pt x="16574" y="1281"/>
                  </a:lnTo>
                  <a:lnTo>
                    <a:pt x="17109" y="427"/>
                  </a:lnTo>
                  <a:lnTo>
                    <a:pt x="15719" y="0"/>
                  </a:lnTo>
                  <a:lnTo>
                    <a:pt x="12404" y="0"/>
                  </a:lnTo>
                  <a:lnTo>
                    <a:pt x="10800" y="427"/>
                  </a:lnTo>
                  <a:lnTo>
                    <a:pt x="9089" y="1110"/>
                  </a:lnTo>
                  <a:lnTo>
                    <a:pt x="7485" y="1964"/>
                  </a:lnTo>
                  <a:lnTo>
                    <a:pt x="6095" y="3074"/>
                  </a:lnTo>
                  <a:lnTo>
                    <a:pt x="4705" y="4354"/>
                  </a:lnTo>
                  <a:lnTo>
                    <a:pt x="3315" y="5720"/>
                  </a:lnTo>
                  <a:lnTo>
                    <a:pt x="2139" y="7513"/>
                  </a:lnTo>
                  <a:lnTo>
                    <a:pt x="4384" y="8367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91440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208" name="Freeform 37"/>
            <p:cNvSpPr/>
            <p:nvPr/>
          </p:nvSpPr>
          <p:spPr>
            <a:xfrm>
              <a:off x="282583" y="2243612"/>
              <a:ext cx="255591" cy="381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71" y="9540"/>
                  </a:moveTo>
                  <a:lnTo>
                    <a:pt x="1476" y="7380"/>
                  </a:lnTo>
                  <a:lnTo>
                    <a:pt x="2817" y="5310"/>
                  </a:lnTo>
                  <a:lnTo>
                    <a:pt x="4159" y="3690"/>
                  </a:lnTo>
                  <a:lnTo>
                    <a:pt x="5903" y="2250"/>
                  </a:lnTo>
                  <a:lnTo>
                    <a:pt x="8050" y="1080"/>
                  </a:lnTo>
                  <a:lnTo>
                    <a:pt x="10062" y="450"/>
                  </a:lnTo>
                  <a:lnTo>
                    <a:pt x="12209" y="0"/>
                  </a:lnTo>
                  <a:lnTo>
                    <a:pt x="14221" y="180"/>
                  </a:lnTo>
                  <a:lnTo>
                    <a:pt x="16368" y="630"/>
                  </a:lnTo>
                  <a:lnTo>
                    <a:pt x="18112" y="1620"/>
                  </a:lnTo>
                  <a:lnTo>
                    <a:pt x="19453" y="2790"/>
                  </a:lnTo>
                  <a:lnTo>
                    <a:pt x="20527" y="4410"/>
                  </a:lnTo>
                  <a:lnTo>
                    <a:pt x="21198" y="6030"/>
                  </a:lnTo>
                  <a:lnTo>
                    <a:pt x="21600" y="8100"/>
                  </a:lnTo>
                  <a:lnTo>
                    <a:pt x="21600" y="10170"/>
                  </a:lnTo>
                  <a:lnTo>
                    <a:pt x="21198" y="12330"/>
                  </a:lnTo>
                  <a:lnTo>
                    <a:pt x="20124" y="14400"/>
                  </a:lnTo>
                  <a:lnTo>
                    <a:pt x="18783" y="16470"/>
                  </a:lnTo>
                  <a:lnTo>
                    <a:pt x="17441" y="18090"/>
                  </a:lnTo>
                  <a:lnTo>
                    <a:pt x="15697" y="19530"/>
                  </a:lnTo>
                  <a:lnTo>
                    <a:pt x="13953" y="20700"/>
                  </a:lnTo>
                  <a:lnTo>
                    <a:pt x="11806" y="21420"/>
                  </a:lnTo>
                  <a:lnTo>
                    <a:pt x="9391" y="21600"/>
                  </a:lnTo>
                  <a:lnTo>
                    <a:pt x="7245" y="21600"/>
                  </a:lnTo>
                  <a:lnTo>
                    <a:pt x="5635" y="21150"/>
                  </a:lnTo>
                  <a:lnTo>
                    <a:pt x="3891" y="20250"/>
                  </a:lnTo>
                  <a:lnTo>
                    <a:pt x="2415" y="19080"/>
                  </a:lnTo>
                  <a:lnTo>
                    <a:pt x="1073" y="17460"/>
                  </a:lnTo>
                  <a:lnTo>
                    <a:pt x="402" y="15750"/>
                  </a:lnTo>
                  <a:lnTo>
                    <a:pt x="0" y="13680"/>
                  </a:lnTo>
                  <a:lnTo>
                    <a:pt x="0" y="11610"/>
                  </a:lnTo>
                  <a:lnTo>
                    <a:pt x="671" y="9540"/>
                  </a:lnTo>
                  <a:close/>
                </a:path>
              </a:pathLst>
            </a:custGeom>
            <a:solidFill>
              <a:srgbClr val="94CDD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91440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209" name="Freeform 39"/>
            <p:cNvSpPr/>
            <p:nvPr/>
          </p:nvSpPr>
          <p:spPr>
            <a:xfrm>
              <a:off x="282583" y="2243612"/>
              <a:ext cx="255591" cy="3857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71" y="9422"/>
                  </a:moveTo>
                  <a:lnTo>
                    <a:pt x="1476" y="7289"/>
                  </a:lnTo>
                  <a:lnTo>
                    <a:pt x="2415" y="5689"/>
                  </a:lnTo>
                  <a:lnTo>
                    <a:pt x="3891" y="4089"/>
                  </a:lnTo>
                  <a:lnTo>
                    <a:pt x="5635" y="2756"/>
                  </a:lnTo>
                  <a:lnTo>
                    <a:pt x="7245" y="1600"/>
                  </a:lnTo>
                  <a:lnTo>
                    <a:pt x="10733" y="178"/>
                  </a:lnTo>
                  <a:lnTo>
                    <a:pt x="14221" y="178"/>
                  </a:lnTo>
                  <a:lnTo>
                    <a:pt x="15697" y="622"/>
                  </a:lnTo>
                  <a:lnTo>
                    <a:pt x="17441" y="1067"/>
                  </a:lnTo>
                  <a:lnTo>
                    <a:pt x="18380" y="2044"/>
                  </a:lnTo>
                  <a:lnTo>
                    <a:pt x="19453" y="2933"/>
                  </a:lnTo>
                  <a:lnTo>
                    <a:pt x="20527" y="4356"/>
                  </a:lnTo>
                  <a:lnTo>
                    <a:pt x="20795" y="5689"/>
                  </a:lnTo>
                  <a:lnTo>
                    <a:pt x="21600" y="7111"/>
                  </a:lnTo>
                  <a:lnTo>
                    <a:pt x="21600" y="10578"/>
                  </a:lnTo>
                  <a:lnTo>
                    <a:pt x="20795" y="12178"/>
                  </a:lnTo>
                  <a:lnTo>
                    <a:pt x="20124" y="13956"/>
                  </a:lnTo>
                  <a:lnTo>
                    <a:pt x="19051" y="15822"/>
                  </a:lnTo>
                  <a:lnTo>
                    <a:pt x="17709" y="17422"/>
                  </a:lnTo>
                  <a:lnTo>
                    <a:pt x="16368" y="18844"/>
                  </a:lnTo>
                  <a:lnTo>
                    <a:pt x="14624" y="20000"/>
                  </a:lnTo>
                  <a:lnTo>
                    <a:pt x="12477" y="20622"/>
                  </a:lnTo>
                  <a:lnTo>
                    <a:pt x="10733" y="21156"/>
                  </a:lnTo>
                  <a:lnTo>
                    <a:pt x="8720" y="21333"/>
                  </a:lnTo>
                  <a:lnTo>
                    <a:pt x="7245" y="21333"/>
                  </a:lnTo>
                  <a:lnTo>
                    <a:pt x="4561" y="20444"/>
                  </a:lnTo>
                  <a:lnTo>
                    <a:pt x="3086" y="19467"/>
                  </a:lnTo>
                  <a:lnTo>
                    <a:pt x="2147" y="18400"/>
                  </a:lnTo>
                  <a:lnTo>
                    <a:pt x="1476" y="17244"/>
                  </a:lnTo>
                  <a:lnTo>
                    <a:pt x="671" y="15822"/>
                  </a:lnTo>
                  <a:lnTo>
                    <a:pt x="402" y="14489"/>
                  </a:lnTo>
                  <a:lnTo>
                    <a:pt x="0" y="12800"/>
                  </a:lnTo>
                  <a:lnTo>
                    <a:pt x="402" y="11022"/>
                  </a:lnTo>
                  <a:lnTo>
                    <a:pt x="671" y="9422"/>
                  </a:lnTo>
                  <a:lnTo>
                    <a:pt x="402" y="9422"/>
                  </a:lnTo>
                  <a:lnTo>
                    <a:pt x="0" y="11022"/>
                  </a:lnTo>
                  <a:lnTo>
                    <a:pt x="0" y="14489"/>
                  </a:lnTo>
                  <a:lnTo>
                    <a:pt x="402" y="15822"/>
                  </a:lnTo>
                  <a:lnTo>
                    <a:pt x="1073" y="17244"/>
                  </a:lnTo>
                  <a:lnTo>
                    <a:pt x="2147" y="18578"/>
                  </a:lnTo>
                  <a:lnTo>
                    <a:pt x="3086" y="19467"/>
                  </a:lnTo>
                  <a:lnTo>
                    <a:pt x="4159" y="20444"/>
                  </a:lnTo>
                  <a:lnTo>
                    <a:pt x="5903" y="21156"/>
                  </a:lnTo>
                  <a:lnTo>
                    <a:pt x="7245" y="21333"/>
                  </a:lnTo>
                  <a:lnTo>
                    <a:pt x="8720" y="21600"/>
                  </a:lnTo>
                  <a:lnTo>
                    <a:pt x="10733" y="21333"/>
                  </a:lnTo>
                  <a:lnTo>
                    <a:pt x="12880" y="20889"/>
                  </a:lnTo>
                  <a:lnTo>
                    <a:pt x="14624" y="20000"/>
                  </a:lnTo>
                  <a:lnTo>
                    <a:pt x="16368" y="18844"/>
                  </a:lnTo>
                  <a:lnTo>
                    <a:pt x="17709" y="17422"/>
                  </a:lnTo>
                  <a:lnTo>
                    <a:pt x="19051" y="15822"/>
                  </a:lnTo>
                  <a:lnTo>
                    <a:pt x="20527" y="14222"/>
                  </a:lnTo>
                  <a:lnTo>
                    <a:pt x="21198" y="12178"/>
                  </a:lnTo>
                  <a:lnTo>
                    <a:pt x="21600" y="10578"/>
                  </a:lnTo>
                  <a:lnTo>
                    <a:pt x="21600" y="7111"/>
                  </a:lnTo>
                  <a:lnTo>
                    <a:pt x="21198" y="5689"/>
                  </a:lnTo>
                  <a:lnTo>
                    <a:pt x="20527" y="4356"/>
                  </a:lnTo>
                  <a:lnTo>
                    <a:pt x="19856" y="2933"/>
                  </a:lnTo>
                  <a:lnTo>
                    <a:pt x="18783" y="2044"/>
                  </a:lnTo>
                  <a:lnTo>
                    <a:pt x="17441" y="1067"/>
                  </a:lnTo>
                  <a:lnTo>
                    <a:pt x="15965" y="444"/>
                  </a:lnTo>
                  <a:lnTo>
                    <a:pt x="14221" y="178"/>
                  </a:lnTo>
                  <a:lnTo>
                    <a:pt x="12880" y="0"/>
                  </a:lnTo>
                  <a:lnTo>
                    <a:pt x="10733" y="178"/>
                  </a:lnTo>
                  <a:lnTo>
                    <a:pt x="8989" y="622"/>
                  </a:lnTo>
                  <a:lnTo>
                    <a:pt x="6976" y="1600"/>
                  </a:lnTo>
                  <a:lnTo>
                    <a:pt x="5232" y="2756"/>
                  </a:lnTo>
                  <a:lnTo>
                    <a:pt x="3891" y="4089"/>
                  </a:lnTo>
                  <a:lnTo>
                    <a:pt x="2415" y="5689"/>
                  </a:lnTo>
                  <a:lnTo>
                    <a:pt x="1476" y="7289"/>
                  </a:lnTo>
                  <a:lnTo>
                    <a:pt x="402" y="9422"/>
                  </a:lnTo>
                  <a:lnTo>
                    <a:pt x="671" y="9422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91440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210" name="Freeform 40"/>
            <p:cNvSpPr/>
            <p:nvPr/>
          </p:nvSpPr>
          <p:spPr>
            <a:xfrm>
              <a:off x="282583" y="2243612"/>
              <a:ext cx="255591" cy="3857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71" y="9422"/>
                  </a:moveTo>
                  <a:lnTo>
                    <a:pt x="1476" y="7289"/>
                  </a:lnTo>
                  <a:lnTo>
                    <a:pt x="2415" y="5689"/>
                  </a:lnTo>
                  <a:lnTo>
                    <a:pt x="3891" y="4089"/>
                  </a:lnTo>
                  <a:lnTo>
                    <a:pt x="5635" y="2756"/>
                  </a:lnTo>
                  <a:lnTo>
                    <a:pt x="7245" y="1600"/>
                  </a:lnTo>
                  <a:lnTo>
                    <a:pt x="10733" y="178"/>
                  </a:lnTo>
                  <a:lnTo>
                    <a:pt x="14221" y="178"/>
                  </a:lnTo>
                  <a:lnTo>
                    <a:pt x="15697" y="622"/>
                  </a:lnTo>
                  <a:lnTo>
                    <a:pt x="17039" y="1067"/>
                  </a:lnTo>
                  <a:lnTo>
                    <a:pt x="18380" y="2044"/>
                  </a:lnTo>
                  <a:lnTo>
                    <a:pt x="19453" y="2933"/>
                  </a:lnTo>
                  <a:lnTo>
                    <a:pt x="20124" y="4356"/>
                  </a:lnTo>
                  <a:lnTo>
                    <a:pt x="20795" y="5511"/>
                  </a:lnTo>
                  <a:lnTo>
                    <a:pt x="21198" y="7111"/>
                  </a:lnTo>
                  <a:lnTo>
                    <a:pt x="21198" y="10311"/>
                  </a:lnTo>
                  <a:lnTo>
                    <a:pt x="20795" y="12178"/>
                  </a:lnTo>
                  <a:lnTo>
                    <a:pt x="19856" y="13956"/>
                  </a:lnTo>
                  <a:lnTo>
                    <a:pt x="18783" y="15822"/>
                  </a:lnTo>
                  <a:lnTo>
                    <a:pt x="17709" y="17422"/>
                  </a:lnTo>
                  <a:lnTo>
                    <a:pt x="15965" y="18844"/>
                  </a:lnTo>
                  <a:lnTo>
                    <a:pt x="14221" y="20000"/>
                  </a:lnTo>
                  <a:lnTo>
                    <a:pt x="12477" y="20622"/>
                  </a:lnTo>
                  <a:lnTo>
                    <a:pt x="10465" y="21156"/>
                  </a:lnTo>
                  <a:lnTo>
                    <a:pt x="8720" y="21333"/>
                  </a:lnTo>
                  <a:lnTo>
                    <a:pt x="7245" y="21333"/>
                  </a:lnTo>
                  <a:lnTo>
                    <a:pt x="5903" y="20889"/>
                  </a:lnTo>
                  <a:lnTo>
                    <a:pt x="4561" y="20178"/>
                  </a:lnTo>
                  <a:lnTo>
                    <a:pt x="3086" y="19467"/>
                  </a:lnTo>
                  <a:lnTo>
                    <a:pt x="2147" y="18400"/>
                  </a:lnTo>
                  <a:lnTo>
                    <a:pt x="1476" y="17244"/>
                  </a:lnTo>
                  <a:lnTo>
                    <a:pt x="671" y="15822"/>
                  </a:lnTo>
                  <a:lnTo>
                    <a:pt x="402" y="14222"/>
                  </a:lnTo>
                  <a:lnTo>
                    <a:pt x="402" y="11022"/>
                  </a:lnTo>
                  <a:lnTo>
                    <a:pt x="671" y="9422"/>
                  </a:lnTo>
                  <a:lnTo>
                    <a:pt x="402" y="9422"/>
                  </a:lnTo>
                  <a:lnTo>
                    <a:pt x="0" y="11022"/>
                  </a:lnTo>
                  <a:lnTo>
                    <a:pt x="0" y="14222"/>
                  </a:lnTo>
                  <a:lnTo>
                    <a:pt x="402" y="15822"/>
                  </a:lnTo>
                  <a:lnTo>
                    <a:pt x="1073" y="17244"/>
                  </a:lnTo>
                  <a:lnTo>
                    <a:pt x="1744" y="18578"/>
                  </a:lnTo>
                  <a:lnTo>
                    <a:pt x="2817" y="19467"/>
                  </a:lnTo>
                  <a:lnTo>
                    <a:pt x="4159" y="20444"/>
                  </a:lnTo>
                  <a:lnTo>
                    <a:pt x="5635" y="21156"/>
                  </a:lnTo>
                  <a:lnTo>
                    <a:pt x="7245" y="21600"/>
                  </a:lnTo>
                  <a:lnTo>
                    <a:pt x="8720" y="21600"/>
                  </a:lnTo>
                  <a:lnTo>
                    <a:pt x="10733" y="21333"/>
                  </a:lnTo>
                  <a:lnTo>
                    <a:pt x="12477" y="20889"/>
                  </a:lnTo>
                  <a:lnTo>
                    <a:pt x="14624" y="20000"/>
                  </a:lnTo>
                  <a:lnTo>
                    <a:pt x="16368" y="18844"/>
                  </a:lnTo>
                  <a:lnTo>
                    <a:pt x="17709" y="17422"/>
                  </a:lnTo>
                  <a:lnTo>
                    <a:pt x="19051" y="15822"/>
                  </a:lnTo>
                  <a:lnTo>
                    <a:pt x="20124" y="14222"/>
                  </a:lnTo>
                  <a:lnTo>
                    <a:pt x="21198" y="12178"/>
                  </a:lnTo>
                  <a:lnTo>
                    <a:pt x="20795" y="12178"/>
                  </a:lnTo>
                  <a:lnTo>
                    <a:pt x="21198" y="12178"/>
                  </a:lnTo>
                  <a:lnTo>
                    <a:pt x="21600" y="10311"/>
                  </a:lnTo>
                  <a:lnTo>
                    <a:pt x="21600" y="7111"/>
                  </a:lnTo>
                  <a:lnTo>
                    <a:pt x="21198" y="5511"/>
                  </a:lnTo>
                  <a:lnTo>
                    <a:pt x="20527" y="4089"/>
                  </a:lnTo>
                  <a:lnTo>
                    <a:pt x="19856" y="2933"/>
                  </a:lnTo>
                  <a:lnTo>
                    <a:pt x="18783" y="1778"/>
                  </a:lnTo>
                  <a:lnTo>
                    <a:pt x="17441" y="1067"/>
                  </a:lnTo>
                  <a:lnTo>
                    <a:pt x="15965" y="444"/>
                  </a:lnTo>
                  <a:lnTo>
                    <a:pt x="14221" y="0"/>
                  </a:lnTo>
                  <a:lnTo>
                    <a:pt x="10733" y="0"/>
                  </a:lnTo>
                  <a:lnTo>
                    <a:pt x="8989" y="622"/>
                  </a:lnTo>
                  <a:lnTo>
                    <a:pt x="6976" y="1333"/>
                  </a:lnTo>
                  <a:lnTo>
                    <a:pt x="5232" y="2489"/>
                  </a:lnTo>
                  <a:lnTo>
                    <a:pt x="3488" y="3911"/>
                  </a:lnTo>
                  <a:lnTo>
                    <a:pt x="2415" y="5511"/>
                  </a:lnTo>
                  <a:lnTo>
                    <a:pt x="1073" y="7289"/>
                  </a:lnTo>
                  <a:lnTo>
                    <a:pt x="402" y="9422"/>
                  </a:lnTo>
                  <a:lnTo>
                    <a:pt x="671" y="9422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91440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211" name="Freeform 41"/>
            <p:cNvSpPr/>
            <p:nvPr/>
          </p:nvSpPr>
          <p:spPr>
            <a:xfrm>
              <a:off x="266708" y="2226149"/>
              <a:ext cx="292103" cy="4191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052" y="9736"/>
                  </a:moveTo>
                  <a:lnTo>
                    <a:pt x="3874" y="8018"/>
                  </a:lnTo>
                  <a:lnTo>
                    <a:pt x="4578" y="6382"/>
                  </a:lnTo>
                  <a:lnTo>
                    <a:pt x="5752" y="5073"/>
                  </a:lnTo>
                  <a:lnTo>
                    <a:pt x="6926" y="3845"/>
                  </a:lnTo>
                  <a:lnTo>
                    <a:pt x="8452" y="2945"/>
                  </a:lnTo>
                  <a:lnTo>
                    <a:pt x="9743" y="2373"/>
                  </a:lnTo>
                  <a:lnTo>
                    <a:pt x="11270" y="1882"/>
                  </a:lnTo>
                  <a:lnTo>
                    <a:pt x="13617" y="1882"/>
                  </a:lnTo>
                  <a:lnTo>
                    <a:pt x="14557" y="2127"/>
                  </a:lnTo>
                  <a:lnTo>
                    <a:pt x="15496" y="2536"/>
                  </a:lnTo>
                  <a:lnTo>
                    <a:pt x="16670" y="3600"/>
                  </a:lnTo>
                  <a:lnTo>
                    <a:pt x="17843" y="4909"/>
                  </a:lnTo>
                  <a:lnTo>
                    <a:pt x="18548" y="6791"/>
                  </a:lnTo>
                  <a:lnTo>
                    <a:pt x="18783" y="8918"/>
                  </a:lnTo>
                  <a:lnTo>
                    <a:pt x="18548" y="10391"/>
                  </a:lnTo>
                  <a:lnTo>
                    <a:pt x="18196" y="12109"/>
                  </a:lnTo>
                  <a:lnTo>
                    <a:pt x="17609" y="13745"/>
                  </a:lnTo>
                  <a:lnTo>
                    <a:pt x="16670" y="15218"/>
                  </a:lnTo>
                  <a:lnTo>
                    <a:pt x="15730" y="16527"/>
                  </a:lnTo>
                  <a:lnTo>
                    <a:pt x="14557" y="17591"/>
                  </a:lnTo>
                  <a:lnTo>
                    <a:pt x="13030" y="18655"/>
                  </a:lnTo>
                  <a:lnTo>
                    <a:pt x="11857" y="19309"/>
                  </a:lnTo>
                  <a:lnTo>
                    <a:pt x="10330" y="19473"/>
                  </a:lnTo>
                  <a:lnTo>
                    <a:pt x="8804" y="19718"/>
                  </a:lnTo>
                  <a:lnTo>
                    <a:pt x="7865" y="19718"/>
                  </a:lnTo>
                  <a:lnTo>
                    <a:pt x="6926" y="19473"/>
                  </a:lnTo>
                  <a:lnTo>
                    <a:pt x="5752" y="19064"/>
                  </a:lnTo>
                  <a:lnTo>
                    <a:pt x="5165" y="18409"/>
                  </a:lnTo>
                  <a:lnTo>
                    <a:pt x="4226" y="17591"/>
                  </a:lnTo>
                  <a:lnTo>
                    <a:pt x="3052" y="15464"/>
                  </a:lnTo>
                  <a:lnTo>
                    <a:pt x="2700" y="14236"/>
                  </a:lnTo>
                  <a:lnTo>
                    <a:pt x="2700" y="11455"/>
                  </a:lnTo>
                  <a:lnTo>
                    <a:pt x="3052" y="9736"/>
                  </a:lnTo>
                  <a:lnTo>
                    <a:pt x="587" y="9327"/>
                  </a:lnTo>
                  <a:lnTo>
                    <a:pt x="0" y="11209"/>
                  </a:lnTo>
                  <a:lnTo>
                    <a:pt x="0" y="14400"/>
                  </a:lnTo>
                  <a:lnTo>
                    <a:pt x="235" y="15873"/>
                  </a:lnTo>
                  <a:lnTo>
                    <a:pt x="939" y="17345"/>
                  </a:lnTo>
                  <a:lnTo>
                    <a:pt x="1761" y="18409"/>
                  </a:lnTo>
                  <a:lnTo>
                    <a:pt x="3052" y="19473"/>
                  </a:lnTo>
                  <a:lnTo>
                    <a:pt x="4226" y="20536"/>
                  </a:lnTo>
                  <a:lnTo>
                    <a:pt x="5752" y="21191"/>
                  </a:lnTo>
                  <a:lnTo>
                    <a:pt x="7513" y="21600"/>
                  </a:lnTo>
                  <a:lnTo>
                    <a:pt x="8804" y="21600"/>
                  </a:lnTo>
                  <a:lnTo>
                    <a:pt x="10917" y="21355"/>
                  </a:lnTo>
                  <a:lnTo>
                    <a:pt x="13030" y="20945"/>
                  </a:lnTo>
                  <a:lnTo>
                    <a:pt x="14204" y="20373"/>
                  </a:lnTo>
                  <a:lnTo>
                    <a:pt x="15730" y="19473"/>
                  </a:lnTo>
                  <a:lnTo>
                    <a:pt x="17022" y="18655"/>
                  </a:lnTo>
                  <a:lnTo>
                    <a:pt x="17843" y="17591"/>
                  </a:lnTo>
                  <a:lnTo>
                    <a:pt x="18783" y="16527"/>
                  </a:lnTo>
                  <a:lnTo>
                    <a:pt x="19722" y="15218"/>
                  </a:lnTo>
                  <a:lnTo>
                    <a:pt x="20896" y="12273"/>
                  </a:lnTo>
                  <a:lnTo>
                    <a:pt x="21248" y="10636"/>
                  </a:lnTo>
                  <a:lnTo>
                    <a:pt x="21600" y="8918"/>
                  </a:lnTo>
                  <a:lnTo>
                    <a:pt x="21248" y="7200"/>
                  </a:lnTo>
                  <a:lnTo>
                    <a:pt x="20896" y="5727"/>
                  </a:lnTo>
                  <a:lnTo>
                    <a:pt x="20309" y="4255"/>
                  </a:lnTo>
                  <a:lnTo>
                    <a:pt x="19722" y="2945"/>
                  </a:lnTo>
                  <a:lnTo>
                    <a:pt x="18548" y="1882"/>
                  </a:lnTo>
                  <a:lnTo>
                    <a:pt x="17257" y="1064"/>
                  </a:lnTo>
                  <a:lnTo>
                    <a:pt x="15730" y="409"/>
                  </a:lnTo>
                  <a:lnTo>
                    <a:pt x="13970" y="0"/>
                  </a:lnTo>
                  <a:lnTo>
                    <a:pt x="13617" y="1064"/>
                  </a:lnTo>
                  <a:lnTo>
                    <a:pt x="13970" y="0"/>
                  </a:lnTo>
                  <a:lnTo>
                    <a:pt x="12443" y="0"/>
                  </a:lnTo>
                  <a:lnTo>
                    <a:pt x="10330" y="245"/>
                  </a:lnTo>
                  <a:lnTo>
                    <a:pt x="8452" y="655"/>
                  </a:lnTo>
                  <a:lnTo>
                    <a:pt x="6926" y="1309"/>
                  </a:lnTo>
                  <a:lnTo>
                    <a:pt x="4578" y="2945"/>
                  </a:lnTo>
                  <a:lnTo>
                    <a:pt x="3287" y="4009"/>
                  </a:lnTo>
                  <a:lnTo>
                    <a:pt x="2465" y="5318"/>
                  </a:lnTo>
                  <a:lnTo>
                    <a:pt x="1761" y="6545"/>
                  </a:lnTo>
                  <a:lnTo>
                    <a:pt x="939" y="7855"/>
                  </a:lnTo>
                  <a:lnTo>
                    <a:pt x="587" y="9573"/>
                  </a:lnTo>
                  <a:lnTo>
                    <a:pt x="3052" y="9736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91440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212" name="Freeform 42"/>
            <p:cNvSpPr/>
            <p:nvPr/>
          </p:nvSpPr>
          <p:spPr>
            <a:xfrm>
              <a:off x="319096" y="2621437"/>
              <a:ext cx="263528" cy="381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81" y="12510"/>
                  </a:moveTo>
                  <a:lnTo>
                    <a:pt x="390" y="10170"/>
                  </a:lnTo>
                  <a:lnTo>
                    <a:pt x="0" y="8100"/>
                  </a:lnTo>
                  <a:lnTo>
                    <a:pt x="390" y="6210"/>
                  </a:lnTo>
                  <a:lnTo>
                    <a:pt x="1041" y="4410"/>
                  </a:lnTo>
                  <a:lnTo>
                    <a:pt x="2082" y="2790"/>
                  </a:lnTo>
                  <a:lnTo>
                    <a:pt x="3383" y="1620"/>
                  </a:lnTo>
                  <a:lnTo>
                    <a:pt x="5075" y="630"/>
                  </a:lnTo>
                  <a:lnTo>
                    <a:pt x="7157" y="0"/>
                  </a:lnTo>
                  <a:lnTo>
                    <a:pt x="9108" y="0"/>
                  </a:lnTo>
                  <a:lnTo>
                    <a:pt x="11190" y="180"/>
                  </a:lnTo>
                  <a:lnTo>
                    <a:pt x="13142" y="900"/>
                  </a:lnTo>
                  <a:lnTo>
                    <a:pt x="15224" y="2070"/>
                  </a:lnTo>
                  <a:lnTo>
                    <a:pt x="16916" y="3420"/>
                  </a:lnTo>
                  <a:lnTo>
                    <a:pt x="18607" y="5040"/>
                  </a:lnTo>
                  <a:lnTo>
                    <a:pt x="19908" y="6930"/>
                  </a:lnTo>
                  <a:lnTo>
                    <a:pt x="20949" y="9000"/>
                  </a:lnTo>
                  <a:lnTo>
                    <a:pt x="21210" y="11340"/>
                  </a:lnTo>
                  <a:lnTo>
                    <a:pt x="21600" y="13500"/>
                  </a:lnTo>
                  <a:lnTo>
                    <a:pt x="21210" y="15570"/>
                  </a:lnTo>
                  <a:lnTo>
                    <a:pt x="20559" y="17190"/>
                  </a:lnTo>
                  <a:lnTo>
                    <a:pt x="19648" y="18810"/>
                  </a:lnTo>
                  <a:lnTo>
                    <a:pt x="18217" y="19980"/>
                  </a:lnTo>
                  <a:lnTo>
                    <a:pt x="16525" y="21150"/>
                  </a:lnTo>
                  <a:lnTo>
                    <a:pt x="14573" y="21600"/>
                  </a:lnTo>
                  <a:lnTo>
                    <a:pt x="12492" y="21600"/>
                  </a:lnTo>
                  <a:lnTo>
                    <a:pt x="10540" y="21420"/>
                  </a:lnTo>
                  <a:lnTo>
                    <a:pt x="8458" y="20700"/>
                  </a:lnTo>
                  <a:lnTo>
                    <a:pt x="6506" y="19530"/>
                  </a:lnTo>
                  <a:lnTo>
                    <a:pt x="4814" y="18090"/>
                  </a:lnTo>
                  <a:lnTo>
                    <a:pt x="3123" y="16470"/>
                  </a:lnTo>
                  <a:lnTo>
                    <a:pt x="1692" y="14670"/>
                  </a:lnTo>
                  <a:lnTo>
                    <a:pt x="781" y="12510"/>
                  </a:lnTo>
                  <a:close/>
                </a:path>
              </a:pathLst>
            </a:custGeom>
            <a:solidFill>
              <a:srgbClr val="94CDD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91440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213" name="Freeform 44"/>
            <p:cNvSpPr/>
            <p:nvPr/>
          </p:nvSpPr>
          <p:spPr>
            <a:xfrm>
              <a:off x="319096" y="2621437"/>
              <a:ext cx="263528" cy="3857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1" y="12356"/>
                  </a:moveTo>
                  <a:lnTo>
                    <a:pt x="390" y="10311"/>
                  </a:lnTo>
                  <a:lnTo>
                    <a:pt x="390" y="6844"/>
                  </a:lnTo>
                  <a:lnTo>
                    <a:pt x="781" y="5511"/>
                  </a:lnTo>
                  <a:lnTo>
                    <a:pt x="1431" y="4089"/>
                  </a:lnTo>
                  <a:lnTo>
                    <a:pt x="2082" y="2933"/>
                  </a:lnTo>
                  <a:lnTo>
                    <a:pt x="3123" y="2044"/>
                  </a:lnTo>
                  <a:lnTo>
                    <a:pt x="4034" y="1067"/>
                  </a:lnTo>
                  <a:lnTo>
                    <a:pt x="5465" y="444"/>
                  </a:lnTo>
                  <a:lnTo>
                    <a:pt x="7157" y="178"/>
                  </a:lnTo>
                  <a:lnTo>
                    <a:pt x="8458" y="0"/>
                  </a:lnTo>
                  <a:lnTo>
                    <a:pt x="10540" y="178"/>
                  </a:lnTo>
                  <a:lnTo>
                    <a:pt x="12231" y="622"/>
                  </a:lnTo>
                  <a:lnTo>
                    <a:pt x="14183" y="1333"/>
                  </a:lnTo>
                  <a:lnTo>
                    <a:pt x="15875" y="2489"/>
                  </a:lnTo>
                  <a:lnTo>
                    <a:pt x="17176" y="3911"/>
                  </a:lnTo>
                  <a:lnTo>
                    <a:pt x="18867" y="5511"/>
                  </a:lnTo>
                  <a:lnTo>
                    <a:pt x="19908" y="7111"/>
                  </a:lnTo>
                  <a:lnTo>
                    <a:pt x="20559" y="9156"/>
                  </a:lnTo>
                  <a:lnTo>
                    <a:pt x="21210" y="11022"/>
                  </a:lnTo>
                  <a:lnTo>
                    <a:pt x="21600" y="12800"/>
                  </a:lnTo>
                  <a:lnTo>
                    <a:pt x="21210" y="14489"/>
                  </a:lnTo>
                  <a:lnTo>
                    <a:pt x="20949" y="15822"/>
                  </a:lnTo>
                  <a:lnTo>
                    <a:pt x="20299" y="17244"/>
                  </a:lnTo>
                  <a:lnTo>
                    <a:pt x="19648" y="18400"/>
                  </a:lnTo>
                  <a:lnTo>
                    <a:pt x="18607" y="19467"/>
                  </a:lnTo>
                  <a:lnTo>
                    <a:pt x="17566" y="20178"/>
                  </a:lnTo>
                  <a:lnTo>
                    <a:pt x="16265" y="20889"/>
                  </a:lnTo>
                  <a:lnTo>
                    <a:pt x="14573" y="21333"/>
                  </a:lnTo>
                  <a:lnTo>
                    <a:pt x="13142" y="21333"/>
                  </a:lnTo>
                  <a:lnTo>
                    <a:pt x="11190" y="21156"/>
                  </a:lnTo>
                  <a:lnTo>
                    <a:pt x="9499" y="20622"/>
                  </a:lnTo>
                  <a:lnTo>
                    <a:pt x="7417" y="20000"/>
                  </a:lnTo>
                  <a:lnTo>
                    <a:pt x="5725" y="18844"/>
                  </a:lnTo>
                  <a:lnTo>
                    <a:pt x="4424" y="17422"/>
                  </a:lnTo>
                  <a:lnTo>
                    <a:pt x="3123" y="16089"/>
                  </a:lnTo>
                  <a:lnTo>
                    <a:pt x="1692" y="14222"/>
                  </a:lnTo>
                  <a:lnTo>
                    <a:pt x="1041" y="12356"/>
                  </a:lnTo>
                  <a:lnTo>
                    <a:pt x="781" y="12356"/>
                  </a:lnTo>
                  <a:lnTo>
                    <a:pt x="1692" y="14222"/>
                  </a:lnTo>
                  <a:lnTo>
                    <a:pt x="2733" y="16089"/>
                  </a:lnTo>
                  <a:lnTo>
                    <a:pt x="4034" y="17689"/>
                  </a:lnTo>
                  <a:lnTo>
                    <a:pt x="7417" y="20000"/>
                  </a:lnTo>
                  <a:lnTo>
                    <a:pt x="9108" y="20889"/>
                  </a:lnTo>
                  <a:lnTo>
                    <a:pt x="11190" y="21333"/>
                  </a:lnTo>
                  <a:lnTo>
                    <a:pt x="13142" y="21600"/>
                  </a:lnTo>
                  <a:lnTo>
                    <a:pt x="14573" y="21333"/>
                  </a:lnTo>
                  <a:lnTo>
                    <a:pt x="16265" y="20889"/>
                  </a:lnTo>
                  <a:lnTo>
                    <a:pt x="17566" y="20444"/>
                  </a:lnTo>
                  <a:lnTo>
                    <a:pt x="18867" y="19467"/>
                  </a:lnTo>
                  <a:lnTo>
                    <a:pt x="19908" y="18578"/>
                  </a:lnTo>
                  <a:lnTo>
                    <a:pt x="20559" y="17244"/>
                  </a:lnTo>
                  <a:lnTo>
                    <a:pt x="21210" y="16089"/>
                  </a:lnTo>
                  <a:lnTo>
                    <a:pt x="21600" y="14489"/>
                  </a:lnTo>
                  <a:lnTo>
                    <a:pt x="21600" y="11022"/>
                  </a:lnTo>
                  <a:lnTo>
                    <a:pt x="20949" y="8889"/>
                  </a:lnTo>
                  <a:lnTo>
                    <a:pt x="19908" y="7111"/>
                  </a:lnTo>
                  <a:lnTo>
                    <a:pt x="18867" y="5244"/>
                  </a:lnTo>
                  <a:lnTo>
                    <a:pt x="17566" y="3911"/>
                  </a:lnTo>
                  <a:lnTo>
                    <a:pt x="15875" y="2489"/>
                  </a:lnTo>
                  <a:lnTo>
                    <a:pt x="14183" y="1333"/>
                  </a:lnTo>
                  <a:lnTo>
                    <a:pt x="12492" y="444"/>
                  </a:lnTo>
                  <a:lnTo>
                    <a:pt x="10540" y="0"/>
                  </a:lnTo>
                  <a:lnTo>
                    <a:pt x="7157" y="0"/>
                  </a:lnTo>
                  <a:lnTo>
                    <a:pt x="5465" y="444"/>
                  </a:lnTo>
                  <a:lnTo>
                    <a:pt x="4034" y="889"/>
                  </a:lnTo>
                  <a:lnTo>
                    <a:pt x="2733" y="1778"/>
                  </a:lnTo>
                  <a:lnTo>
                    <a:pt x="1692" y="2933"/>
                  </a:lnTo>
                  <a:lnTo>
                    <a:pt x="1041" y="4089"/>
                  </a:lnTo>
                  <a:lnTo>
                    <a:pt x="390" y="5511"/>
                  </a:lnTo>
                  <a:lnTo>
                    <a:pt x="0" y="6844"/>
                  </a:lnTo>
                  <a:lnTo>
                    <a:pt x="0" y="10311"/>
                  </a:lnTo>
                  <a:lnTo>
                    <a:pt x="781" y="12356"/>
                  </a:lnTo>
                  <a:lnTo>
                    <a:pt x="1041" y="12356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91440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214" name="Freeform 45"/>
            <p:cNvSpPr/>
            <p:nvPr/>
          </p:nvSpPr>
          <p:spPr>
            <a:xfrm>
              <a:off x="319096" y="2616674"/>
              <a:ext cx="263528" cy="390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1" y="12468"/>
                  </a:moveTo>
                  <a:lnTo>
                    <a:pt x="390" y="10449"/>
                  </a:lnTo>
                  <a:lnTo>
                    <a:pt x="390" y="7024"/>
                  </a:lnTo>
                  <a:lnTo>
                    <a:pt x="781" y="5707"/>
                  </a:lnTo>
                  <a:lnTo>
                    <a:pt x="1431" y="4302"/>
                  </a:lnTo>
                  <a:lnTo>
                    <a:pt x="2082" y="3161"/>
                  </a:lnTo>
                  <a:lnTo>
                    <a:pt x="3123" y="2020"/>
                  </a:lnTo>
                  <a:lnTo>
                    <a:pt x="4424" y="1317"/>
                  </a:lnTo>
                  <a:lnTo>
                    <a:pt x="5725" y="702"/>
                  </a:lnTo>
                  <a:lnTo>
                    <a:pt x="7157" y="439"/>
                  </a:lnTo>
                  <a:lnTo>
                    <a:pt x="8848" y="263"/>
                  </a:lnTo>
                  <a:lnTo>
                    <a:pt x="10540" y="439"/>
                  </a:lnTo>
                  <a:lnTo>
                    <a:pt x="12492" y="878"/>
                  </a:lnTo>
                  <a:lnTo>
                    <a:pt x="14183" y="1580"/>
                  </a:lnTo>
                  <a:lnTo>
                    <a:pt x="15875" y="2722"/>
                  </a:lnTo>
                  <a:lnTo>
                    <a:pt x="17176" y="4127"/>
                  </a:lnTo>
                  <a:lnTo>
                    <a:pt x="18607" y="5444"/>
                  </a:lnTo>
                  <a:lnTo>
                    <a:pt x="19908" y="7288"/>
                  </a:lnTo>
                  <a:lnTo>
                    <a:pt x="20559" y="9044"/>
                  </a:lnTo>
                  <a:lnTo>
                    <a:pt x="21210" y="11151"/>
                  </a:lnTo>
                  <a:lnTo>
                    <a:pt x="21210" y="14576"/>
                  </a:lnTo>
                  <a:lnTo>
                    <a:pt x="20949" y="15893"/>
                  </a:lnTo>
                  <a:lnTo>
                    <a:pt x="20299" y="17298"/>
                  </a:lnTo>
                  <a:lnTo>
                    <a:pt x="19648" y="18439"/>
                  </a:lnTo>
                  <a:lnTo>
                    <a:pt x="17566" y="20195"/>
                  </a:lnTo>
                  <a:lnTo>
                    <a:pt x="16265" y="20898"/>
                  </a:lnTo>
                  <a:lnTo>
                    <a:pt x="14573" y="21161"/>
                  </a:lnTo>
                  <a:lnTo>
                    <a:pt x="14573" y="21337"/>
                  </a:lnTo>
                  <a:lnTo>
                    <a:pt x="14573" y="21161"/>
                  </a:lnTo>
                  <a:lnTo>
                    <a:pt x="13142" y="21337"/>
                  </a:lnTo>
                  <a:lnTo>
                    <a:pt x="11190" y="21161"/>
                  </a:lnTo>
                  <a:lnTo>
                    <a:pt x="9499" y="20634"/>
                  </a:lnTo>
                  <a:lnTo>
                    <a:pt x="6116" y="18878"/>
                  </a:lnTo>
                  <a:lnTo>
                    <a:pt x="4424" y="17473"/>
                  </a:lnTo>
                  <a:lnTo>
                    <a:pt x="3123" y="15893"/>
                  </a:lnTo>
                  <a:lnTo>
                    <a:pt x="2082" y="14312"/>
                  </a:lnTo>
                  <a:lnTo>
                    <a:pt x="1041" y="12468"/>
                  </a:lnTo>
                  <a:lnTo>
                    <a:pt x="781" y="12468"/>
                  </a:lnTo>
                  <a:lnTo>
                    <a:pt x="1692" y="14312"/>
                  </a:lnTo>
                  <a:lnTo>
                    <a:pt x="2733" y="16156"/>
                  </a:lnTo>
                  <a:lnTo>
                    <a:pt x="4034" y="17737"/>
                  </a:lnTo>
                  <a:lnTo>
                    <a:pt x="7417" y="20020"/>
                  </a:lnTo>
                  <a:lnTo>
                    <a:pt x="9499" y="20898"/>
                  </a:lnTo>
                  <a:lnTo>
                    <a:pt x="11190" y="21337"/>
                  </a:lnTo>
                  <a:lnTo>
                    <a:pt x="13142" y="21600"/>
                  </a:lnTo>
                  <a:lnTo>
                    <a:pt x="14573" y="21337"/>
                  </a:lnTo>
                  <a:lnTo>
                    <a:pt x="16265" y="21161"/>
                  </a:lnTo>
                  <a:lnTo>
                    <a:pt x="17566" y="20459"/>
                  </a:lnTo>
                  <a:lnTo>
                    <a:pt x="18867" y="19493"/>
                  </a:lnTo>
                  <a:lnTo>
                    <a:pt x="19908" y="18439"/>
                  </a:lnTo>
                  <a:lnTo>
                    <a:pt x="20559" y="17298"/>
                  </a:lnTo>
                  <a:lnTo>
                    <a:pt x="21210" y="15893"/>
                  </a:lnTo>
                  <a:lnTo>
                    <a:pt x="21600" y="14576"/>
                  </a:lnTo>
                  <a:lnTo>
                    <a:pt x="21600" y="11151"/>
                  </a:lnTo>
                  <a:lnTo>
                    <a:pt x="20949" y="9044"/>
                  </a:lnTo>
                  <a:lnTo>
                    <a:pt x="20299" y="7288"/>
                  </a:lnTo>
                  <a:lnTo>
                    <a:pt x="18867" y="5444"/>
                  </a:lnTo>
                  <a:lnTo>
                    <a:pt x="17566" y="3863"/>
                  </a:lnTo>
                  <a:lnTo>
                    <a:pt x="15875" y="2459"/>
                  </a:lnTo>
                  <a:lnTo>
                    <a:pt x="12492" y="702"/>
                  </a:lnTo>
                  <a:lnTo>
                    <a:pt x="10540" y="263"/>
                  </a:lnTo>
                  <a:lnTo>
                    <a:pt x="8848" y="0"/>
                  </a:lnTo>
                  <a:lnTo>
                    <a:pt x="7157" y="263"/>
                  </a:lnTo>
                  <a:lnTo>
                    <a:pt x="5465" y="439"/>
                  </a:lnTo>
                  <a:lnTo>
                    <a:pt x="4034" y="1141"/>
                  </a:lnTo>
                  <a:lnTo>
                    <a:pt x="2733" y="2020"/>
                  </a:lnTo>
                  <a:lnTo>
                    <a:pt x="1692" y="2985"/>
                  </a:lnTo>
                  <a:lnTo>
                    <a:pt x="1041" y="4302"/>
                  </a:lnTo>
                  <a:lnTo>
                    <a:pt x="390" y="5444"/>
                  </a:lnTo>
                  <a:lnTo>
                    <a:pt x="0" y="7024"/>
                  </a:lnTo>
                  <a:lnTo>
                    <a:pt x="0" y="10449"/>
                  </a:lnTo>
                  <a:lnTo>
                    <a:pt x="781" y="12468"/>
                  </a:lnTo>
                  <a:lnTo>
                    <a:pt x="1041" y="12468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91440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215" name="Freeform 46"/>
            <p:cNvSpPr/>
            <p:nvPr/>
          </p:nvSpPr>
          <p:spPr>
            <a:xfrm>
              <a:off x="303221" y="2600799"/>
              <a:ext cx="292103" cy="422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404" y="12180"/>
                  </a:moveTo>
                  <a:lnTo>
                    <a:pt x="2700" y="10232"/>
                  </a:lnTo>
                  <a:lnTo>
                    <a:pt x="2700" y="7552"/>
                  </a:lnTo>
                  <a:lnTo>
                    <a:pt x="3052" y="6253"/>
                  </a:lnTo>
                  <a:lnTo>
                    <a:pt x="4226" y="4141"/>
                  </a:lnTo>
                  <a:lnTo>
                    <a:pt x="4813" y="3329"/>
                  </a:lnTo>
                  <a:lnTo>
                    <a:pt x="5752" y="2680"/>
                  </a:lnTo>
                  <a:lnTo>
                    <a:pt x="6691" y="2274"/>
                  </a:lnTo>
                  <a:lnTo>
                    <a:pt x="7865" y="2030"/>
                  </a:lnTo>
                  <a:lnTo>
                    <a:pt x="9157" y="1868"/>
                  </a:lnTo>
                  <a:lnTo>
                    <a:pt x="10330" y="2030"/>
                  </a:lnTo>
                  <a:lnTo>
                    <a:pt x="11504" y="2517"/>
                  </a:lnTo>
                  <a:lnTo>
                    <a:pt x="13735" y="3573"/>
                  </a:lnTo>
                  <a:lnTo>
                    <a:pt x="15496" y="5035"/>
                  </a:lnTo>
                  <a:lnTo>
                    <a:pt x="17374" y="7146"/>
                  </a:lnTo>
                  <a:lnTo>
                    <a:pt x="18196" y="9663"/>
                  </a:lnTo>
                  <a:lnTo>
                    <a:pt x="18900" y="11531"/>
                  </a:lnTo>
                  <a:lnTo>
                    <a:pt x="18900" y="14454"/>
                  </a:lnTo>
                  <a:lnTo>
                    <a:pt x="18548" y="15753"/>
                  </a:lnTo>
                  <a:lnTo>
                    <a:pt x="18196" y="16809"/>
                  </a:lnTo>
                  <a:lnTo>
                    <a:pt x="17609" y="17621"/>
                  </a:lnTo>
                  <a:lnTo>
                    <a:pt x="16670" y="18433"/>
                  </a:lnTo>
                  <a:lnTo>
                    <a:pt x="16083" y="19083"/>
                  </a:lnTo>
                  <a:lnTo>
                    <a:pt x="15143" y="19489"/>
                  </a:lnTo>
                  <a:lnTo>
                    <a:pt x="13970" y="19732"/>
                  </a:lnTo>
                  <a:lnTo>
                    <a:pt x="14322" y="20544"/>
                  </a:lnTo>
                  <a:lnTo>
                    <a:pt x="13970" y="19732"/>
                  </a:lnTo>
                  <a:lnTo>
                    <a:pt x="11857" y="19732"/>
                  </a:lnTo>
                  <a:lnTo>
                    <a:pt x="10330" y="19326"/>
                  </a:lnTo>
                  <a:lnTo>
                    <a:pt x="8217" y="18271"/>
                  </a:lnTo>
                  <a:lnTo>
                    <a:pt x="6104" y="16565"/>
                  </a:lnTo>
                  <a:lnTo>
                    <a:pt x="4578" y="14454"/>
                  </a:lnTo>
                  <a:lnTo>
                    <a:pt x="3404" y="12180"/>
                  </a:lnTo>
                  <a:lnTo>
                    <a:pt x="587" y="12586"/>
                  </a:lnTo>
                  <a:lnTo>
                    <a:pt x="1526" y="14454"/>
                  </a:lnTo>
                  <a:lnTo>
                    <a:pt x="2700" y="16159"/>
                  </a:lnTo>
                  <a:lnTo>
                    <a:pt x="3991" y="17621"/>
                  </a:lnTo>
                  <a:lnTo>
                    <a:pt x="5517" y="19083"/>
                  </a:lnTo>
                  <a:lnTo>
                    <a:pt x="7278" y="20138"/>
                  </a:lnTo>
                  <a:lnTo>
                    <a:pt x="9157" y="20950"/>
                  </a:lnTo>
                  <a:lnTo>
                    <a:pt x="11270" y="21438"/>
                  </a:lnTo>
                  <a:lnTo>
                    <a:pt x="13030" y="21600"/>
                  </a:lnTo>
                  <a:lnTo>
                    <a:pt x="14557" y="21600"/>
                  </a:lnTo>
                  <a:lnTo>
                    <a:pt x="16435" y="21194"/>
                  </a:lnTo>
                  <a:lnTo>
                    <a:pt x="17961" y="20544"/>
                  </a:lnTo>
                  <a:lnTo>
                    <a:pt x="18900" y="19489"/>
                  </a:lnTo>
                  <a:lnTo>
                    <a:pt x="20074" y="18433"/>
                  </a:lnTo>
                  <a:lnTo>
                    <a:pt x="20661" y="17377"/>
                  </a:lnTo>
                  <a:lnTo>
                    <a:pt x="21248" y="16159"/>
                  </a:lnTo>
                  <a:lnTo>
                    <a:pt x="21600" y="14698"/>
                  </a:lnTo>
                  <a:lnTo>
                    <a:pt x="21600" y="11287"/>
                  </a:lnTo>
                  <a:lnTo>
                    <a:pt x="21013" y="9176"/>
                  </a:lnTo>
                  <a:lnTo>
                    <a:pt x="19722" y="9420"/>
                  </a:lnTo>
                  <a:lnTo>
                    <a:pt x="21013" y="9176"/>
                  </a:lnTo>
                  <a:lnTo>
                    <a:pt x="20074" y="7308"/>
                  </a:lnTo>
                  <a:lnTo>
                    <a:pt x="19135" y="5603"/>
                  </a:lnTo>
                  <a:lnTo>
                    <a:pt x="17961" y="3979"/>
                  </a:lnTo>
                  <a:lnTo>
                    <a:pt x="16435" y="2680"/>
                  </a:lnTo>
                  <a:lnTo>
                    <a:pt x="14909" y="1624"/>
                  </a:lnTo>
                  <a:lnTo>
                    <a:pt x="13030" y="812"/>
                  </a:lnTo>
                  <a:lnTo>
                    <a:pt x="10917" y="162"/>
                  </a:lnTo>
                  <a:lnTo>
                    <a:pt x="9157" y="0"/>
                  </a:lnTo>
                  <a:lnTo>
                    <a:pt x="7278" y="162"/>
                  </a:lnTo>
                  <a:lnTo>
                    <a:pt x="5517" y="568"/>
                  </a:lnTo>
                  <a:lnTo>
                    <a:pt x="3991" y="1218"/>
                  </a:lnTo>
                  <a:lnTo>
                    <a:pt x="2700" y="2274"/>
                  </a:lnTo>
                  <a:lnTo>
                    <a:pt x="1878" y="3329"/>
                  </a:lnTo>
                  <a:lnTo>
                    <a:pt x="939" y="4385"/>
                  </a:lnTo>
                  <a:lnTo>
                    <a:pt x="352" y="5847"/>
                  </a:lnTo>
                  <a:lnTo>
                    <a:pt x="0" y="7308"/>
                  </a:lnTo>
                  <a:lnTo>
                    <a:pt x="0" y="10719"/>
                  </a:lnTo>
                  <a:lnTo>
                    <a:pt x="587" y="12586"/>
                  </a:lnTo>
                  <a:lnTo>
                    <a:pt x="3404" y="1218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91440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216" name="Freeform 47"/>
            <p:cNvSpPr/>
            <p:nvPr/>
          </p:nvSpPr>
          <p:spPr>
            <a:xfrm>
              <a:off x="836621" y="1995962"/>
              <a:ext cx="452441" cy="534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5512"/>
                  </a:moveTo>
                  <a:lnTo>
                    <a:pt x="10989" y="5512"/>
                  </a:lnTo>
                  <a:lnTo>
                    <a:pt x="10989" y="0"/>
                  </a:lnTo>
                  <a:lnTo>
                    <a:pt x="21600" y="10640"/>
                  </a:lnTo>
                  <a:lnTo>
                    <a:pt x="10989" y="21600"/>
                  </a:lnTo>
                  <a:lnTo>
                    <a:pt x="10989" y="16088"/>
                  </a:lnTo>
                  <a:lnTo>
                    <a:pt x="0" y="16088"/>
                  </a:lnTo>
                  <a:lnTo>
                    <a:pt x="0" y="5512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91440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217" name="Freeform 48"/>
            <p:cNvSpPr/>
            <p:nvPr/>
          </p:nvSpPr>
          <p:spPr>
            <a:xfrm>
              <a:off x="836621" y="1995962"/>
              <a:ext cx="452441" cy="534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5512"/>
                  </a:moveTo>
                  <a:lnTo>
                    <a:pt x="10989" y="5512"/>
                  </a:lnTo>
                  <a:lnTo>
                    <a:pt x="10989" y="0"/>
                  </a:lnTo>
                  <a:lnTo>
                    <a:pt x="21600" y="10640"/>
                  </a:lnTo>
                  <a:lnTo>
                    <a:pt x="10989" y="21600"/>
                  </a:lnTo>
                  <a:lnTo>
                    <a:pt x="10989" y="16088"/>
                  </a:lnTo>
                  <a:lnTo>
                    <a:pt x="0" y="16088"/>
                  </a:lnTo>
                  <a:lnTo>
                    <a:pt x="0" y="5512"/>
                  </a:lnTo>
                  <a:close/>
                </a:path>
              </a:pathLst>
            </a:custGeom>
            <a:solidFill>
              <a:srgbClr val="93959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91440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218" name="Freeform 49"/>
            <p:cNvSpPr/>
            <p:nvPr/>
          </p:nvSpPr>
          <p:spPr>
            <a:xfrm>
              <a:off x="820746" y="1943574"/>
              <a:ext cx="493716" cy="6365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95" y="6410"/>
                  </a:moveTo>
                  <a:lnTo>
                    <a:pt x="695" y="6949"/>
                  </a:lnTo>
                  <a:lnTo>
                    <a:pt x="11529" y="6949"/>
                  </a:lnTo>
                  <a:lnTo>
                    <a:pt x="11529" y="3447"/>
                  </a:lnTo>
                  <a:lnTo>
                    <a:pt x="19377" y="10719"/>
                  </a:lnTo>
                  <a:lnTo>
                    <a:pt x="11529" y="18099"/>
                  </a:lnTo>
                  <a:lnTo>
                    <a:pt x="11529" y="14759"/>
                  </a:lnTo>
                  <a:lnTo>
                    <a:pt x="1597" y="14759"/>
                  </a:lnTo>
                  <a:lnTo>
                    <a:pt x="1597" y="6410"/>
                  </a:lnTo>
                  <a:lnTo>
                    <a:pt x="695" y="6410"/>
                  </a:lnTo>
                  <a:lnTo>
                    <a:pt x="695" y="6949"/>
                  </a:lnTo>
                  <a:lnTo>
                    <a:pt x="695" y="6410"/>
                  </a:lnTo>
                  <a:lnTo>
                    <a:pt x="0" y="6410"/>
                  </a:lnTo>
                  <a:lnTo>
                    <a:pt x="0" y="15998"/>
                  </a:lnTo>
                  <a:lnTo>
                    <a:pt x="9862" y="15998"/>
                  </a:lnTo>
                  <a:lnTo>
                    <a:pt x="9862" y="21600"/>
                  </a:lnTo>
                  <a:lnTo>
                    <a:pt x="21600" y="10719"/>
                  </a:lnTo>
                  <a:lnTo>
                    <a:pt x="9862" y="0"/>
                  </a:lnTo>
                  <a:lnTo>
                    <a:pt x="9862" y="5710"/>
                  </a:lnTo>
                  <a:lnTo>
                    <a:pt x="0" y="5710"/>
                  </a:lnTo>
                  <a:lnTo>
                    <a:pt x="0" y="6410"/>
                  </a:lnTo>
                  <a:lnTo>
                    <a:pt x="695" y="6410"/>
                  </a:lnTo>
                  <a:close/>
                </a:path>
              </a:pathLst>
            </a:custGeom>
            <a:solidFill>
              <a:srgbClr val="93959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91440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219" name="Freeform 54"/>
            <p:cNvSpPr/>
            <p:nvPr/>
          </p:nvSpPr>
          <p:spPr>
            <a:xfrm>
              <a:off x="3760799" y="1995962"/>
              <a:ext cx="444503" cy="534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5512"/>
                  </a:moveTo>
                  <a:lnTo>
                    <a:pt x="10800" y="5512"/>
                  </a:lnTo>
                  <a:lnTo>
                    <a:pt x="10800" y="0"/>
                  </a:lnTo>
                  <a:lnTo>
                    <a:pt x="0" y="10640"/>
                  </a:lnTo>
                  <a:lnTo>
                    <a:pt x="10800" y="21600"/>
                  </a:lnTo>
                  <a:lnTo>
                    <a:pt x="10800" y="16088"/>
                  </a:lnTo>
                  <a:lnTo>
                    <a:pt x="21600" y="16088"/>
                  </a:lnTo>
                  <a:lnTo>
                    <a:pt x="21600" y="5512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91440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220" name="Freeform 55"/>
            <p:cNvSpPr/>
            <p:nvPr/>
          </p:nvSpPr>
          <p:spPr>
            <a:xfrm>
              <a:off x="3760799" y="1995962"/>
              <a:ext cx="444503" cy="534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5512"/>
                  </a:moveTo>
                  <a:lnTo>
                    <a:pt x="10800" y="5512"/>
                  </a:lnTo>
                  <a:lnTo>
                    <a:pt x="10800" y="0"/>
                  </a:lnTo>
                  <a:lnTo>
                    <a:pt x="0" y="10640"/>
                  </a:lnTo>
                  <a:lnTo>
                    <a:pt x="10800" y="21600"/>
                  </a:lnTo>
                  <a:lnTo>
                    <a:pt x="10800" y="16088"/>
                  </a:lnTo>
                  <a:lnTo>
                    <a:pt x="21600" y="16088"/>
                  </a:lnTo>
                  <a:lnTo>
                    <a:pt x="21600" y="5512"/>
                  </a:lnTo>
                  <a:close/>
                </a:path>
              </a:pathLst>
            </a:custGeom>
            <a:solidFill>
              <a:srgbClr val="93959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91440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221" name="Freeform 56"/>
            <p:cNvSpPr/>
            <p:nvPr/>
          </p:nvSpPr>
          <p:spPr>
            <a:xfrm>
              <a:off x="3736987" y="1943574"/>
              <a:ext cx="488953" cy="6365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688" y="6410"/>
                  </a:moveTo>
                  <a:lnTo>
                    <a:pt x="20688" y="5710"/>
                  </a:lnTo>
                  <a:lnTo>
                    <a:pt x="11571" y="5710"/>
                  </a:lnTo>
                  <a:lnTo>
                    <a:pt x="11571" y="0"/>
                  </a:lnTo>
                  <a:lnTo>
                    <a:pt x="0" y="10719"/>
                  </a:lnTo>
                  <a:lnTo>
                    <a:pt x="11571" y="21600"/>
                  </a:lnTo>
                  <a:lnTo>
                    <a:pt x="11571" y="15998"/>
                  </a:lnTo>
                  <a:lnTo>
                    <a:pt x="21600" y="15998"/>
                  </a:lnTo>
                  <a:lnTo>
                    <a:pt x="21600" y="5710"/>
                  </a:lnTo>
                  <a:lnTo>
                    <a:pt x="20688" y="5710"/>
                  </a:lnTo>
                  <a:lnTo>
                    <a:pt x="20688" y="6410"/>
                  </a:lnTo>
                  <a:lnTo>
                    <a:pt x="19917" y="6410"/>
                  </a:lnTo>
                  <a:lnTo>
                    <a:pt x="19917" y="14759"/>
                  </a:lnTo>
                  <a:lnTo>
                    <a:pt x="9958" y="14759"/>
                  </a:lnTo>
                  <a:lnTo>
                    <a:pt x="9958" y="18099"/>
                  </a:lnTo>
                  <a:lnTo>
                    <a:pt x="2174" y="10719"/>
                  </a:lnTo>
                  <a:lnTo>
                    <a:pt x="9958" y="3447"/>
                  </a:lnTo>
                  <a:lnTo>
                    <a:pt x="9958" y="6949"/>
                  </a:lnTo>
                  <a:lnTo>
                    <a:pt x="20688" y="6949"/>
                  </a:lnTo>
                  <a:lnTo>
                    <a:pt x="20688" y="6410"/>
                  </a:lnTo>
                  <a:lnTo>
                    <a:pt x="19917" y="6410"/>
                  </a:lnTo>
                  <a:lnTo>
                    <a:pt x="20688" y="6410"/>
                  </a:lnTo>
                  <a:close/>
                </a:path>
              </a:pathLst>
            </a:custGeom>
            <a:solidFill>
              <a:srgbClr val="93959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91440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222" name="Rectangle 57"/>
            <p:cNvSpPr txBox="1"/>
            <p:nvPr/>
          </p:nvSpPr>
          <p:spPr>
            <a:xfrm>
              <a:off x="1635976" y="0"/>
              <a:ext cx="1791197" cy="3456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defTabSz="914400">
                <a:defRPr b="1" sz="24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Emicizumab</a:t>
              </a:r>
            </a:p>
          </p:txBody>
        </p:sp>
        <p:sp>
          <p:nvSpPr>
            <p:cNvPr id="1223" name="Rectangle 60"/>
            <p:cNvSpPr txBox="1"/>
            <p:nvPr/>
          </p:nvSpPr>
          <p:spPr>
            <a:xfrm>
              <a:off x="3512818" y="789463"/>
              <a:ext cx="1418680" cy="3456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defTabSz="914400">
                <a:defRPr sz="24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Factor IXa</a:t>
              </a:r>
            </a:p>
          </p:txBody>
        </p:sp>
        <p:sp>
          <p:nvSpPr>
            <p:cNvPr id="1224" name="Rectangle 65"/>
            <p:cNvSpPr txBox="1"/>
            <p:nvPr/>
          </p:nvSpPr>
          <p:spPr>
            <a:xfrm>
              <a:off x="250954" y="789463"/>
              <a:ext cx="1164481" cy="3456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defTabSz="914400">
                <a:defRPr sz="24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Factor X</a:t>
              </a:r>
            </a:p>
          </p:txBody>
        </p:sp>
        <p:sp>
          <p:nvSpPr>
            <p:cNvPr id="1225" name="Freeform 68"/>
            <p:cNvSpPr/>
            <p:nvPr/>
          </p:nvSpPr>
          <p:spPr>
            <a:xfrm>
              <a:off x="2606686" y="1556224"/>
              <a:ext cx="312741" cy="423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030" y="13187"/>
                  </a:moveTo>
                  <a:lnTo>
                    <a:pt x="8004" y="15128"/>
                  </a:lnTo>
                  <a:lnTo>
                    <a:pt x="10307" y="16989"/>
                  </a:lnTo>
                  <a:lnTo>
                    <a:pt x="12280" y="18688"/>
                  </a:lnTo>
                  <a:lnTo>
                    <a:pt x="14254" y="19901"/>
                  </a:lnTo>
                  <a:lnTo>
                    <a:pt x="16227" y="20791"/>
                  </a:lnTo>
                  <a:lnTo>
                    <a:pt x="17872" y="21357"/>
                  </a:lnTo>
                  <a:lnTo>
                    <a:pt x="19297" y="21600"/>
                  </a:lnTo>
                  <a:lnTo>
                    <a:pt x="19955" y="21357"/>
                  </a:lnTo>
                  <a:lnTo>
                    <a:pt x="20504" y="21357"/>
                  </a:lnTo>
                  <a:lnTo>
                    <a:pt x="21052" y="20953"/>
                  </a:lnTo>
                  <a:lnTo>
                    <a:pt x="21271" y="20548"/>
                  </a:lnTo>
                  <a:lnTo>
                    <a:pt x="21600" y="19497"/>
                  </a:lnTo>
                  <a:lnTo>
                    <a:pt x="21600" y="18283"/>
                  </a:lnTo>
                  <a:lnTo>
                    <a:pt x="21052" y="16584"/>
                  </a:lnTo>
                  <a:lnTo>
                    <a:pt x="20175" y="14724"/>
                  </a:lnTo>
                  <a:lnTo>
                    <a:pt x="19078" y="12620"/>
                  </a:lnTo>
                  <a:lnTo>
                    <a:pt x="17653" y="10517"/>
                  </a:lnTo>
                  <a:lnTo>
                    <a:pt x="13706" y="6310"/>
                  </a:lnTo>
                  <a:lnTo>
                    <a:pt x="11732" y="4449"/>
                  </a:lnTo>
                  <a:lnTo>
                    <a:pt x="9429" y="2993"/>
                  </a:lnTo>
                  <a:lnTo>
                    <a:pt x="7456" y="1699"/>
                  </a:lnTo>
                  <a:lnTo>
                    <a:pt x="5702" y="647"/>
                  </a:lnTo>
                  <a:lnTo>
                    <a:pt x="3728" y="0"/>
                  </a:lnTo>
                  <a:lnTo>
                    <a:pt x="1754" y="0"/>
                  </a:lnTo>
                  <a:lnTo>
                    <a:pt x="1206" y="243"/>
                  </a:lnTo>
                  <a:lnTo>
                    <a:pt x="329" y="890"/>
                  </a:lnTo>
                  <a:lnTo>
                    <a:pt x="0" y="1942"/>
                  </a:lnTo>
                  <a:lnTo>
                    <a:pt x="0" y="3398"/>
                  </a:lnTo>
                  <a:lnTo>
                    <a:pt x="658" y="5097"/>
                  </a:lnTo>
                  <a:lnTo>
                    <a:pt x="1425" y="6715"/>
                  </a:lnTo>
                  <a:lnTo>
                    <a:pt x="2631" y="8818"/>
                  </a:lnTo>
                  <a:lnTo>
                    <a:pt x="4276" y="10921"/>
                  </a:lnTo>
                  <a:lnTo>
                    <a:pt x="6030" y="13187"/>
                  </a:lnTo>
                  <a:close/>
                </a:path>
              </a:pathLst>
            </a:custGeom>
            <a:solidFill>
              <a:srgbClr val="F9F06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91440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226" name="Freeform 70"/>
            <p:cNvSpPr/>
            <p:nvPr/>
          </p:nvSpPr>
          <p:spPr>
            <a:xfrm>
              <a:off x="2606686" y="1553049"/>
              <a:ext cx="312741" cy="427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030" y="13249"/>
                  </a:moveTo>
                  <a:lnTo>
                    <a:pt x="7675" y="14935"/>
                  </a:lnTo>
                  <a:lnTo>
                    <a:pt x="9429" y="16622"/>
                  </a:lnTo>
                  <a:lnTo>
                    <a:pt x="13048" y="19271"/>
                  </a:lnTo>
                  <a:lnTo>
                    <a:pt x="14802" y="20315"/>
                  </a:lnTo>
                  <a:lnTo>
                    <a:pt x="16556" y="20958"/>
                  </a:lnTo>
                  <a:lnTo>
                    <a:pt x="17872" y="21359"/>
                  </a:lnTo>
                  <a:lnTo>
                    <a:pt x="19297" y="21600"/>
                  </a:lnTo>
                  <a:lnTo>
                    <a:pt x="19955" y="21600"/>
                  </a:lnTo>
                  <a:lnTo>
                    <a:pt x="20504" y="21359"/>
                  </a:lnTo>
                  <a:lnTo>
                    <a:pt x="21052" y="20958"/>
                  </a:lnTo>
                  <a:lnTo>
                    <a:pt x="21271" y="20556"/>
                  </a:lnTo>
                  <a:lnTo>
                    <a:pt x="21600" y="19914"/>
                  </a:lnTo>
                  <a:lnTo>
                    <a:pt x="21600" y="18067"/>
                  </a:lnTo>
                  <a:lnTo>
                    <a:pt x="21271" y="17023"/>
                  </a:lnTo>
                  <a:lnTo>
                    <a:pt x="20175" y="14293"/>
                  </a:lnTo>
                  <a:lnTo>
                    <a:pt x="18201" y="11402"/>
                  </a:lnTo>
                  <a:lnTo>
                    <a:pt x="15679" y="8512"/>
                  </a:lnTo>
                  <a:lnTo>
                    <a:pt x="13925" y="6665"/>
                  </a:lnTo>
                  <a:lnTo>
                    <a:pt x="12280" y="4978"/>
                  </a:lnTo>
                  <a:lnTo>
                    <a:pt x="10526" y="3533"/>
                  </a:lnTo>
                  <a:lnTo>
                    <a:pt x="8552" y="2248"/>
                  </a:lnTo>
                  <a:lnTo>
                    <a:pt x="6908" y="1445"/>
                  </a:lnTo>
                  <a:lnTo>
                    <a:pt x="5482" y="642"/>
                  </a:lnTo>
                  <a:lnTo>
                    <a:pt x="3728" y="161"/>
                  </a:lnTo>
                  <a:lnTo>
                    <a:pt x="2631" y="0"/>
                  </a:lnTo>
                  <a:lnTo>
                    <a:pt x="1754" y="161"/>
                  </a:lnTo>
                  <a:lnTo>
                    <a:pt x="658" y="642"/>
                  </a:lnTo>
                  <a:lnTo>
                    <a:pt x="329" y="1204"/>
                  </a:lnTo>
                  <a:lnTo>
                    <a:pt x="0" y="1847"/>
                  </a:lnTo>
                  <a:lnTo>
                    <a:pt x="0" y="3533"/>
                  </a:lnTo>
                  <a:lnTo>
                    <a:pt x="329" y="4738"/>
                  </a:lnTo>
                  <a:lnTo>
                    <a:pt x="1425" y="7227"/>
                  </a:lnTo>
                  <a:lnTo>
                    <a:pt x="3509" y="10198"/>
                  </a:lnTo>
                  <a:lnTo>
                    <a:pt x="6030" y="13249"/>
                  </a:lnTo>
                  <a:lnTo>
                    <a:pt x="6030" y="13088"/>
                  </a:lnTo>
                  <a:lnTo>
                    <a:pt x="3509" y="10198"/>
                  </a:lnTo>
                  <a:lnTo>
                    <a:pt x="1754" y="7227"/>
                  </a:lnTo>
                  <a:lnTo>
                    <a:pt x="658" y="4577"/>
                  </a:lnTo>
                  <a:lnTo>
                    <a:pt x="0" y="2489"/>
                  </a:lnTo>
                  <a:lnTo>
                    <a:pt x="329" y="1204"/>
                  </a:lnTo>
                  <a:lnTo>
                    <a:pt x="877" y="803"/>
                  </a:lnTo>
                  <a:lnTo>
                    <a:pt x="1206" y="401"/>
                  </a:lnTo>
                  <a:lnTo>
                    <a:pt x="1754" y="161"/>
                  </a:lnTo>
                  <a:lnTo>
                    <a:pt x="2631" y="161"/>
                  </a:lnTo>
                  <a:lnTo>
                    <a:pt x="3728" y="401"/>
                  </a:lnTo>
                  <a:lnTo>
                    <a:pt x="5153" y="803"/>
                  </a:lnTo>
                  <a:lnTo>
                    <a:pt x="6908" y="1445"/>
                  </a:lnTo>
                  <a:lnTo>
                    <a:pt x="8552" y="2489"/>
                  </a:lnTo>
                  <a:lnTo>
                    <a:pt x="10307" y="3694"/>
                  </a:lnTo>
                  <a:lnTo>
                    <a:pt x="11951" y="5219"/>
                  </a:lnTo>
                  <a:lnTo>
                    <a:pt x="13925" y="6665"/>
                  </a:lnTo>
                  <a:lnTo>
                    <a:pt x="15679" y="8512"/>
                  </a:lnTo>
                  <a:lnTo>
                    <a:pt x="18201" y="11643"/>
                  </a:lnTo>
                  <a:lnTo>
                    <a:pt x="19955" y="14293"/>
                  </a:lnTo>
                  <a:lnTo>
                    <a:pt x="21052" y="17023"/>
                  </a:lnTo>
                  <a:lnTo>
                    <a:pt x="21600" y="18067"/>
                  </a:lnTo>
                  <a:lnTo>
                    <a:pt x="21600" y="19111"/>
                  </a:lnTo>
                  <a:lnTo>
                    <a:pt x="21271" y="20315"/>
                  </a:lnTo>
                  <a:lnTo>
                    <a:pt x="21052" y="20958"/>
                  </a:lnTo>
                  <a:lnTo>
                    <a:pt x="20504" y="21199"/>
                  </a:lnTo>
                  <a:lnTo>
                    <a:pt x="19955" y="21359"/>
                  </a:lnTo>
                  <a:lnTo>
                    <a:pt x="17872" y="21359"/>
                  </a:lnTo>
                  <a:lnTo>
                    <a:pt x="16556" y="20958"/>
                  </a:lnTo>
                  <a:lnTo>
                    <a:pt x="14802" y="20155"/>
                  </a:lnTo>
                  <a:lnTo>
                    <a:pt x="13048" y="19111"/>
                  </a:lnTo>
                  <a:lnTo>
                    <a:pt x="11403" y="18067"/>
                  </a:lnTo>
                  <a:lnTo>
                    <a:pt x="9649" y="16622"/>
                  </a:lnTo>
                  <a:lnTo>
                    <a:pt x="7675" y="14935"/>
                  </a:lnTo>
                  <a:lnTo>
                    <a:pt x="6030" y="13088"/>
                  </a:lnTo>
                  <a:lnTo>
                    <a:pt x="6030" y="13249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91440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227" name="Freeform 71"/>
            <p:cNvSpPr/>
            <p:nvPr/>
          </p:nvSpPr>
          <p:spPr>
            <a:xfrm>
              <a:off x="2606686" y="1553049"/>
              <a:ext cx="317503" cy="427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616" y="13249"/>
                  </a:moveTo>
                  <a:lnTo>
                    <a:pt x="7560" y="15176"/>
                  </a:lnTo>
                  <a:lnTo>
                    <a:pt x="9288" y="16622"/>
                  </a:lnTo>
                  <a:lnTo>
                    <a:pt x="10908" y="18067"/>
                  </a:lnTo>
                  <a:lnTo>
                    <a:pt x="12852" y="19271"/>
                  </a:lnTo>
                  <a:lnTo>
                    <a:pt x="14580" y="20315"/>
                  </a:lnTo>
                  <a:lnTo>
                    <a:pt x="16308" y="20958"/>
                  </a:lnTo>
                  <a:lnTo>
                    <a:pt x="17604" y="21600"/>
                  </a:lnTo>
                  <a:lnTo>
                    <a:pt x="19656" y="21600"/>
                  </a:lnTo>
                  <a:lnTo>
                    <a:pt x="20196" y="21359"/>
                  </a:lnTo>
                  <a:lnTo>
                    <a:pt x="21276" y="20556"/>
                  </a:lnTo>
                  <a:lnTo>
                    <a:pt x="21600" y="19753"/>
                  </a:lnTo>
                  <a:lnTo>
                    <a:pt x="21600" y="19111"/>
                  </a:lnTo>
                  <a:lnTo>
                    <a:pt x="21276" y="18067"/>
                  </a:lnTo>
                  <a:lnTo>
                    <a:pt x="20952" y="16782"/>
                  </a:lnTo>
                  <a:lnTo>
                    <a:pt x="19872" y="14293"/>
                  </a:lnTo>
                  <a:lnTo>
                    <a:pt x="18252" y="11402"/>
                  </a:lnTo>
                  <a:lnTo>
                    <a:pt x="15660" y="8271"/>
                  </a:lnTo>
                  <a:lnTo>
                    <a:pt x="14040" y="6665"/>
                  </a:lnTo>
                  <a:lnTo>
                    <a:pt x="12096" y="4978"/>
                  </a:lnTo>
                  <a:lnTo>
                    <a:pt x="10368" y="3533"/>
                  </a:lnTo>
                  <a:lnTo>
                    <a:pt x="8424" y="2248"/>
                  </a:lnTo>
                  <a:lnTo>
                    <a:pt x="6804" y="1445"/>
                  </a:lnTo>
                  <a:lnTo>
                    <a:pt x="5400" y="642"/>
                  </a:lnTo>
                  <a:lnTo>
                    <a:pt x="3672" y="161"/>
                  </a:lnTo>
                  <a:lnTo>
                    <a:pt x="2592" y="0"/>
                  </a:lnTo>
                  <a:lnTo>
                    <a:pt x="1728" y="0"/>
                  </a:lnTo>
                  <a:lnTo>
                    <a:pt x="1188" y="161"/>
                  </a:lnTo>
                  <a:lnTo>
                    <a:pt x="648" y="642"/>
                  </a:lnTo>
                  <a:lnTo>
                    <a:pt x="324" y="1204"/>
                  </a:lnTo>
                  <a:lnTo>
                    <a:pt x="0" y="1847"/>
                  </a:lnTo>
                  <a:lnTo>
                    <a:pt x="0" y="3533"/>
                  </a:lnTo>
                  <a:lnTo>
                    <a:pt x="324" y="4577"/>
                  </a:lnTo>
                  <a:lnTo>
                    <a:pt x="1404" y="7227"/>
                  </a:lnTo>
                  <a:lnTo>
                    <a:pt x="3456" y="10198"/>
                  </a:lnTo>
                  <a:lnTo>
                    <a:pt x="5616" y="13249"/>
                  </a:lnTo>
                  <a:lnTo>
                    <a:pt x="5940" y="13088"/>
                  </a:lnTo>
                  <a:lnTo>
                    <a:pt x="3672" y="10198"/>
                  </a:lnTo>
                  <a:lnTo>
                    <a:pt x="1728" y="7227"/>
                  </a:lnTo>
                  <a:lnTo>
                    <a:pt x="648" y="4577"/>
                  </a:lnTo>
                  <a:lnTo>
                    <a:pt x="324" y="3533"/>
                  </a:lnTo>
                  <a:lnTo>
                    <a:pt x="324" y="1204"/>
                  </a:lnTo>
                  <a:lnTo>
                    <a:pt x="864" y="803"/>
                  </a:lnTo>
                  <a:lnTo>
                    <a:pt x="1188" y="401"/>
                  </a:lnTo>
                  <a:lnTo>
                    <a:pt x="1728" y="161"/>
                  </a:lnTo>
                  <a:lnTo>
                    <a:pt x="2592" y="161"/>
                  </a:lnTo>
                  <a:lnTo>
                    <a:pt x="3672" y="401"/>
                  </a:lnTo>
                  <a:lnTo>
                    <a:pt x="5076" y="803"/>
                  </a:lnTo>
                  <a:lnTo>
                    <a:pt x="6804" y="1445"/>
                  </a:lnTo>
                  <a:lnTo>
                    <a:pt x="8424" y="2489"/>
                  </a:lnTo>
                  <a:lnTo>
                    <a:pt x="10152" y="3694"/>
                  </a:lnTo>
                  <a:lnTo>
                    <a:pt x="11772" y="5219"/>
                  </a:lnTo>
                  <a:lnTo>
                    <a:pt x="13716" y="6665"/>
                  </a:lnTo>
                  <a:lnTo>
                    <a:pt x="15444" y="8512"/>
                  </a:lnTo>
                  <a:lnTo>
                    <a:pt x="17928" y="11402"/>
                  </a:lnTo>
                  <a:lnTo>
                    <a:pt x="19656" y="14293"/>
                  </a:lnTo>
                  <a:lnTo>
                    <a:pt x="20736" y="17023"/>
                  </a:lnTo>
                  <a:lnTo>
                    <a:pt x="21276" y="19111"/>
                  </a:lnTo>
                  <a:lnTo>
                    <a:pt x="20952" y="20315"/>
                  </a:lnTo>
                  <a:lnTo>
                    <a:pt x="20736" y="20797"/>
                  </a:lnTo>
                  <a:lnTo>
                    <a:pt x="20196" y="21199"/>
                  </a:lnTo>
                  <a:lnTo>
                    <a:pt x="19656" y="21359"/>
                  </a:lnTo>
                  <a:lnTo>
                    <a:pt x="17604" y="21359"/>
                  </a:lnTo>
                  <a:lnTo>
                    <a:pt x="16308" y="20797"/>
                  </a:lnTo>
                  <a:lnTo>
                    <a:pt x="14580" y="20155"/>
                  </a:lnTo>
                  <a:lnTo>
                    <a:pt x="12852" y="19111"/>
                  </a:lnTo>
                  <a:lnTo>
                    <a:pt x="11232" y="18067"/>
                  </a:lnTo>
                  <a:lnTo>
                    <a:pt x="9504" y="16622"/>
                  </a:lnTo>
                  <a:lnTo>
                    <a:pt x="7560" y="14935"/>
                  </a:lnTo>
                  <a:lnTo>
                    <a:pt x="5940" y="13088"/>
                  </a:lnTo>
                  <a:lnTo>
                    <a:pt x="5616" y="13249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91440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228" name="Freeform 72"/>
            <p:cNvSpPr/>
            <p:nvPr/>
          </p:nvSpPr>
          <p:spPr>
            <a:xfrm>
              <a:off x="2590811" y="1535587"/>
              <a:ext cx="344491" cy="4651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674" y="13196"/>
                  </a:moveTo>
                  <a:lnTo>
                    <a:pt x="7266" y="14891"/>
                  </a:lnTo>
                  <a:lnTo>
                    <a:pt x="8759" y="16440"/>
                  </a:lnTo>
                  <a:lnTo>
                    <a:pt x="10551" y="17988"/>
                  </a:lnTo>
                  <a:lnTo>
                    <a:pt x="12144" y="19094"/>
                  </a:lnTo>
                  <a:lnTo>
                    <a:pt x="13935" y="20052"/>
                  </a:lnTo>
                  <a:lnTo>
                    <a:pt x="15429" y="20863"/>
                  </a:lnTo>
                  <a:lnTo>
                    <a:pt x="17021" y="21379"/>
                  </a:lnTo>
                  <a:lnTo>
                    <a:pt x="18514" y="21600"/>
                  </a:lnTo>
                  <a:lnTo>
                    <a:pt x="19311" y="21379"/>
                  </a:lnTo>
                  <a:lnTo>
                    <a:pt x="20107" y="21231"/>
                  </a:lnTo>
                  <a:lnTo>
                    <a:pt x="20903" y="20642"/>
                  </a:lnTo>
                  <a:lnTo>
                    <a:pt x="21401" y="19904"/>
                  </a:lnTo>
                  <a:lnTo>
                    <a:pt x="21600" y="19094"/>
                  </a:lnTo>
                  <a:lnTo>
                    <a:pt x="21600" y="17177"/>
                  </a:lnTo>
                  <a:lnTo>
                    <a:pt x="21401" y="16071"/>
                  </a:lnTo>
                  <a:lnTo>
                    <a:pt x="20306" y="13565"/>
                  </a:lnTo>
                  <a:lnTo>
                    <a:pt x="18514" y="10689"/>
                  </a:lnTo>
                  <a:lnTo>
                    <a:pt x="16225" y="8035"/>
                  </a:lnTo>
                  <a:lnTo>
                    <a:pt x="14433" y="6340"/>
                  </a:lnTo>
                  <a:lnTo>
                    <a:pt x="12841" y="4792"/>
                  </a:lnTo>
                  <a:lnTo>
                    <a:pt x="9556" y="2359"/>
                  </a:lnTo>
                  <a:lnTo>
                    <a:pt x="7963" y="1401"/>
                  </a:lnTo>
                  <a:lnTo>
                    <a:pt x="6470" y="590"/>
                  </a:lnTo>
                  <a:lnTo>
                    <a:pt x="4877" y="221"/>
                  </a:lnTo>
                  <a:lnTo>
                    <a:pt x="3384" y="0"/>
                  </a:lnTo>
                  <a:lnTo>
                    <a:pt x="2588" y="0"/>
                  </a:lnTo>
                  <a:lnTo>
                    <a:pt x="1792" y="442"/>
                  </a:lnTo>
                  <a:lnTo>
                    <a:pt x="2289" y="958"/>
                  </a:lnTo>
                  <a:lnTo>
                    <a:pt x="1792" y="221"/>
                  </a:lnTo>
                  <a:lnTo>
                    <a:pt x="995" y="811"/>
                  </a:lnTo>
                  <a:lnTo>
                    <a:pt x="299" y="1548"/>
                  </a:lnTo>
                  <a:lnTo>
                    <a:pt x="0" y="2359"/>
                  </a:lnTo>
                  <a:lnTo>
                    <a:pt x="0" y="4202"/>
                  </a:lnTo>
                  <a:lnTo>
                    <a:pt x="498" y="5382"/>
                  </a:lnTo>
                  <a:lnTo>
                    <a:pt x="1593" y="7667"/>
                  </a:lnTo>
                  <a:lnTo>
                    <a:pt x="3384" y="10542"/>
                  </a:lnTo>
                  <a:lnTo>
                    <a:pt x="5674" y="13196"/>
                  </a:lnTo>
                  <a:lnTo>
                    <a:pt x="7465" y="12238"/>
                  </a:lnTo>
                  <a:lnTo>
                    <a:pt x="5375" y="9584"/>
                  </a:lnTo>
                  <a:lnTo>
                    <a:pt x="3583" y="7077"/>
                  </a:lnTo>
                  <a:lnTo>
                    <a:pt x="2588" y="4792"/>
                  </a:lnTo>
                  <a:lnTo>
                    <a:pt x="2289" y="3096"/>
                  </a:lnTo>
                  <a:lnTo>
                    <a:pt x="2588" y="2138"/>
                  </a:lnTo>
                  <a:lnTo>
                    <a:pt x="2887" y="1769"/>
                  </a:lnTo>
                  <a:lnTo>
                    <a:pt x="4181" y="1769"/>
                  </a:lnTo>
                  <a:lnTo>
                    <a:pt x="5176" y="2138"/>
                  </a:lnTo>
                  <a:lnTo>
                    <a:pt x="7266" y="3096"/>
                  </a:lnTo>
                  <a:lnTo>
                    <a:pt x="9556" y="4644"/>
                  </a:lnTo>
                  <a:lnTo>
                    <a:pt x="11845" y="6487"/>
                  </a:lnTo>
                  <a:lnTo>
                    <a:pt x="14135" y="8994"/>
                  </a:lnTo>
                  <a:lnTo>
                    <a:pt x="16524" y="11648"/>
                  </a:lnTo>
                  <a:lnTo>
                    <a:pt x="18017" y="14154"/>
                  </a:lnTo>
                  <a:lnTo>
                    <a:pt x="19112" y="16440"/>
                  </a:lnTo>
                  <a:lnTo>
                    <a:pt x="19311" y="18356"/>
                  </a:lnTo>
                  <a:lnTo>
                    <a:pt x="19311" y="19315"/>
                  </a:lnTo>
                  <a:lnTo>
                    <a:pt x="18813" y="19683"/>
                  </a:lnTo>
                  <a:lnTo>
                    <a:pt x="19609" y="20420"/>
                  </a:lnTo>
                  <a:lnTo>
                    <a:pt x="18813" y="19683"/>
                  </a:lnTo>
                  <a:lnTo>
                    <a:pt x="18514" y="19904"/>
                  </a:lnTo>
                  <a:lnTo>
                    <a:pt x="17519" y="19683"/>
                  </a:lnTo>
                  <a:lnTo>
                    <a:pt x="16524" y="19315"/>
                  </a:lnTo>
                  <a:lnTo>
                    <a:pt x="14433" y="18356"/>
                  </a:lnTo>
                  <a:lnTo>
                    <a:pt x="12144" y="16661"/>
                  </a:lnTo>
                  <a:lnTo>
                    <a:pt x="9755" y="14744"/>
                  </a:lnTo>
                  <a:lnTo>
                    <a:pt x="7465" y="12238"/>
                  </a:lnTo>
                  <a:lnTo>
                    <a:pt x="5674" y="13196"/>
                  </a:lnTo>
                  <a:close/>
                </a:path>
              </a:pathLst>
            </a:custGeom>
            <a:solidFill>
              <a:srgbClr val="93959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91440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229" name="Freeform 73"/>
            <p:cNvSpPr/>
            <p:nvPr/>
          </p:nvSpPr>
          <p:spPr>
            <a:xfrm>
              <a:off x="2890849" y="1975324"/>
              <a:ext cx="307978" cy="4191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790" y="13173"/>
                  </a:moveTo>
                  <a:lnTo>
                    <a:pt x="7794" y="15300"/>
                  </a:lnTo>
                  <a:lnTo>
                    <a:pt x="10132" y="17182"/>
                  </a:lnTo>
                  <a:lnTo>
                    <a:pt x="12136" y="18655"/>
                  </a:lnTo>
                  <a:lnTo>
                    <a:pt x="14140" y="19964"/>
                  </a:lnTo>
                  <a:lnTo>
                    <a:pt x="16144" y="20945"/>
                  </a:lnTo>
                  <a:lnTo>
                    <a:pt x="17814" y="21600"/>
                  </a:lnTo>
                  <a:lnTo>
                    <a:pt x="19819" y="21600"/>
                  </a:lnTo>
                  <a:lnTo>
                    <a:pt x="20487" y="21436"/>
                  </a:lnTo>
                  <a:lnTo>
                    <a:pt x="20709" y="21191"/>
                  </a:lnTo>
                  <a:lnTo>
                    <a:pt x="21266" y="20782"/>
                  </a:lnTo>
                  <a:lnTo>
                    <a:pt x="21600" y="19718"/>
                  </a:lnTo>
                  <a:lnTo>
                    <a:pt x="21600" y="18245"/>
                  </a:lnTo>
                  <a:lnTo>
                    <a:pt x="21043" y="16527"/>
                  </a:lnTo>
                  <a:lnTo>
                    <a:pt x="20153" y="14809"/>
                  </a:lnTo>
                  <a:lnTo>
                    <a:pt x="19039" y="12764"/>
                  </a:lnTo>
                  <a:lnTo>
                    <a:pt x="17592" y="10636"/>
                  </a:lnTo>
                  <a:lnTo>
                    <a:pt x="13584" y="6382"/>
                  </a:lnTo>
                  <a:lnTo>
                    <a:pt x="11468" y="4500"/>
                  </a:lnTo>
                  <a:lnTo>
                    <a:pt x="9241" y="3027"/>
                  </a:lnTo>
                  <a:lnTo>
                    <a:pt x="7237" y="1718"/>
                  </a:lnTo>
                  <a:lnTo>
                    <a:pt x="5456" y="655"/>
                  </a:lnTo>
                  <a:lnTo>
                    <a:pt x="3786" y="245"/>
                  </a:lnTo>
                  <a:lnTo>
                    <a:pt x="2338" y="0"/>
                  </a:lnTo>
                  <a:lnTo>
                    <a:pt x="1670" y="0"/>
                  </a:lnTo>
                  <a:lnTo>
                    <a:pt x="557" y="491"/>
                  </a:lnTo>
                  <a:lnTo>
                    <a:pt x="334" y="900"/>
                  </a:lnTo>
                  <a:lnTo>
                    <a:pt x="0" y="1964"/>
                  </a:lnTo>
                  <a:lnTo>
                    <a:pt x="0" y="3436"/>
                  </a:lnTo>
                  <a:lnTo>
                    <a:pt x="334" y="5073"/>
                  </a:lnTo>
                  <a:lnTo>
                    <a:pt x="1113" y="6791"/>
                  </a:lnTo>
                  <a:lnTo>
                    <a:pt x="4008" y="11045"/>
                  </a:lnTo>
                  <a:lnTo>
                    <a:pt x="5790" y="13173"/>
                  </a:lnTo>
                  <a:close/>
                </a:path>
              </a:pathLst>
            </a:custGeom>
            <a:solidFill>
              <a:srgbClr val="ED222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91440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230" name="Freeform 75"/>
            <p:cNvSpPr/>
            <p:nvPr/>
          </p:nvSpPr>
          <p:spPr>
            <a:xfrm>
              <a:off x="2886086" y="1972149"/>
              <a:ext cx="312741" cy="427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030" y="13088"/>
                  </a:moveTo>
                  <a:lnTo>
                    <a:pt x="7675" y="14935"/>
                  </a:lnTo>
                  <a:lnTo>
                    <a:pt x="9429" y="16622"/>
                  </a:lnTo>
                  <a:lnTo>
                    <a:pt x="13048" y="19271"/>
                  </a:lnTo>
                  <a:lnTo>
                    <a:pt x="14802" y="20155"/>
                  </a:lnTo>
                  <a:lnTo>
                    <a:pt x="16447" y="20958"/>
                  </a:lnTo>
                  <a:lnTo>
                    <a:pt x="17872" y="21359"/>
                  </a:lnTo>
                  <a:lnTo>
                    <a:pt x="19078" y="21600"/>
                  </a:lnTo>
                  <a:lnTo>
                    <a:pt x="19846" y="21359"/>
                  </a:lnTo>
                  <a:lnTo>
                    <a:pt x="20504" y="21199"/>
                  </a:lnTo>
                  <a:lnTo>
                    <a:pt x="21052" y="20958"/>
                  </a:lnTo>
                  <a:lnTo>
                    <a:pt x="21271" y="20315"/>
                  </a:lnTo>
                  <a:lnTo>
                    <a:pt x="21600" y="19753"/>
                  </a:lnTo>
                  <a:lnTo>
                    <a:pt x="21600" y="18067"/>
                  </a:lnTo>
                  <a:lnTo>
                    <a:pt x="21271" y="16782"/>
                  </a:lnTo>
                  <a:lnTo>
                    <a:pt x="20175" y="14293"/>
                  </a:lnTo>
                  <a:lnTo>
                    <a:pt x="18201" y="11402"/>
                  </a:lnTo>
                  <a:lnTo>
                    <a:pt x="15679" y="8512"/>
                  </a:lnTo>
                  <a:lnTo>
                    <a:pt x="13925" y="6665"/>
                  </a:lnTo>
                  <a:lnTo>
                    <a:pt x="12280" y="4978"/>
                  </a:lnTo>
                  <a:lnTo>
                    <a:pt x="10526" y="3533"/>
                  </a:lnTo>
                  <a:lnTo>
                    <a:pt x="8881" y="2489"/>
                  </a:lnTo>
                  <a:lnTo>
                    <a:pt x="7127" y="1445"/>
                  </a:lnTo>
                  <a:lnTo>
                    <a:pt x="5482" y="642"/>
                  </a:lnTo>
                  <a:lnTo>
                    <a:pt x="4057" y="161"/>
                  </a:lnTo>
                  <a:lnTo>
                    <a:pt x="2631" y="0"/>
                  </a:lnTo>
                  <a:lnTo>
                    <a:pt x="1974" y="161"/>
                  </a:lnTo>
                  <a:lnTo>
                    <a:pt x="1206" y="401"/>
                  </a:lnTo>
                  <a:lnTo>
                    <a:pt x="877" y="803"/>
                  </a:lnTo>
                  <a:lnTo>
                    <a:pt x="329" y="1204"/>
                  </a:lnTo>
                  <a:lnTo>
                    <a:pt x="0" y="2489"/>
                  </a:lnTo>
                  <a:lnTo>
                    <a:pt x="329" y="3533"/>
                  </a:lnTo>
                  <a:lnTo>
                    <a:pt x="658" y="4738"/>
                  </a:lnTo>
                  <a:lnTo>
                    <a:pt x="1754" y="7227"/>
                  </a:lnTo>
                  <a:lnTo>
                    <a:pt x="3399" y="10198"/>
                  </a:lnTo>
                  <a:lnTo>
                    <a:pt x="6030" y="13088"/>
                  </a:lnTo>
                  <a:lnTo>
                    <a:pt x="6250" y="13088"/>
                  </a:lnTo>
                  <a:lnTo>
                    <a:pt x="3728" y="10198"/>
                  </a:lnTo>
                  <a:lnTo>
                    <a:pt x="1754" y="7227"/>
                  </a:lnTo>
                  <a:lnTo>
                    <a:pt x="658" y="4738"/>
                  </a:lnTo>
                  <a:lnTo>
                    <a:pt x="329" y="2489"/>
                  </a:lnTo>
                  <a:lnTo>
                    <a:pt x="658" y="1204"/>
                  </a:lnTo>
                  <a:lnTo>
                    <a:pt x="877" y="803"/>
                  </a:lnTo>
                  <a:lnTo>
                    <a:pt x="1425" y="401"/>
                  </a:lnTo>
                  <a:lnTo>
                    <a:pt x="1974" y="161"/>
                  </a:lnTo>
                  <a:lnTo>
                    <a:pt x="2631" y="161"/>
                  </a:lnTo>
                  <a:lnTo>
                    <a:pt x="4057" y="401"/>
                  </a:lnTo>
                  <a:lnTo>
                    <a:pt x="5482" y="803"/>
                  </a:lnTo>
                  <a:lnTo>
                    <a:pt x="6798" y="1445"/>
                  </a:lnTo>
                  <a:lnTo>
                    <a:pt x="8552" y="2489"/>
                  </a:lnTo>
                  <a:lnTo>
                    <a:pt x="10307" y="3694"/>
                  </a:lnTo>
                  <a:lnTo>
                    <a:pt x="12280" y="5139"/>
                  </a:lnTo>
                  <a:lnTo>
                    <a:pt x="13925" y="6665"/>
                  </a:lnTo>
                  <a:lnTo>
                    <a:pt x="15679" y="8512"/>
                  </a:lnTo>
                  <a:lnTo>
                    <a:pt x="18201" y="11402"/>
                  </a:lnTo>
                  <a:lnTo>
                    <a:pt x="19846" y="14293"/>
                  </a:lnTo>
                  <a:lnTo>
                    <a:pt x="21052" y="17023"/>
                  </a:lnTo>
                  <a:lnTo>
                    <a:pt x="21271" y="18067"/>
                  </a:lnTo>
                  <a:lnTo>
                    <a:pt x="21600" y="19111"/>
                  </a:lnTo>
                  <a:lnTo>
                    <a:pt x="21271" y="20315"/>
                  </a:lnTo>
                  <a:lnTo>
                    <a:pt x="20723" y="20717"/>
                  </a:lnTo>
                  <a:lnTo>
                    <a:pt x="20504" y="21199"/>
                  </a:lnTo>
                  <a:lnTo>
                    <a:pt x="19846" y="21359"/>
                  </a:lnTo>
                  <a:lnTo>
                    <a:pt x="19078" y="21359"/>
                  </a:lnTo>
                  <a:lnTo>
                    <a:pt x="17872" y="21199"/>
                  </a:lnTo>
                  <a:lnTo>
                    <a:pt x="16447" y="20717"/>
                  </a:lnTo>
                  <a:lnTo>
                    <a:pt x="14802" y="20155"/>
                  </a:lnTo>
                  <a:lnTo>
                    <a:pt x="13048" y="19111"/>
                  </a:lnTo>
                  <a:lnTo>
                    <a:pt x="11403" y="17826"/>
                  </a:lnTo>
                  <a:lnTo>
                    <a:pt x="9649" y="16381"/>
                  </a:lnTo>
                  <a:lnTo>
                    <a:pt x="8004" y="14935"/>
                  </a:lnTo>
                  <a:lnTo>
                    <a:pt x="6250" y="13088"/>
                  </a:lnTo>
                  <a:lnTo>
                    <a:pt x="6030" y="13088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91440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231" name="Freeform 76"/>
            <p:cNvSpPr/>
            <p:nvPr/>
          </p:nvSpPr>
          <p:spPr>
            <a:xfrm>
              <a:off x="2886086" y="1972149"/>
              <a:ext cx="312741" cy="427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030" y="13249"/>
                  </a:moveTo>
                  <a:lnTo>
                    <a:pt x="7675" y="14935"/>
                  </a:lnTo>
                  <a:lnTo>
                    <a:pt x="9429" y="16622"/>
                  </a:lnTo>
                  <a:lnTo>
                    <a:pt x="13048" y="19271"/>
                  </a:lnTo>
                  <a:lnTo>
                    <a:pt x="14802" y="20155"/>
                  </a:lnTo>
                  <a:lnTo>
                    <a:pt x="16227" y="20958"/>
                  </a:lnTo>
                  <a:lnTo>
                    <a:pt x="17872" y="21359"/>
                  </a:lnTo>
                  <a:lnTo>
                    <a:pt x="19078" y="21600"/>
                  </a:lnTo>
                  <a:lnTo>
                    <a:pt x="19846" y="21600"/>
                  </a:lnTo>
                  <a:lnTo>
                    <a:pt x="20504" y="21359"/>
                  </a:lnTo>
                  <a:lnTo>
                    <a:pt x="21052" y="20958"/>
                  </a:lnTo>
                  <a:lnTo>
                    <a:pt x="21271" y="20315"/>
                  </a:lnTo>
                  <a:lnTo>
                    <a:pt x="21600" y="19753"/>
                  </a:lnTo>
                  <a:lnTo>
                    <a:pt x="21600" y="18870"/>
                  </a:lnTo>
                  <a:lnTo>
                    <a:pt x="21271" y="16782"/>
                  </a:lnTo>
                  <a:lnTo>
                    <a:pt x="20175" y="14293"/>
                  </a:lnTo>
                  <a:lnTo>
                    <a:pt x="18530" y="11402"/>
                  </a:lnTo>
                  <a:lnTo>
                    <a:pt x="15898" y="8512"/>
                  </a:lnTo>
                  <a:lnTo>
                    <a:pt x="14254" y="6665"/>
                  </a:lnTo>
                  <a:lnTo>
                    <a:pt x="12280" y="4978"/>
                  </a:lnTo>
                  <a:lnTo>
                    <a:pt x="10526" y="3533"/>
                  </a:lnTo>
                  <a:lnTo>
                    <a:pt x="8881" y="2248"/>
                  </a:lnTo>
                  <a:lnTo>
                    <a:pt x="7127" y="1445"/>
                  </a:lnTo>
                  <a:lnTo>
                    <a:pt x="5482" y="642"/>
                  </a:lnTo>
                  <a:lnTo>
                    <a:pt x="4057" y="161"/>
                  </a:lnTo>
                  <a:lnTo>
                    <a:pt x="2631" y="0"/>
                  </a:lnTo>
                  <a:lnTo>
                    <a:pt x="1974" y="161"/>
                  </a:lnTo>
                  <a:lnTo>
                    <a:pt x="1206" y="401"/>
                  </a:lnTo>
                  <a:lnTo>
                    <a:pt x="877" y="642"/>
                  </a:lnTo>
                  <a:lnTo>
                    <a:pt x="329" y="1204"/>
                  </a:lnTo>
                  <a:lnTo>
                    <a:pt x="0" y="1847"/>
                  </a:lnTo>
                  <a:lnTo>
                    <a:pt x="0" y="3533"/>
                  </a:lnTo>
                  <a:lnTo>
                    <a:pt x="658" y="4738"/>
                  </a:lnTo>
                  <a:lnTo>
                    <a:pt x="1754" y="7227"/>
                  </a:lnTo>
                  <a:lnTo>
                    <a:pt x="3399" y="10198"/>
                  </a:lnTo>
                  <a:lnTo>
                    <a:pt x="6030" y="13249"/>
                  </a:lnTo>
                  <a:lnTo>
                    <a:pt x="6250" y="13088"/>
                  </a:lnTo>
                  <a:lnTo>
                    <a:pt x="3728" y="10198"/>
                  </a:lnTo>
                  <a:lnTo>
                    <a:pt x="1974" y="7227"/>
                  </a:lnTo>
                  <a:lnTo>
                    <a:pt x="877" y="4738"/>
                  </a:lnTo>
                  <a:lnTo>
                    <a:pt x="329" y="2650"/>
                  </a:lnTo>
                  <a:lnTo>
                    <a:pt x="658" y="1204"/>
                  </a:lnTo>
                  <a:lnTo>
                    <a:pt x="877" y="803"/>
                  </a:lnTo>
                  <a:lnTo>
                    <a:pt x="1425" y="401"/>
                  </a:lnTo>
                  <a:lnTo>
                    <a:pt x="1974" y="401"/>
                  </a:lnTo>
                  <a:lnTo>
                    <a:pt x="2631" y="161"/>
                  </a:lnTo>
                  <a:lnTo>
                    <a:pt x="4057" y="401"/>
                  </a:lnTo>
                  <a:lnTo>
                    <a:pt x="5482" y="803"/>
                  </a:lnTo>
                  <a:lnTo>
                    <a:pt x="6798" y="1606"/>
                  </a:lnTo>
                  <a:lnTo>
                    <a:pt x="8552" y="2489"/>
                  </a:lnTo>
                  <a:lnTo>
                    <a:pt x="10307" y="3694"/>
                  </a:lnTo>
                  <a:lnTo>
                    <a:pt x="12280" y="5139"/>
                  </a:lnTo>
                  <a:lnTo>
                    <a:pt x="13925" y="6825"/>
                  </a:lnTo>
                  <a:lnTo>
                    <a:pt x="15679" y="8512"/>
                  </a:lnTo>
                  <a:lnTo>
                    <a:pt x="18201" y="11402"/>
                  </a:lnTo>
                  <a:lnTo>
                    <a:pt x="19846" y="14293"/>
                  </a:lnTo>
                  <a:lnTo>
                    <a:pt x="21052" y="16782"/>
                  </a:lnTo>
                  <a:lnTo>
                    <a:pt x="21271" y="18870"/>
                  </a:lnTo>
                  <a:lnTo>
                    <a:pt x="21052" y="20315"/>
                  </a:lnTo>
                  <a:lnTo>
                    <a:pt x="20723" y="20717"/>
                  </a:lnTo>
                  <a:lnTo>
                    <a:pt x="20504" y="21199"/>
                  </a:lnTo>
                  <a:lnTo>
                    <a:pt x="19846" y="21359"/>
                  </a:lnTo>
                  <a:lnTo>
                    <a:pt x="19078" y="21359"/>
                  </a:lnTo>
                  <a:lnTo>
                    <a:pt x="17872" y="21199"/>
                  </a:lnTo>
                  <a:lnTo>
                    <a:pt x="16447" y="20717"/>
                  </a:lnTo>
                  <a:lnTo>
                    <a:pt x="14802" y="20155"/>
                  </a:lnTo>
                  <a:lnTo>
                    <a:pt x="13048" y="19111"/>
                  </a:lnTo>
                  <a:lnTo>
                    <a:pt x="11403" y="17826"/>
                  </a:lnTo>
                  <a:lnTo>
                    <a:pt x="9649" y="16381"/>
                  </a:lnTo>
                  <a:lnTo>
                    <a:pt x="8004" y="14935"/>
                  </a:lnTo>
                  <a:lnTo>
                    <a:pt x="6250" y="13088"/>
                  </a:lnTo>
                  <a:lnTo>
                    <a:pt x="6030" y="13249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91440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232" name="Freeform 77"/>
            <p:cNvSpPr/>
            <p:nvPr/>
          </p:nvSpPr>
          <p:spPr>
            <a:xfrm>
              <a:off x="2870211" y="1954687"/>
              <a:ext cx="349253" cy="460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596" y="13556"/>
                  </a:moveTo>
                  <a:lnTo>
                    <a:pt x="7069" y="15269"/>
                  </a:lnTo>
                  <a:lnTo>
                    <a:pt x="8935" y="16610"/>
                  </a:lnTo>
                  <a:lnTo>
                    <a:pt x="10407" y="18174"/>
                  </a:lnTo>
                  <a:lnTo>
                    <a:pt x="12175" y="19291"/>
                  </a:lnTo>
                  <a:lnTo>
                    <a:pt x="13745" y="20259"/>
                  </a:lnTo>
                  <a:lnTo>
                    <a:pt x="15218" y="20855"/>
                  </a:lnTo>
                  <a:lnTo>
                    <a:pt x="16789" y="21451"/>
                  </a:lnTo>
                  <a:lnTo>
                    <a:pt x="18262" y="21600"/>
                  </a:lnTo>
                  <a:lnTo>
                    <a:pt x="19047" y="21451"/>
                  </a:lnTo>
                  <a:lnTo>
                    <a:pt x="20029" y="21228"/>
                  </a:lnTo>
                  <a:lnTo>
                    <a:pt x="20815" y="20632"/>
                  </a:lnTo>
                  <a:lnTo>
                    <a:pt x="21109" y="20036"/>
                  </a:lnTo>
                  <a:lnTo>
                    <a:pt x="21305" y="19291"/>
                  </a:lnTo>
                  <a:lnTo>
                    <a:pt x="21600" y="18546"/>
                  </a:lnTo>
                  <a:lnTo>
                    <a:pt x="21305" y="17354"/>
                  </a:lnTo>
                  <a:lnTo>
                    <a:pt x="21109" y="16237"/>
                  </a:lnTo>
                  <a:lnTo>
                    <a:pt x="20029" y="13705"/>
                  </a:lnTo>
                  <a:lnTo>
                    <a:pt x="18556" y="11023"/>
                  </a:lnTo>
                  <a:lnTo>
                    <a:pt x="16298" y="8119"/>
                  </a:lnTo>
                  <a:lnTo>
                    <a:pt x="14433" y="6406"/>
                  </a:lnTo>
                  <a:lnTo>
                    <a:pt x="12960" y="4841"/>
                  </a:lnTo>
                  <a:lnTo>
                    <a:pt x="9622" y="2309"/>
                  </a:lnTo>
                  <a:lnTo>
                    <a:pt x="7855" y="1415"/>
                  </a:lnTo>
                  <a:lnTo>
                    <a:pt x="6382" y="819"/>
                  </a:lnTo>
                  <a:lnTo>
                    <a:pt x="4811" y="223"/>
                  </a:lnTo>
                  <a:lnTo>
                    <a:pt x="3338" y="0"/>
                  </a:lnTo>
                  <a:lnTo>
                    <a:pt x="2553" y="223"/>
                  </a:lnTo>
                  <a:lnTo>
                    <a:pt x="1571" y="447"/>
                  </a:lnTo>
                  <a:lnTo>
                    <a:pt x="2258" y="1192"/>
                  </a:lnTo>
                  <a:lnTo>
                    <a:pt x="1571" y="447"/>
                  </a:lnTo>
                  <a:lnTo>
                    <a:pt x="785" y="968"/>
                  </a:lnTo>
                  <a:lnTo>
                    <a:pt x="295" y="1564"/>
                  </a:lnTo>
                  <a:lnTo>
                    <a:pt x="0" y="2309"/>
                  </a:lnTo>
                  <a:lnTo>
                    <a:pt x="0" y="3128"/>
                  </a:lnTo>
                  <a:lnTo>
                    <a:pt x="295" y="4246"/>
                  </a:lnTo>
                  <a:lnTo>
                    <a:pt x="491" y="5437"/>
                  </a:lnTo>
                  <a:lnTo>
                    <a:pt x="1571" y="7895"/>
                  </a:lnTo>
                  <a:lnTo>
                    <a:pt x="3338" y="10651"/>
                  </a:lnTo>
                  <a:lnTo>
                    <a:pt x="5596" y="13556"/>
                  </a:lnTo>
                  <a:lnTo>
                    <a:pt x="7658" y="12588"/>
                  </a:lnTo>
                  <a:lnTo>
                    <a:pt x="5302" y="9832"/>
                  </a:lnTo>
                  <a:lnTo>
                    <a:pt x="3535" y="7150"/>
                  </a:lnTo>
                  <a:lnTo>
                    <a:pt x="2553" y="4841"/>
                  </a:lnTo>
                  <a:lnTo>
                    <a:pt x="2258" y="3128"/>
                  </a:lnTo>
                  <a:lnTo>
                    <a:pt x="2553" y="2309"/>
                  </a:lnTo>
                  <a:lnTo>
                    <a:pt x="2749" y="1937"/>
                  </a:lnTo>
                  <a:lnTo>
                    <a:pt x="3338" y="1788"/>
                  </a:lnTo>
                  <a:lnTo>
                    <a:pt x="4025" y="1937"/>
                  </a:lnTo>
                  <a:lnTo>
                    <a:pt x="5302" y="2309"/>
                  </a:lnTo>
                  <a:lnTo>
                    <a:pt x="7364" y="3277"/>
                  </a:lnTo>
                  <a:lnTo>
                    <a:pt x="9622" y="4841"/>
                  </a:lnTo>
                  <a:lnTo>
                    <a:pt x="11978" y="6778"/>
                  </a:lnTo>
                  <a:lnTo>
                    <a:pt x="14236" y="9087"/>
                  </a:lnTo>
                  <a:lnTo>
                    <a:pt x="15218" y="8714"/>
                  </a:lnTo>
                  <a:lnTo>
                    <a:pt x="14236" y="9087"/>
                  </a:lnTo>
                  <a:lnTo>
                    <a:pt x="16495" y="11768"/>
                  </a:lnTo>
                  <a:lnTo>
                    <a:pt x="18065" y="14450"/>
                  </a:lnTo>
                  <a:lnTo>
                    <a:pt x="18753" y="16610"/>
                  </a:lnTo>
                  <a:lnTo>
                    <a:pt x="19342" y="18546"/>
                  </a:lnTo>
                  <a:lnTo>
                    <a:pt x="19047" y="19514"/>
                  </a:lnTo>
                  <a:lnTo>
                    <a:pt x="18753" y="19663"/>
                  </a:lnTo>
                  <a:lnTo>
                    <a:pt x="19342" y="20483"/>
                  </a:lnTo>
                  <a:lnTo>
                    <a:pt x="18753" y="19663"/>
                  </a:lnTo>
                  <a:lnTo>
                    <a:pt x="18262" y="19887"/>
                  </a:lnTo>
                  <a:lnTo>
                    <a:pt x="17575" y="19663"/>
                  </a:lnTo>
                  <a:lnTo>
                    <a:pt x="16298" y="19291"/>
                  </a:lnTo>
                  <a:lnTo>
                    <a:pt x="14433" y="18323"/>
                  </a:lnTo>
                  <a:lnTo>
                    <a:pt x="12175" y="16833"/>
                  </a:lnTo>
                  <a:lnTo>
                    <a:pt x="9916" y="14897"/>
                  </a:lnTo>
                  <a:lnTo>
                    <a:pt x="7658" y="12588"/>
                  </a:lnTo>
                  <a:lnTo>
                    <a:pt x="5596" y="13556"/>
                  </a:lnTo>
                  <a:close/>
                </a:path>
              </a:pathLst>
            </a:custGeom>
            <a:solidFill>
              <a:srgbClr val="93959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91440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233" name="Freeform 78"/>
            <p:cNvSpPr/>
            <p:nvPr/>
          </p:nvSpPr>
          <p:spPr>
            <a:xfrm>
              <a:off x="2554298" y="1392712"/>
              <a:ext cx="106366" cy="184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7317"/>
                  </a:moveTo>
                  <a:lnTo>
                    <a:pt x="14830" y="16759"/>
                  </a:lnTo>
                  <a:lnTo>
                    <a:pt x="13218" y="16386"/>
                  </a:lnTo>
                  <a:lnTo>
                    <a:pt x="10639" y="15455"/>
                  </a:lnTo>
                  <a:lnTo>
                    <a:pt x="8382" y="16759"/>
                  </a:lnTo>
                  <a:lnTo>
                    <a:pt x="11606" y="15828"/>
                  </a:lnTo>
                  <a:lnTo>
                    <a:pt x="9994" y="12476"/>
                  </a:lnTo>
                  <a:lnTo>
                    <a:pt x="8382" y="5772"/>
                  </a:lnTo>
                  <a:lnTo>
                    <a:pt x="7415" y="0"/>
                  </a:lnTo>
                  <a:lnTo>
                    <a:pt x="0" y="559"/>
                  </a:lnTo>
                  <a:lnTo>
                    <a:pt x="645" y="3910"/>
                  </a:lnTo>
                  <a:lnTo>
                    <a:pt x="2579" y="10986"/>
                  </a:lnTo>
                  <a:lnTo>
                    <a:pt x="3224" y="14524"/>
                  </a:lnTo>
                  <a:lnTo>
                    <a:pt x="4836" y="17317"/>
                  </a:lnTo>
                  <a:lnTo>
                    <a:pt x="4836" y="17876"/>
                  </a:lnTo>
                  <a:lnTo>
                    <a:pt x="6770" y="19179"/>
                  </a:lnTo>
                  <a:lnTo>
                    <a:pt x="9027" y="20297"/>
                  </a:lnTo>
                  <a:lnTo>
                    <a:pt x="13218" y="21228"/>
                  </a:lnTo>
                  <a:lnTo>
                    <a:pt x="17409" y="21600"/>
                  </a:lnTo>
                  <a:lnTo>
                    <a:pt x="21600" y="21600"/>
                  </a:lnTo>
                  <a:lnTo>
                    <a:pt x="21600" y="17317"/>
                  </a:lnTo>
                  <a:close/>
                </a:path>
              </a:pathLst>
            </a:custGeom>
            <a:solidFill>
              <a:srgbClr val="93959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91440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234" name="Freeform 79"/>
            <p:cNvSpPr/>
            <p:nvPr/>
          </p:nvSpPr>
          <p:spPr>
            <a:xfrm>
              <a:off x="2070108" y="1560987"/>
              <a:ext cx="307978" cy="423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810" y="13187"/>
                  </a:moveTo>
                  <a:lnTo>
                    <a:pt x="13806" y="15047"/>
                  </a:lnTo>
                  <a:lnTo>
                    <a:pt x="11468" y="16989"/>
                  </a:lnTo>
                  <a:lnTo>
                    <a:pt x="9464" y="18607"/>
                  </a:lnTo>
                  <a:lnTo>
                    <a:pt x="7460" y="19901"/>
                  </a:lnTo>
                  <a:lnTo>
                    <a:pt x="5456" y="20710"/>
                  </a:lnTo>
                  <a:lnTo>
                    <a:pt x="3674" y="21357"/>
                  </a:lnTo>
                  <a:lnTo>
                    <a:pt x="2227" y="21600"/>
                  </a:lnTo>
                  <a:lnTo>
                    <a:pt x="1670" y="21357"/>
                  </a:lnTo>
                  <a:lnTo>
                    <a:pt x="1113" y="21357"/>
                  </a:lnTo>
                  <a:lnTo>
                    <a:pt x="557" y="20953"/>
                  </a:lnTo>
                  <a:lnTo>
                    <a:pt x="223" y="20548"/>
                  </a:lnTo>
                  <a:lnTo>
                    <a:pt x="0" y="19497"/>
                  </a:lnTo>
                  <a:lnTo>
                    <a:pt x="0" y="18202"/>
                  </a:lnTo>
                  <a:lnTo>
                    <a:pt x="557" y="16503"/>
                  </a:lnTo>
                  <a:lnTo>
                    <a:pt x="1336" y="14643"/>
                  </a:lnTo>
                  <a:lnTo>
                    <a:pt x="2561" y="12539"/>
                  </a:lnTo>
                  <a:lnTo>
                    <a:pt x="4008" y="10436"/>
                  </a:lnTo>
                  <a:lnTo>
                    <a:pt x="6012" y="8333"/>
                  </a:lnTo>
                  <a:lnTo>
                    <a:pt x="8016" y="6310"/>
                  </a:lnTo>
                  <a:lnTo>
                    <a:pt x="10021" y="4369"/>
                  </a:lnTo>
                  <a:lnTo>
                    <a:pt x="12025" y="2912"/>
                  </a:lnTo>
                  <a:lnTo>
                    <a:pt x="14029" y="1699"/>
                  </a:lnTo>
                  <a:lnTo>
                    <a:pt x="16033" y="647"/>
                  </a:lnTo>
                  <a:lnTo>
                    <a:pt x="17814" y="0"/>
                  </a:lnTo>
                  <a:lnTo>
                    <a:pt x="19819" y="0"/>
                  </a:lnTo>
                  <a:lnTo>
                    <a:pt x="20375" y="243"/>
                  </a:lnTo>
                  <a:lnTo>
                    <a:pt x="20932" y="404"/>
                  </a:lnTo>
                  <a:lnTo>
                    <a:pt x="21266" y="809"/>
                  </a:lnTo>
                  <a:lnTo>
                    <a:pt x="21600" y="1861"/>
                  </a:lnTo>
                  <a:lnTo>
                    <a:pt x="21600" y="3317"/>
                  </a:lnTo>
                  <a:lnTo>
                    <a:pt x="20932" y="5016"/>
                  </a:lnTo>
                  <a:lnTo>
                    <a:pt x="20375" y="6715"/>
                  </a:lnTo>
                  <a:lnTo>
                    <a:pt x="17480" y="10921"/>
                  </a:lnTo>
                  <a:lnTo>
                    <a:pt x="15810" y="13187"/>
                  </a:lnTo>
                  <a:close/>
                </a:path>
              </a:pathLst>
            </a:custGeom>
            <a:solidFill>
              <a:srgbClr val="F9F06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91440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235" name="Freeform 81"/>
            <p:cNvSpPr/>
            <p:nvPr/>
          </p:nvSpPr>
          <p:spPr>
            <a:xfrm>
              <a:off x="2070108" y="1556224"/>
              <a:ext cx="311153" cy="4286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318" y="13040"/>
                  </a:moveTo>
                  <a:lnTo>
                    <a:pt x="13665" y="14960"/>
                  </a:lnTo>
                  <a:lnTo>
                    <a:pt x="11902" y="16560"/>
                  </a:lnTo>
                  <a:lnTo>
                    <a:pt x="10249" y="18080"/>
                  </a:lnTo>
                  <a:lnTo>
                    <a:pt x="8486" y="19040"/>
                  </a:lnTo>
                  <a:lnTo>
                    <a:pt x="6833" y="20080"/>
                  </a:lnTo>
                  <a:lnTo>
                    <a:pt x="5069" y="20960"/>
                  </a:lnTo>
                  <a:lnTo>
                    <a:pt x="3637" y="21360"/>
                  </a:lnTo>
                  <a:lnTo>
                    <a:pt x="2535" y="21600"/>
                  </a:lnTo>
                  <a:lnTo>
                    <a:pt x="1653" y="21360"/>
                  </a:lnTo>
                  <a:lnTo>
                    <a:pt x="1102" y="21120"/>
                  </a:lnTo>
                  <a:lnTo>
                    <a:pt x="551" y="20960"/>
                  </a:lnTo>
                  <a:lnTo>
                    <a:pt x="220" y="20320"/>
                  </a:lnTo>
                  <a:lnTo>
                    <a:pt x="0" y="19040"/>
                  </a:lnTo>
                  <a:lnTo>
                    <a:pt x="551" y="17040"/>
                  </a:lnTo>
                  <a:lnTo>
                    <a:pt x="1653" y="14320"/>
                  </a:lnTo>
                  <a:lnTo>
                    <a:pt x="3416" y="11600"/>
                  </a:lnTo>
                  <a:lnTo>
                    <a:pt x="5951" y="8480"/>
                  </a:lnTo>
                  <a:lnTo>
                    <a:pt x="7604" y="6640"/>
                  </a:lnTo>
                  <a:lnTo>
                    <a:pt x="9367" y="5200"/>
                  </a:lnTo>
                  <a:lnTo>
                    <a:pt x="13114" y="2480"/>
                  </a:lnTo>
                  <a:lnTo>
                    <a:pt x="14767" y="1520"/>
                  </a:lnTo>
                  <a:lnTo>
                    <a:pt x="16200" y="880"/>
                  </a:lnTo>
                  <a:lnTo>
                    <a:pt x="17633" y="480"/>
                  </a:lnTo>
                  <a:lnTo>
                    <a:pt x="19065" y="240"/>
                  </a:lnTo>
                  <a:lnTo>
                    <a:pt x="19616" y="240"/>
                  </a:lnTo>
                  <a:lnTo>
                    <a:pt x="20167" y="480"/>
                  </a:lnTo>
                  <a:lnTo>
                    <a:pt x="20718" y="880"/>
                  </a:lnTo>
                  <a:lnTo>
                    <a:pt x="21049" y="1280"/>
                  </a:lnTo>
                  <a:lnTo>
                    <a:pt x="21380" y="2480"/>
                  </a:lnTo>
                  <a:lnTo>
                    <a:pt x="21049" y="4800"/>
                  </a:lnTo>
                  <a:lnTo>
                    <a:pt x="19947" y="7280"/>
                  </a:lnTo>
                  <a:lnTo>
                    <a:pt x="17963" y="10160"/>
                  </a:lnTo>
                  <a:lnTo>
                    <a:pt x="15318" y="13040"/>
                  </a:lnTo>
                  <a:lnTo>
                    <a:pt x="15649" y="13280"/>
                  </a:lnTo>
                  <a:lnTo>
                    <a:pt x="18184" y="10160"/>
                  </a:lnTo>
                  <a:lnTo>
                    <a:pt x="19947" y="7280"/>
                  </a:lnTo>
                  <a:lnTo>
                    <a:pt x="21049" y="4800"/>
                  </a:lnTo>
                  <a:lnTo>
                    <a:pt x="21600" y="2480"/>
                  </a:lnTo>
                  <a:lnTo>
                    <a:pt x="21380" y="1280"/>
                  </a:lnTo>
                  <a:lnTo>
                    <a:pt x="20718" y="640"/>
                  </a:lnTo>
                  <a:lnTo>
                    <a:pt x="20167" y="480"/>
                  </a:lnTo>
                  <a:lnTo>
                    <a:pt x="19065" y="0"/>
                  </a:lnTo>
                  <a:lnTo>
                    <a:pt x="17633" y="240"/>
                  </a:lnTo>
                  <a:lnTo>
                    <a:pt x="16200" y="640"/>
                  </a:lnTo>
                  <a:lnTo>
                    <a:pt x="14437" y="1520"/>
                  </a:lnTo>
                  <a:lnTo>
                    <a:pt x="12784" y="2320"/>
                  </a:lnTo>
                  <a:lnTo>
                    <a:pt x="11020" y="3520"/>
                  </a:lnTo>
                  <a:lnTo>
                    <a:pt x="9367" y="5040"/>
                  </a:lnTo>
                  <a:lnTo>
                    <a:pt x="7604" y="6640"/>
                  </a:lnTo>
                  <a:lnTo>
                    <a:pt x="5620" y="8480"/>
                  </a:lnTo>
                  <a:lnTo>
                    <a:pt x="3416" y="11440"/>
                  </a:lnTo>
                  <a:lnTo>
                    <a:pt x="1322" y="14320"/>
                  </a:lnTo>
                  <a:lnTo>
                    <a:pt x="220" y="17040"/>
                  </a:lnTo>
                  <a:lnTo>
                    <a:pt x="0" y="18080"/>
                  </a:lnTo>
                  <a:lnTo>
                    <a:pt x="0" y="19920"/>
                  </a:lnTo>
                  <a:lnTo>
                    <a:pt x="220" y="20560"/>
                  </a:lnTo>
                  <a:lnTo>
                    <a:pt x="551" y="20960"/>
                  </a:lnTo>
                  <a:lnTo>
                    <a:pt x="1102" y="21360"/>
                  </a:lnTo>
                  <a:lnTo>
                    <a:pt x="1653" y="21600"/>
                  </a:lnTo>
                  <a:lnTo>
                    <a:pt x="2535" y="21600"/>
                  </a:lnTo>
                  <a:lnTo>
                    <a:pt x="3637" y="21360"/>
                  </a:lnTo>
                  <a:lnTo>
                    <a:pt x="5069" y="20960"/>
                  </a:lnTo>
                  <a:lnTo>
                    <a:pt x="6833" y="20320"/>
                  </a:lnTo>
                  <a:lnTo>
                    <a:pt x="8486" y="19280"/>
                  </a:lnTo>
                  <a:lnTo>
                    <a:pt x="10249" y="18080"/>
                  </a:lnTo>
                  <a:lnTo>
                    <a:pt x="11902" y="16560"/>
                  </a:lnTo>
                  <a:lnTo>
                    <a:pt x="13886" y="14960"/>
                  </a:lnTo>
                  <a:lnTo>
                    <a:pt x="15649" y="13280"/>
                  </a:lnTo>
                  <a:lnTo>
                    <a:pt x="15318" y="1304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91440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236" name="Freeform 82"/>
            <p:cNvSpPr/>
            <p:nvPr/>
          </p:nvSpPr>
          <p:spPr>
            <a:xfrm>
              <a:off x="2065346" y="1556224"/>
              <a:ext cx="315917" cy="4286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13" y="13040"/>
                  </a:moveTo>
                  <a:lnTo>
                    <a:pt x="13785" y="14960"/>
                  </a:lnTo>
                  <a:lnTo>
                    <a:pt x="12048" y="16560"/>
                  </a:lnTo>
                  <a:lnTo>
                    <a:pt x="10094" y="18080"/>
                  </a:lnTo>
                  <a:lnTo>
                    <a:pt x="8466" y="19040"/>
                  </a:lnTo>
                  <a:lnTo>
                    <a:pt x="6730" y="20080"/>
                  </a:lnTo>
                  <a:lnTo>
                    <a:pt x="3908" y="21360"/>
                  </a:lnTo>
                  <a:lnTo>
                    <a:pt x="1954" y="21360"/>
                  </a:lnTo>
                  <a:lnTo>
                    <a:pt x="1411" y="21120"/>
                  </a:lnTo>
                  <a:lnTo>
                    <a:pt x="1085" y="20720"/>
                  </a:lnTo>
                  <a:lnTo>
                    <a:pt x="543" y="20320"/>
                  </a:lnTo>
                  <a:lnTo>
                    <a:pt x="326" y="19040"/>
                  </a:lnTo>
                  <a:lnTo>
                    <a:pt x="868" y="17040"/>
                  </a:lnTo>
                  <a:lnTo>
                    <a:pt x="1954" y="14320"/>
                  </a:lnTo>
                  <a:lnTo>
                    <a:pt x="3690" y="11440"/>
                  </a:lnTo>
                  <a:lnTo>
                    <a:pt x="6187" y="8480"/>
                  </a:lnTo>
                  <a:lnTo>
                    <a:pt x="5861" y="8480"/>
                  </a:lnTo>
                  <a:lnTo>
                    <a:pt x="6187" y="8480"/>
                  </a:lnTo>
                  <a:lnTo>
                    <a:pt x="7815" y="6640"/>
                  </a:lnTo>
                  <a:lnTo>
                    <a:pt x="9552" y="5200"/>
                  </a:lnTo>
                  <a:lnTo>
                    <a:pt x="11180" y="3760"/>
                  </a:lnTo>
                  <a:lnTo>
                    <a:pt x="13242" y="2480"/>
                  </a:lnTo>
                  <a:lnTo>
                    <a:pt x="14870" y="1520"/>
                  </a:lnTo>
                  <a:lnTo>
                    <a:pt x="16281" y="880"/>
                  </a:lnTo>
                  <a:lnTo>
                    <a:pt x="17692" y="480"/>
                  </a:lnTo>
                  <a:lnTo>
                    <a:pt x="18778" y="240"/>
                  </a:lnTo>
                  <a:lnTo>
                    <a:pt x="19646" y="240"/>
                  </a:lnTo>
                  <a:lnTo>
                    <a:pt x="20189" y="480"/>
                  </a:lnTo>
                  <a:lnTo>
                    <a:pt x="20732" y="880"/>
                  </a:lnTo>
                  <a:lnTo>
                    <a:pt x="21057" y="1280"/>
                  </a:lnTo>
                  <a:lnTo>
                    <a:pt x="21383" y="2480"/>
                  </a:lnTo>
                  <a:lnTo>
                    <a:pt x="20732" y="4800"/>
                  </a:lnTo>
                  <a:lnTo>
                    <a:pt x="19646" y="7280"/>
                  </a:lnTo>
                  <a:lnTo>
                    <a:pt x="18018" y="10160"/>
                  </a:lnTo>
                  <a:lnTo>
                    <a:pt x="15413" y="13040"/>
                  </a:lnTo>
                  <a:lnTo>
                    <a:pt x="15739" y="13280"/>
                  </a:lnTo>
                  <a:lnTo>
                    <a:pt x="18235" y="10160"/>
                  </a:lnTo>
                  <a:lnTo>
                    <a:pt x="19972" y="7280"/>
                  </a:lnTo>
                  <a:lnTo>
                    <a:pt x="21057" y="4800"/>
                  </a:lnTo>
                  <a:lnTo>
                    <a:pt x="21383" y="3520"/>
                  </a:lnTo>
                  <a:lnTo>
                    <a:pt x="21600" y="2480"/>
                  </a:lnTo>
                  <a:lnTo>
                    <a:pt x="21383" y="1920"/>
                  </a:lnTo>
                  <a:lnTo>
                    <a:pt x="21383" y="1280"/>
                  </a:lnTo>
                  <a:lnTo>
                    <a:pt x="20732" y="640"/>
                  </a:lnTo>
                  <a:lnTo>
                    <a:pt x="20189" y="240"/>
                  </a:lnTo>
                  <a:lnTo>
                    <a:pt x="19646" y="0"/>
                  </a:lnTo>
                  <a:lnTo>
                    <a:pt x="18778" y="0"/>
                  </a:lnTo>
                  <a:lnTo>
                    <a:pt x="17692" y="240"/>
                  </a:lnTo>
                  <a:lnTo>
                    <a:pt x="16281" y="640"/>
                  </a:lnTo>
                  <a:lnTo>
                    <a:pt x="14545" y="1520"/>
                  </a:lnTo>
                  <a:lnTo>
                    <a:pt x="12917" y="2320"/>
                  </a:lnTo>
                  <a:lnTo>
                    <a:pt x="11180" y="3520"/>
                  </a:lnTo>
                  <a:lnTo>
                    <a:pt x="9226" y="5040"/>
                  </a:lnTo>
                  <a:lnTo>
                    <a:pt x="7598" y="6640"/>
                  </a:lnTo>
                  <a:lnTo>
                    <a:pt x="5861" y="8320"/>
                  </a:lnTo>
                  <a:lnTo>
                    <a:pt x="3365" y="11440"/>
                  </a:lnTo>
                  <a:lnTo>
                    <a:pt x="1628" y="14320"/>
                  </a:lnTo>
                  <a:lnTo>
                    <a:pt x="543" y="16800"/>
                  </a:lnTo>
                  <a:lnTo>
                    <a:pt x="0" y="19040"/>
                  </a:lnTo>
                  <a:lnTo>
                    <a:pt x="326" y="19680"/>
                  </a:lnTo>
                  <a:lnTo>
                    <a:pt x="326" y="20560"/>
                  </a:lnTo>
                  <a:lnTo>
                    <a:pt x="1411" y="21360"/>
                  </a:lnTo>
                  <a:lnTo>
                    <a:pt x="1954" y="21600"/>
                  </a:lnTo>
                  <a:lnTo>
                    <a:pt x="3908" y="21600"/>
                  </a:lnTo>
                  <a:lnTo>
                    <a:pt x="5319" y="20960"/>
                  </a:lnTo>
                  <a:lnTo>
                    <a:pt x="7055" y="20320"/>
                  </a:lnTo>
                  <a:lnTo>
                    <a:pt x="8683" y="19280"/>
                  </a:lnTo>
                  <a:lnTo>
                    <a:pt x="10420" y="18080"/>
                  </a:lnTo>
                  <a:lnTo>
                    <a:pt x="12048" y="16560"/>
                  </a:lnTo>
                  <a:lnTo>
                    <a:pt x="14002" y="15120"/>
                  </a:lnTo>
                  <a:lnTo>
                    <a:pt x="15739" y="13280"/>
                  </a:lnTo>
                  <a:lnTo>
                    <a:pt x="15413" y="1304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91440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237" name="Freeform 83"/>
            <p:cNvSpPr/>
            <p:nvPr/>
          </p:nvSpPr>
          <p:spPr>
            <a:xfrm>
              <a:off x="2049471" y="1540349"/>
              <a:ext cx="349254" cy="4635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138" y="12427"/>
                  </a:moveTo>
                  <a:lnTo>
                    <a:pt x="12665" y="14203"/>
                  </a:lnTo>
                  <a:lnTo>
                    <a:pt x="11095" y="15534"/>
                  </a:lnTo>
                  <a:lnTo>
                    <a:pt x="9622" y="16866"/>
                  </a:lnTo>
                  <a:lnTo>
                    <a:pt x="8051" y="17975"/>
                  </a:lnTo>
                  <a:lnTo>
                    <a:pt x="6578" y="18789"/>
                  </a:lnTo>
                  <a:lnTo>
                    <a:pt x="5302" y="19307"/>
                  </a:lnTo>
                  <a:lnTo>
                    <a:pt x="4320" y="19751"/>
                  </a:lnTo>
                  <a:lnTo>
                    <a:pt x="3240" y="19899"/>
                  </a:lnTo>
                  <a:lnTo>
                    <a:pt x="2749" y="19751"/>
                  </a:lnTo>
                  <a:lnTo>
                    <a:pt x="2258" y="20490"/>
                  </a:lnTo>
                  <a:lnTo>
                    <a:pt x="2749" y="19751"/>
                  </a:lnTo>
                  <a:lnTo>
                    <a:pt x="2455" y="19529"/>
                  </a:lnTo>
                  <a:lnTo>
                    <a:pt x="2258" y="18567"/>
                  </a:lnTo>
                  <a:lnTo>
                    <a:pt x="2749" y="16866"/>
                  </a:lnTo>
                  <a:lnTo>
                    <a:pt x="3731" y="14573"/>
                  </a:lnTo>
                  <a:lnTo>
                    <a:pt x="5302" y="11836"/>
                  </a:lnTo>
                  <a:lnTo>
                    <a:pt x="7560" y="9025"/>
                  </a:lnTo>
                  <a:lnTo>
                    <a:pt x="6578" y="8433"/>
                  </a:lnTo>
                  <a:lnTo>
                    <a:pt x="7560" y="9025"/>
                  </a:lnTo>
                  <a:lnTo>
                    <a:pt x="9131" y="7249"/>
                  </a:lnTo>
                  <a:lnTo>
                    <a:pt x="10604" y="5918"/>
                  </a:lnTo>
                  <a:lnTo>
                    <a:pt x="12175" y="4586"/>
                  </a:lnTo>
                  <a:lnTo>
                    <a:pt x="13647" y="3625"/>
                  </a:lnTo>
                  <a:lnTo>
                    <a:pt x="15218" y="2663"/>
                  </a:lnTo>
                  <a:lnTo>
                    <a:pt x="16495" y="2145"/>
                  </a:lnTo>
                  <a:lnTo>
                    <a:pt x="17476" y="1701"/>
                  </a:lnTo>
                  <a:lnTo>
                    <a:pt x="18753" y="1701"/>
                  </a:lnTo>
                  <a:lnTo>
                    <a:pt x="19244" y="962"/>
                  </a:lnTo>
                  <a:lnTo>
                    <a:pt x="18753" y="1701"/>
                  </a:lnTo>
                  <a:lnTo>
                    <a:pt x="19047" y="2145"/>
                  </a:lnTo>
                  <a:lnTo>
                    <a:pt x="19244" y="3033"/>
                  </a:lnTo>
                  <a:lnTo>
                    <a:pt x="18753" y="4808"/>
                  </a:lnTo>
                  <a:lnTo>
                    <a:pt x="17967" y="7101"/>
                  </a:lnTo>
                  <a:lnTo>
                    <a:pt x="16495" y="9764"/>
                  </a:lnTo>
                  <a:lnTo>
                    <a:pt x="14138" y="12427"/>
                  </a:lnTo>
                  <a:lnTo>
                    <a:pt x="16200" y="13389"/>
                  </a:lnTo>
                  <a:lnTo>
                    <a:pt x="18262" y="10504"/>
                  </a:lnTo>
                  <a:lnTo>
                    <a:pt x="20029" y="7841"/>
                  </a:lnTo>
                  <a:lnTo>
                    <a:pt x="21011" y="5178"/>
                  </a:lnTo>
                  <a:lnTo>
                    <a:pt x="21305" y="4216"/>
                  </a:lnTo>
                  <a:lnTo>
                    <a:pt x="21600" y="3033"/>
                  </a:lnTo>
                  <a:lnTo>
                    <a:pt x="21011" y="1553"/>
                  </a:lnTo>
                  <a:lnTo>
                    <a:pt x="20815" y="740"/>
                  </a:lnTo>
                  <a:lnTo>
                    <a:pt x="20029" y="370"/>
                  </a:lnTo>
                  <a:lnTo>
                    <a:pt x="19047" y="0"/>
                  </a:lnTo>
                  <a:lnTo>
                    <a:pt x="18262" y="0"/>
                  </a:lnTo>
                  <a:lnTo>
                    <a:pt x="16691" y="222"/>
                  </a:lnTo>
                  <a:lnTo>
                    <a:pt x="15415" y="592"/>
                  </a:lnTo>
                  <a:lnTo>
                    <a:pt x="12960" y="1701"/>
                  </a:lnTo>
                  <a:lnTo>
                    <a:pt x="10604" y="3477"/>
                  </a:lnTo>
                  <a:lnTo>
                    <a:pt x="8051" y="5548"/>
                  </a:lnTo>
                  <a:lnTo>
                    <a:pt x="5793" y="8063"/>
                  </a:lnTo>
                  <a:lnTo>
                    <a:pt x="3240" y="10948"/>
                  </a:lnTo>
                  <a:lnTo>
                    <a:pt x="1473" y="13759"/>
                  </a:lnTo>
                  <a:lnTo>
                    <a:pt x="491" y="16496"/>
                  </a:lnTo>
                  <a:lnTo>
                    <a:pt x="196" y="17605"/>
                  </a:lnTo>
                  <a:lnTo>
                    <a:pt x="0" y="18567"/>
                  </a:lnTo>
                  <a:lnTo>
                    <a:pt x="196" y="19307"/>
                  </a:lnTo>
                  <a:lnTo>
                    <a:pt x="491" y="20121"/>
                  </a:lnTo>
                  <a:lnTo>
                    <a:pt x="687" y="20712"/>
                  </a:lnTo>
                  <a:lnTo>
                    <a:pt x="1473" y="21230"/>
                  </a:lnTo>
                  <a:lnTo>
                    <a:pt x="2455" y="21452"/>
                  </a:lnTo>
                  <a:lnTo>
                    <a:pt x="3240" y="21600"/>
                  </a:lnTo>
                  <a:lnTo>
                    <a:pt x="4811" y="21452"/>
                  </a:lnTo>
                  <a:lnTo>
                    <a:pt x="6284" y="20860"/>
                  </a:lnTo>
                  <a:lnTo>
                    <a:pt x="8836" y="19751"/>
                  </a:lnTo>
                  <a:lnTo>
                    <a:pt x="11095" y="17975"/>
                  </a:lnTo>
                  <a:lnTo>
                    <a:pt x="13647" y="15904"/>
                  </a:lnTo>
                  <a:lnTo>
                    <a:pt x="16200" y="13389"/>
                  </a:lnTo>
                  <a:lnTo>
                    <a:pt x="14138" y="12427"/>
                  </a:lnTo>
                  <a:close/>
                </a:path>
              </a:pathLst>
            </a:custGeom>
            <a:solidFill>
              <a:srgbClr val="93959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91440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238" name="Freeform 84"/>
            <p:cNvSpPr/>
            <p:nvPr/>
          </p:nvSpPr>
          <p:spPr>
            <a:xfrm>
              <a:off x="1641483" y="1864199"/>
              <a:ext cx="309566" cy="4286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508" y="13040"/>
                  </a:moveTo>
                  <a:lnTo>
                    <a:pt x="13514" y="15120"/>
                  </a:lnTo>
                  <a:lnTo>
                    <a:pt x="11520" y="17040"/>
                  </a:lnTo>
                  <a:lnTo>
                    <a:pt x="9526" y="18640"/>
                  </a:lnTo>
                  <a:lnTo>
                    <a:pt x="7532" y="19920"/>
                  </a:lnTo>
                  <a:lnTo>
                    <a:pt x="5538" y="20720"/>
                  </a:lnTo>
                  <a:lnTo>
                    <a:pt x="3766" y="21360"/>
                  </a:lnTo>
                  <a:lnTo>
                    <a:pt x="2326" y="21600"/>
                  </a:lnTo>
                  <a:lnTo>
                    <a:pt x="1218" y="21120"/>
                  </a:lnTo>
                  <a:lnTo>
                    <a:pt x="886" y="20960"/>
                  </a:lnTo>
                  <a:lnTo>
                    <a:pt x="332" y="20560"/>
                  </a:lnTo>
                  <a:lnTo>
                    <a:pt x="0" y="19520"/>
                  </a:lnTo>
                  <a:lnTo>
                    <a:pt x="0" y="18240"/>
                  </a:lnTo>
                  <a:lnTo>
                    <a:pt x="665" y="16560"/>
                  </a:lnTo>
                  <a:lnTo>
                    <a:pt x="1440" y="14720"/>
                  </a:lnTo>
                  <a:lnTo>
                    <a:pt x="2658" y="12640"/>
                  </a:lnTo>
                  <a:lnTo>
                    <a:pt x="4098" y="10560"/>
                  </a:lnTo>
                  <a:lnTo>
                    <a:pt x="6092" y="8560"/>
                  </a:lnTo>
                  <a:lnTo>
                    <a:pt x="8086" y="6480"/>
                  </a:lnTo>
                  <a:lnTo>
                    <a:pt x="10080" y="4560"/>
                  </a:lnTo>
                  <a:lnTo>
                    <a:pt x="12074" y="2960"/>
                  </a:lnTo>
                  <a:lnTo>
                    <a:pt x="14068" y="1680"/>
                  </a:lnTo>
                  <a:lnTo>
                    <a:pt x="16062" y="880"/>
                  </a:lnTo>
                  <a:lnTo>
                    <a:pt x="17834" y="240"/>
                  </a:lnTo>
                  <a:lnTo>
                    <a:pt x="19274" y="0"/>
                  </a:lnTo>
                  <a:lnTo>
                    <a:pt x="19828" y="0"/>
                  </a:lnTo>
                  <a:lnTo>
                    <a:pt x="20382" y="240"/>
                  </a:lnTo>
                  <a:lnTo>
                    <a:pt x="21268" y="880"/>
                  </a:lnTo>
                  <a:lnTo>
                    <a:pt x="21600" y="2080"/>
                  </a:lnTo>
                  <a:lnTo>
                    <a:pt x="21600" y="3360"/>
                  </a:lnTo>
                  <a:lnTo>
                    <a:pt x="20935" y="5040"/>
                  </a:lnTo>
                  <a:lnTo>
                    <a:pt x="20160" y="6880"/>
                  </a:lnTo>
                  <a:lnTo>
                    <a:pt x="18942" y="8960"/>
                  </a:lnTo>
                  <a:lnTo>
                    <a:pt x="17502" y="11040"/>
                  </a:lnTo>
                  <a:lnTo>
                    <a:pt x="15508" y="13040"/>
                  </a:lnTo>
                  <a:close/>
                </a:path>
              </a:pathLst>
            </a:custGeom>
            <a:solidFill>
              <a:srgbClr val="B89BC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91440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239" name="Freeform 86"/>
            <p:cNvSpPr/>
            <p:nvPr/>
          </p:nvSpPr>
          <p:spPr>
            <a:xfrm>
              <a:off x="1641483" y="1864199"/>
              <a:ext cx="309566" cy="4286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508" y="13040"/>
                  </a:moveTo>
                  <a:lnTo>
                    <a:pt x="13846" y="14960"/>
                  </a:lnTo>
                  <a:lnTo>
                    <a:pt x="12074" y="16560"/>
                  </a:lnTo>
                  <a:lnTo>
                    <a:pt x="10080" y="17840"/>
                  </a:lnTo>
                  <a:lnTo>
                    <a:pt x="8418" y="19120"/>
                  </a:lnTo>
                  <a:lnTo>
                    <a:pt x="6646" y="20080"/>
                  </a:lnTo>
                  <a:lnTo>
                    <a:pt x="5206" y="20960"/>
                  </a:lnTo>
                  <a:lnTo>
                    <a:pt x="3766" y="21360"/>
                  </a:lnTo>
                  <a:lnTo>
                    <a:pt x="1772" y="21360"/>
                  </a:lnTo>
                  <a:lnTo>
                    <a:pt x="1218" y="21120"/>
                  </a:lnTo>
                  <a:lnTo>
                    <a:pt x="886" y="20960"/>
                  </a:lnTo>
                  <a:lnTo>
                    <a:pt x="332" y="20320"/>
                  </a:lnTo>
                  <a:lnTo>
                    <a:pt x="0" y="19120"/>
                  </a:lnTo>
                  <a:lnTo>
                    <a:pt x="665" y="17040"/>
                  </a:lnTo>
                  <a:lnTo>
                    <a:pt x="1772" y="14320"/>
                  </a:lnTo>
                  <a:lnTo>
                    <a:pt x="3545" y="11440"/>
                  </a:lnTo>
                  <a:lnTo>
                    <a:pt x="6092" y="8560"/>
                  </a:lnTo>
                  <a:lnTo>
                    <a:pt x="7754" y="6640"/>
                  </a:lnTo>
                  <a:lnTo>
                    <a:pt x="9526" y="5040"/>
                  </a:lnTo>
                  <a:lnTo>
                    <a:pt x="11520" y="3520"/>
                  </a:lnTo>
                  <a:lnTo>
                    <a:pt x="13292" y="2320"/>
                  </a:lnTo>
                  <a:lnTo>
                    <a:pt x="14954" y="1520"/>
                  </a:lnTo>
                  <a:lnTo>
                    <a:pt x="16394" y="640"/>
                  </a:lnTo>
                  <a:lnTo>
                    <a:pt x="17834" y="240"/>
                  </a:lnTo>
                  <a:lnTo>
                    <a:pt x="19274" y="0"/>
                  </a:lnTo>
                  <a:lnTo>
                    <a:pt x="19828" y="240"/>
                  </a:lnTo>
                  <a:lnTo>
                    <a:pt x="20382" y="240"/>
                  </a:lnTo>
                  <a:lnTo>
                    <a:pt x="20935" y="640"/>
                  </a:lnTo>
                  <a:lnTo>
                    <a:pt x="21268" y="1040"/>
                  </a:lnTo>
                  <a:lnTo>
                    <a:pt x="21600" y="2560"/>
                  </a:lnTo>
                  <a:lnTo>
                    <a:pt x="21268" y="3360"/>
                  </a:lnTo>
                  <a:lnTo>
                    <a:pt x="20935" y="4560"/>
                  </a:lnTo>
                  <a:lnTo>
                    <a:pt x="19828" y="7040"/>
                  </a:lnTo>
                  <a:lnTo>
                    <a:pt x="18055" y="10000"/>
                  </a:lnTo>
                  <a:lnTo>
                    <a:pt x="15508" y="13040"/>
                  </a:lnTo>
                  <a:lnTo>
                    <a:pt x="18055" y="10160"/>
                  </a:lnTo>
                  <a:lnTo>
                    <a:pt x="20160" y="7280"/>
                  </a:lnTo>
                  <a:lnTo>
                    <a:pt x="21268" y="4560"/>
                  </a:lnTo>
                  <a:lnTo>
                    <a:pt x="21600" y="3360"/>
                  </a:lnTo>
                  <a:lnTo>
                    <a:pt x="21600" y="2560"/>
                  </a:lnTo>
                  <a:lnTo>
                    <a:pt x="21268" y="1040"/>
                  </a:lnTo>
                  <a:lnTo>
                    <a:pt x="20935" y="640"/>
                  </a:lnTo>
                  <a:lnTo>
                    <a:pt x="20382" y="240"/>
                  </a:lnTo>
                  <a:lnTo>
                    <a:pt x="19828" y="0"/>
                  </a:lnTo>
                  <a:lnTo>
                    <a:pt x="17834" y="0"/>
                  </a:lnTo>
                  <a:lnTo>
                    <a:pt x="16394" y="640"/>
                  </a:lnTo>
                  <a:lnTo>
                    <a:pt x="14622" y="1280"/>
                  </a:lnTo>
                  <a:lnTo>
                    <a:pt x="13292" y="2320"/>
                  </a:lnTo>
                  <a:lnTo>
                    <a:pt x="11188" y="3520"/>
                  </a:lnTo>
                  <a:lnTo>
                    <a:pt x="9526" y="5040"/>
                  </a:lnTo>
                  <a:lnTo>
                    <a:pt x="7754" y="6640"/>
                  </a:lnTo>
                  <a:lnTo>
                    <a:pt x="6092" y="8320"/>
                  </a:lnTo>
                  <a:lnTo>
                    <a:pt x="3545" y="11440"/>
                  </a:lnTo>
                  <a:lnTo>
                    <a:pt x="1440" y="14320"/>
                  </a:lnTo>
                  <a:lnTo>
                    <a:pt x="332" y="17040"/>
                  </a:lnTo>
                  <a:lnTo>
                    <a:pt x="0" y="18080"/>
                  </a:lnTo>
                  <a:lnTo>
                    <a:pt x="0" y="19120"/>
                  </a:lnTo>
                  <a:lnTo>
                    <a:pt x="332" y="20560"/>
                  </a:lnTo>
                  <a:lnTo>
                    <a:pt x="665" y="20960"/>
                  </a:lnTo>
                  <a:lnTo>
                    <a:pt x="1218" y="21360"/>
                  </a:lnTo>
                  <a:lnTo>
                    <a:pt x="1772" y="21600"/>
                  </a:lnTo>
                  <a:lnTo>
                    <a:pt x="2658" y="21600"/>
                  </a:lnTo>
                  <a:lnTo>
                    <a:pt x="3766" y="21360"/>
                  </a:lnTo>
                  <a:lnTo>
                    <a:pt x="5206" y="20960"/>
                  </a:lnTo>
                  <a:lnTo>
                    <a:pt x="6978" y="20320"/>
                  </a:lnTo>
                  <a:lnTo>
                    <a:pt x="8640" y="19280"/>
                  </a:lnTo>
                  <a:lnTo>
                    <a:pt x="10412" y="18080"/>
                  </a:lnTo>
                  <a:lnTo>
                    <a:pt x="12074" y="16560"/>
                  </a:lnTo>
                  <a:lnTo>
                    <a:pt x="13846" y="14960"/>
                  </a:lnTo>
                  <a:lnTo>
                    <a:pt x="15508" y="1304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91440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240" name="Freeform 87"/>
            <p:cNvSpPr/>
            <p:nvPr/>
          </p:nvSpPr>
          <p:spPr>
            <a:xfrm>
              <a:off x="1641483" y="1864199"/>
              <a:ext cx="309566" cy="4286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508" y="13040"/>
                  </a:moveTo>
                  <a:lnTo>
                    <a:pt x="13846" y="14720"/>
                  </a:lnTo>
                  <a:lnTo>
                    <a:pt x="11852" y="16400"/>
                  </a:lnTo>
                  <a:lnTo>
                    <a:pt x="10080" y="17840"/>
                  </a:lnTo>
                  <a:lnTo>
                    <a:pt x="8418" y="19120"/>
                  </a:lnTo>
                  <a:lnTo>
                    <a:pt x="6646" y="20080"/>
                  </a:lnTo>
                  <a:lnTo>
                    <a:pt x="5206" y="20720"/>
                  </a:lnTo>
                  <a:lnTo>
                    <a:pt x="3766" y="21120"/>
                  </a:lnTo>
                  <a:lnTo>
                    <a:pt x="2658" y="21360"/>
                  </a:lnTo>
                  <a:lnTo>
                    <a:pt x="1772" y="21360"/>
                  </a:lnTo>
                  <a:lnTo>
                    <a:pt x="886" y="20720"/>
                  </a:lnTo>
                  <a:lnTo>
                    <a:pt x="665" y="20320"/>
                  </a:lnTo>
                  <a:lnTo>
                    <a:pt x="332" y="19120"/>
                  </a:lnTo>
                  <a:lnTo>
                    <a:pt x="665" y="17040"/>
                  </a:lnTo>
                  <a:lnTo>
                    <a:pt x="1772" y="14320"/>
                  </a:lnTo>
                  <a:lnTo>
                    <a:pt x="3766" y="11440"/>
                  </a:lnTo>
                  <a:lnTo>
                    <a:pt x="6092" y="8560"/>
                  </a:lnTo>
                  <a:lnTo>
                    <a:pt x="9748" y="5040"/>
                  </a:lnTo>
                  <a:lnTo>
                    <a:pt x="11520" y="3760"/>
                  </a:lnTo>
                  <a:lnTo>
                    <a:pt x="13292" y="2560"/>
                  </a:lnTo>
                  <a:lnTo>
                    <a:pt x="14954" y="1520"/>
                  </a:lnTo>
                  <a:lnTo>
                    <a:pt x="16394" y="640"/>
                  </a:lnTo>
                  <a:lnTo>
                    <a:pt x="17834" y="240"/>
                  </a:lnTo>
                  <a:lnTo>
                    <a:pt x="19828" y="240"/>
                  </a:lnTo>
                  <a:lnTo>
                    <a:pt x="20382" y="480"/>
                  </a:lnTo>
                  <a:lnTo>
                    <a:pt x="20714" y="640"/>
                  </a:lnTo>
                  <a:lnTo>
                    <a:pt x="20935" y="1280"/>
                  </a:lnTo>
                  <a:lnTo>
                    <a:pt x="21268" y="2560"/>
                  </a:lnTo>
                  <a:lnTo>
                    <a:pt x="21268" y="3360"/>
                  </a:lnTo>
                  <a:lnTo>
                    <a:pt x="20935" y="4560"/>
                  </a:lnTo>
                  <a:lnTo>
                    <a:pt x="19828" y="7040"/>
                  </a:lnTo>
                  <a:lnTo>
                    <a:pt x="17834" y="10000"/>
                  </a:lnTo>
                  <a:lnTo>
                    <a:pt x="15508" y="13040"/>
                  </a:lnTo>
                  <a:lnTo>
                    <a:pt x="15840" y="13040"/>
                  </a:lnTo>
                  <a:lnTo>
                    <a:pt x="18055" y="10160"/>
                  </a:lnTo>
                  <a:lnTo>
                    <a:pt x="20160" y="7280"/>
                  </a:lnTo>
                  <a:lnTo>
                    <a:pt x="21268" y="4560"/>
                  </a:lnTo>
                  <a:lnTo>
                    <a:pt x="21600" y="3520"/>
                  </a:lnTo>
                  <a:lnTo>
                    <a:pt x="21600" y="1680"/>
                  </a:lnTo>
                  <a:lnTo>
                    <a:pt x="21268" y="1040"/>
                  </a:lnTo>
                  <a:lnTo>
                    <a:pt x="20935" y="640"/>
                  </a:lnTo>
                  <a:lnTo>
                    <a:pt x="20382" y="240"/>
                  </a:lnTo>
                  <a:lnTo>
                    <a:pt x="19828" y="0"/>
                  </a:lnTo>
                  <a:lnTo>
                    <a:pt x="17834" y="0"/>
                  </a:lnTo>
                  <a:lnTo>
                    <a:pt x="16394" y="640"/>
                  </a:lnTo>
                  <a:lnTo>
                    <a:pt x="14622" y="1280"/>
                  </a:lnTo>
                  <a:lnTo>
                    <a:pt x="12960" y="2320"/>
                  </a:lnTo>
                  <a:lnTo>
                    <a:pt x="11188" y="3520"/>
                  </a:lnTo>
                  <a:lnTo>
                    <a:pt x="9526" y="5040"/>
                  </a:lnTo>
                  <a:lnTo>
                    <a:pt x="6092" y="8320"/>
                  </a:lnTo>
                  <a:lnTo>
                    <a:pt x="6092" y="8560"/>
                  </a:lnTo>
                  <a:lnTo>
                    <a:pt x="6092" y="8320"/>
                  </a:lnTo>
                  <a:lnTo>
                    <a:pt x="3545" y="11440"/>
                  </a:lnTo>
                  <a:lnTo>
                    <a:pt x="1440" y="14320"/>
                  </a:lnTo>
                  <a:lnTo>
                    <a:pt x="332" y="16800"/>
                  </a:lnTo>
                  <a:lnTo>
                    <a:pt x="0" y="18080"/>
                  </a:lnTo>
                  <a:lnTo>
                    <a:pt x="0" y="19680"/>
                  </a:lnTo>
                  <a:lnTo>
                    <a:pt x="332" y="20560"/>
                  </a:lnTo>
                  <a:lnTo>
                    <a:pt x="665" y="20960"/>
                  </a:lnTo>
                  <a:lnTo>
                    <a:pt x="1218" y="21360"/>
                  </a:lnTo>
                  <a:lnTo>
                    <a:pt x="1218" y="21120"/>
                  </a:lnTo>
                  <a:lnTo>
                    <a:pt x="1218" y="21360"/>
                  </a:lnTo>
                  <a:lnTo>
                    <a:pt x="1772" y="21600"/>
                  </a:lnTo>
                  <a:lnTo>
                    <a:pt x="2658" y="21600"/>
                  </a:lnTo>
                  <a:lnTo>
                    <a:pt x="3766" y="21360"/>
                  </a:lnTo>
                  <a:lnTo>
                    <a:pt x="5206" y="20960"/>
                  </a:lnTo>
                  <a:lnTo>
                    <a:pt x="6978" y="20320"/>
                  </a:lnTo>
                  <a:lnTo>
                    <a:pt x="8640" y="19280"/>
                  </a:lnTo>
                  <a:lnTo>
                    <a:pt x="10412" y="18080"/>
                  </a:lnTo>
                  <a:lnTo>
                    <a:pt x="12074" y="16560"/>
                  </a:lnTo>
                  <a:lnTo>
                    <a:pt x="13846" y="14960"/>
                  </a:lnTo>
                  <a:lnTo>
                    <a:pt x="15840" y="13040"/>
                  </a:lnTo>
                  <a:lnTo>
                    <a:pt x="15508" y="1304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91440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241" name="Freeform 88"/>
            <p:cNvSpPr/>
            <p:nvPr/>
          </p:nvSpPr>
          <p:spPr>
            <a:xfrm>
              <a:off x="1622433" y="1848324"/>
              <a:ext cx="344491" cy="460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334" y="12364"/>
                  </a:moveTo>
                  <a:lnTo>
                    <a:pt x="12841" y="14077"/>
                  </a:lnTo>
                  <a:lnTo>
                    <a:pt x="11248" y="15641"/>
                  </a:lnTo>
                  <a:lnTo>
                    <a:pt x="8162" y="17950"/>
                  </a:lnTo>
                  <a:lnTo>
                    <a:pt x="6669" y="18919"/>
                  </a:lnTo>
                  <a:lnTo>
                    <a:pt x="5375" y="19440"/>
                  </a:lnTo>
                  <a:lnTo>
                    <a:pt x="4380" y="19887"/>
                  </a:lnTo>
                  <a:lnTo>
                    <a:pt x="3086" y="19887"/>
                  </a:lnTo>
                  <a:lnTo>
                    <a:pt x="2488" y="19440"/>
                  </a:lnTo>
                  <a:lnTo>
                    <a:pt x="2289" y="18546"/>
                  </a:lnTo>
                  <a:lnTo>
                    <a:pt x="2787" y="16759"/>
                  </a:lnTo>
                  <a:lnTo>
                    <a:pt x="3583" y="14450"/>
                  </a:lnTo>
                  <a:lnTo>
                    <a:pt x="5375" y="11768"/>
                  </a:lnTo>
                  <a:lnTo>
                    <a:pt x="7465" y="9087"/>
                  </a:lnTo>
                  <a:lnTo>
                    <a:pt x="6669" y="8491"/>
                  </a:lnTo>
                  <a:lnTo>
                    <a:pt x="7465" y="9087"/>
                  </a:lnTo>
                  <a:lnTo>
                    <a:pt x="8959" y="7299"/>
                  </a:lnTo>
                  <a:lnTo>
                    <a:pt x="10551" y="5959"/>
                  </a:lnTo>
                  <a:lnTo>
                    <a:pt x="12044" y="4618"/>
                  </a:lnTo>
                  <a:lnTo>
                    <a:pt x="13637" y="3501"/>
                  </a:lnTo>
                  <a:lnTo>
                    <a:pt x="15130" y="2681"/>
                  </a:lnTo>
                  <a:lnTo>
                    <a:pt x="16424" y="2160"/>
                  </a:lnTo>
                  <a:lnTo>
                    <a:pt x="17419" y="1713"/>
                  </a:lnTo>
                  <a:lnTo>
                    <a:pt x="19012" y="1713"/>
                  </a:lnTo>
                  <a:lnTo>
                    <a:pt x="19311" y="2160"/>
                  </a:lnTo>
                  <a:lnTo>
                    <a:pt x="19311" y="3128"/>
                  </a:lnTo>
                  <a:lnTo>
                    <a:pt x="19012" y="4841"/>
                  </a:lnTo>
                  <a:lnTo>
                    <a:pt x="18017" y="7150"/>
                  </a:lnTo>
                  <a:lnTo>
                    <a:pt x="16424" y="9608"/>
                  </a:lnTo>
                  <a:lnTo>
                    <a:pt x="14334" y="12364"/>
                  </a:lnTo>
                  <a:lnTo>
                    <a:pt x="16225" y="13332"/>
                  </a:lnTo>
                  <a:lnTo>
                    <a:pt x="18514" y="10428"/>
                  </a:lnTo>
                  <a:lnTo>
                    <a:pt x="20306" y="7746"/>
                  </a:lnTo>
                  <a:lnTo>
                    <a:pt x="21301" y="5214"/>
                  </a:lnTo>
                  <a:lnTo>
                    <a:pt x="21600" y="4022"/>
                  </a:lnTo>
                  <a:lnTo>
                    <a:pt x="21600" y="2160"/>
                  </a:lnTo>
                  <a:lnTo>
                    <a:pt x="21301" y="1564"/>
                  </a:lnTo>
                  <a:lnTo>
                    <a:pt x="20804" y="745"/>
                  </a:lnTo>
                  <a:lnTo>
                    <a:pt x="20007" y="223"/>
                  </a:lnTo>
                  <a:lnTo>
                    <a:pt x="19510" y="968"/>
                  </a:lnTo>
                  <a:lnTo>
                    <a:pt x="20007" y="372"/>
                  </a:lnTo>
                  <a:lnTo>
                    <a:pt x="19311" y="0"/>
                  </a:lnTo>
                  <a:lnTo>
                    <a:pt x="16723" y="0"/>
                  </a:lnTo>
                  <a:lnTo>
                    <a:pt x="15429" y="596"/>
                  </a:lnTo>
                  <a:lnTo>
                    <a:pt x="12841" y="1713"/>
                  </a:lnTo>
                  <a:lnTo>
                    <a:pt x="10551" y="3501"/>
                  </a:lnTo>
                  <a:lnTo>
                    <a:pt x="7963" y="5586"/>
                  </a:lnTo>
                  <a:lnTo>
                    <a:pt x="5574" y="8119"/>
                  </a:lnTo>
                  <a:lnTo>
                    <a:pt x="3285" y="11023"/>
                  </a:lnTo>
                  <a:lnTo>
                    <a:pt x="1493" y="13705"/>
                  </a:lnTo>
                  <a:lnTo>
                    <a:pt x="498" y="16163"/>
                  </a:lnTo>
                  <a:lnTo>
                    <a:pt x="199" y="17354"/>
                  </a:lnTo>
                  <a:lnTo>
                    <a:pt x="0" y="18546"/>
                  </a:lnTo>
                  <a:lnTo>
                    <a:pt x="199" y="19291"/>
                  </a:lnTo>
                  <a:lnTo>
                    <a:pt x="498" y="20036"/>
                  </a:lnTo>
                  <a:lnTo>
                    <a:pt x="995" y="20855"/>
                  </a:lnTo>
                  <a:lnTo>
                    <a:pt x="1792" y="21228"/>
                  </a:lnTo>
                  <a:lnTo>
                    <a:pt x="2289" y="20408"/>
                  </a:lnTo>
                  <a:lnTo>
                    <a:pt x="1792" y="21228"/>
                  </a:lnTo>
                  <a:lnTo>
                    <a:pt x="2488" y="21600"/>
                  </a:lnTo>
                  <a:lnTo>
                    <a:pt x="3583" y="21600"/>
                  </a:lnTo>
                  <a:lnTo>
                    <a:pt x="4877" y="21377"/>
                  </a:lnTo>
                  <a:lnTo>
                    <a:pt x="6371" y="21004"/>
                  </a:lnTo>
                  <a:lnTo>
                    <a:pt x="8759" y="19887"/>
                  </a:lnTo>
                  <a:lnTo>
                    <a:pt x="11248" y="18099"/>
                  </a:lnTo>
                  <a:lnTo>
                    <a:pt x="13836" y="15790"/>
                  </a:lnTo>
                  <a:lnTo>
                    <a:pt x="16225" y="13332"/>
                  </a:lnTo>
                  <a:lnTo>
                    <a:pt x="14334" y="12364"/>
                  </a:lnTo>
                  <a:close/>
                </a:path>
              </a:pathLst>
            </a:custGeom>
            <a:solidFill>
              <a:srgbClr val="93959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91440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242" name="Freeform 89"/>
            <p:cNvSpPr/>
            <p:nvPr/>
          </p:nvSpPr>
          <p:spPr>
            <a:xfrm>
              <a:off x="1778008" y="1972149"/>
              <a:ext cx="307978" cy="4191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810" y="13091"/>
                  </a:moveTo>
                  <a:lnTo>
                    <a:pt x="13806" y="15218"/>
                  </a:lnTo>
                  <a:lnTo>
                    <a:pt x="11468" y="17100"/>
                  </a:lnTo>
                  <a:lnTo>
                    <a:pt x="9464" y="18573"/>
                  </a:lnTo>
                  <a:lnTo>
                    <a:pt x="7460" y="19882"/>
                  </a:lnTo>
                  <a:lnTo>
                    <a:pt x="5456" y="20945"/>
                  </a:lnTo>
                  <a:lnTo>
                    <a:pt x="3786" y="21600"/>
                  </a:lnTo>
                  <a:lnTo>
                    <a:pt x="2338" y="21600"/>
                  </a:lnTo>
                  <a:lnTo>
                    <a:pt x="1113" y="21355"/>
                  </a:lnTo>
                  <a:lnTo>
                    <a:pt x="223" y="20700"/>
                  </a:lnTo>
                  <a:lnTo>
                    <a:pt x="0" y="19636"/>
                  </a:lnTo>
                  <a:lnTo>
                    <a:pt x="0" y="18164"/>
                  </a:lnTo>
                  <a:lnTo>
                    <a:pt x="557" y="16691"/>
                  </a:lnTo>
                  <a:lnTo>
                    <a:pt x="1447" y="14809"/>
                  </a:lnTo>
                  <a:lnTo>
                    <a:pt x="2561" y="12682"/>
                  </a:lnTo>
                  <a:lnTo>
                    <a:pt x="4008" y="10555"/>
                  </a:lnTo>
                  <a:lnTo>
                    <a:pt x="8016" y="6300"/>
                  </a:lnTo>
                  <a:lnTo>
                    <a:pt x="10021" y="4418"/>
                  </a:lnTo>
                  <a:lnTo>
                    <a:pt x="12359" y="2945"/>
                  </a:lnTo>
                  <a:lnTo>
                    <a:pt x="14363" y="1636"/>
                  </a:lnTo>
                  <a:lnTo>
                    <a:pt x="16144" y="655"/>
                  </a:lnTo>
                  <a:lnTo>
                    <a:pt x="17814" y="0"/>
                  </a:lnTo>
                  <a:lnTo>
                    <a:pt x="20153" y="0"/>
                  </a:lnTo>
                  <a:lnTo>
                    <a:pt x="20487" y="164"/>
                  </a:lnTo>
                  <a:lnTo>
                    <a:pt x="21043" y="409"/>
                  </a:lnTo>
                  <a:lnTo>
                    <a:pt x="21266" y="818"/>
                  </a:lnTo>
                  <a:lnTo>
                    <a:pt x="21600" y="1882"/>
                  </a:lnTo>
                  <a:lnTo>
                    <a:pt x="21600" y="3355"/>
                  </a:lnTo>
                  <a:lnTo>
                    <a:pt x="21266" y="5073"/>
                  </a:lnTo>
                  <a:lnTo>
                    <a:pt x="20487" y="6791"/>
                  </a:lnTo>
                  <a:lnTo>
                    <a:pt x="19262" y="8836"/>
                  </a:lnTo>
                  <a:lnTo>
                    <a:pt x="17592" y="10964"/>
                  </a:lnTo>
                  <a:lnTo>
                    <a:pt x="15810" y="13091"/>
                  </a:lnTo>
                  <a:close/>
                </a:path>
              </a:pathLst>
            </a:custGeom>
            <a:solidFill>
              <a:srgbClr val="3A53A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91440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243" name="Freeform 91"/>
            <p:cNvSpPr/>
            <p:nvPr/>
          </p:nvSpPr>
          <p:spPr>
            <a:xfrm>
              <a:off x="1778008" y="1967387"/>
              <a:ext cx="311153" cy="427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649" y="13088"/>
                  </a:moveTo>
                  <a:lnTo>
                    <a:pt x="13665" y="14935"/>
                  </a:lnTo>
                  <a:lnTo>
                    <a:pt x="12012" y="16622"/>
                  </a:lnTo>
                  <a:lnTo>
                    <a:pt x="10249" y="17906"/>
                  </a:lnTo>
                  <a:lnTo>
                    <a:pt x="8486" y="19111"/>
                  </a:lnTo>
                  <a:lnTo>
                    <a:pt x="6833" y="20155"/>
                  </a:lnTo>
                  <a:lnTo>
                    <a:pt x="5069" y="20797"/>
                  </a:lnTo>
                  <a:lnTo>
                    <a:pt x="3747" y="21199"/>
                  </a:lnTo>
                  <a:lnTo>
                    <a:pt x="2535" y="21439"/>
                  </a:lnTo>
                  <a:lnTo>
                    <a:pt x="1653" y="21439"/>
                  </a:lnTo>
                  <a:lnTo>
                    <a:pt x="1102" y="21199"/>
                  </a:lnTo>
                  <a:lnTo>
                    <a:pt x="882" y="20797"/>
                  </a:lnTo>
                  <a:lnTo>
                    <a:pt x="220" y="20396"/>
                  </a:lnTo>
                  <a:lnTo>
                    <a:pt x="0" y="19111"/>
                  </a:lnTo>
                  <a:lnTo>
                    <a:pt x="551" y="17023"/>
                  </a:lnTo>
                  <a:lnTo>
                    <a:pt x="1653" y="14373"/>
                  </a:lnTo>
                  <a:lnTo>
                    <a:pt x="3416" y="11402"/>
                  </a:lnTo>
                  <a:lnTo>
                    <a:pt x="5951" y="8512"/>
                  </a:lnTo>
                  <a:lnTo>
                    <a:pt x="7714" y="6665"/>
                  </a:lnTo>
                  <a:lnTo>
                    <a:pt x="9367" y="5219"/>
                  </a:lnTo>
                  <a:lnTo>
                    <a:pt x="13114" y="2489"/>
                  </a:lnTo>
                  <a:lnTo>
                    <a:pt x="14767" y="1445"/>
                  </a:lnTo>
                  <a:lnTo>
                    <a:pt x="16200" y="883"/>
                  </a:lnTo>
                  <a:lnTo>
                    <a:pt x="17633" y="401"/>
                  </a:lnTo>
                  <a:lnTo>
                    <a:pt x="19065" y="241"/>
                  </a:lnTo>
                  <a:lnTo>
                    <a:pt x="19616" y="241"/>
                  </a:lnTo>
                  <a:lnTo>
                    <a:pt x="20278" y="401"/>
                  </a:lnTo>
                  <a:lnTo>
                    <a:pt x="20829" y="883"/>
                  </a:lnTo>
                  <a:lnTo>
                    <a:pt x="21049" y="1285"/>
                  </a:lnTo>
                  <a:lnTo>
                    <a:pt x="21380" y="2489"/>
                  </a:lnTo>
                  <a:lnTo>
                    <a:pt x="21049" y="4818"/>
                  </a:lnTo>
                  <a:lnTo>
                    <a:pt x="19947" y="7307"/>
                  </a:lnTo>
                  <a:lnTo>
                    <a:pt x="17963" y="10198"/>
                  </a:lnTo>
                  <a:lnTo>
                    <a:pt x="15649" y="13088"/>
                  </a:lnTo>
                  <a:lnTo>
                    <a:pt x="15649" y="13329"/>
                  </a:lnTo>
                  <a:lnTo>
                    <a:pt x="18184" y="10198"/>
                  </a:lnTo>
                  <a:lnTo>
                    <a:pt x="19947" y="7307"/>
                  </a:lnTo>
                  <a:lnTo>
                    <a:pt x="21049" y="4818"/>
                  </a:lnTo>
                  <a:lnTo>
                    <a:pt x="21380" y="3533"/>
                  </a:lnTo>
                  <a:lnTo>
                    <a:pt x="21600" y="2489"/>
                  </a:lnTo>
                  <a:lnTo>
                    <a:pt x="21380" y="1285"/>
                  </a:lnTo>
                  <a:lnTo>
                    <a:pt x="21049" y="642"/>
                  </a:lnTo>
                  <a:lnTo>
                    <a:pt x="20498" y="401"/>
                  </a:lnTo>
                  <a:lnTo>
                    <a:pt x="19616" y="241"/>
                  </a:lnTo>
                  <a:lnTo>
                    <a:pt x="19065" y="0"/>
                  </a:lnTo>
                  <a:lnTo>
                    <a:pt x="17633" y="241"/>
                  </a:lnTo>
                  <a:lnTo>
                    <a:pt x="16200" y="642"/>
                  </a:lnTo>
                  <a:lnTo>
                    <a:pt x="14767" y="1445"/>
                  </a:lnTo>
                  <a:lnTo>
                    <a:pt x="13114" y="2489"/>
                  </a:lnTo>
                  <a:lnTo>
                    <a:pt x="11131" y="3533"/>
                  </a:lnTo>
                  <a:lnTo>
                    <a:pt x="9367" y="4978"/>
                  </a:lnTo>
                  <a:lnTo>
                    <a:pt x="7714" y="6665"/>
                  </a:lnTo>
                  <a:lnTo>
                    <a:pt x="5951" y="8512"/>
                  </a:lnTo>
                  <a:lnTo>
                    <a:pt x="3416" y="11402"/>
                  </a:lnTo>
                  <a:lnTo>
                    <a:pt x="1433" y="14373"/>
                  </a:lnTo>
                  <a:lnTo>
                    <a:pt x="220" y="16862"/>
                  </a:lnTo>
                  <a:lnTo>
                    <a:pt x="0" y="18067"/>
                  </a:lnTo>
                  <a:lnTo>
                    <a:pt x="0" y="19111"/>
                  </a:lnTo>
                  <a:lnTo>
                    <a:pt x="220" y="20396"/>
                  </a:lnTo>
                  <a:lnTo>
                    <a:pt x="551" y="20958"/>
                  </a:lnTo>
                  <a:lnTo>
                    <a:pt x="1653" y="21439"/>
                  </a:lnTo>
                  <a:lnTo>
                    <a:pt x="2535" y="21600"/>
                  </a:lnTo>
                  <a:lnTo>
                    <a:pt x="3747" y="21439"/>
                  </a:lnTo>
                  <a:lnTo>
                    <a:pt x="5069" y="20958"/>
                  </a:lnTo>
                  <a:lnTo>
                    <a:pt x="6833" y="20155"/>
                  </a:lnTo>
                  <a:lnTo>
                    <a:pt x="8486" y="19352"/>
                  </a:lnTo>
                  <a:lnTo>
                    <a:pt x="12233" y="16622"/>
                  </a:lnTo>
                  <a:lnTo>
                    <a:pt x="13996" y="14935"/>
                  </a:lnTo>
                  <a:lnTo>
                    <a:pt x="15649" y="13329"/>
                  </a:lnTo>
                  <a:lnTo>
                    <a:pt x="15649" y="13088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91440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244" name="Freeform 92"/>
            <p:cNvSpPr/>
            <p:nvPr/>
          </p:nvSpPr>
          <p:spPr>
            <a:xfrm>
              <a:off x="1778008" y="1967387"/>
              <a:ext cx="311153" cy="427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29" y="13088"/>
                  </a:moveTo>
                  <a:lnTo>
                    <a:pt x="13665" y="14935"/>
                  </a:lnTo>
                  <a:lnTo>
                    <a:pt x="12012" y="16461"/>
                  </a:lnTo>
                  <a:lnTo>
                    <a:pt x="10249" y="17906"/>
                  </a:lnTo>
                  <a:lnTo>
                    <a:pt x="8486" y="19111"/>
                  </a:lnTo>
                  <a:lnTo>
                    <a:pt x="6833" y="20155"/>
                  </a:lnTo>
                  <a:lnTo>
                    <a:pt x="5069" y="20797"/>
                  </a:lnTo>
                  <a:lnTo>
                    <a:pt x="3747" y="21199"/>
                  </a:lnTo>
                  <a:lnTo>
                    <a:pt x="2535" y="21439"/>
                  </a:lnTo>
                  <a:lnTo>
                    <a:pt x="1984" y="21439"/>
                  </a:lnTo>
                  <a:lnTo>
                    <a:pt x="1433" y="21199"/>
                  </a:lnTo>
                  <a:lnTo>
                    <a:pt x="882" y="20797"/>
                  </a:lnTo>
                  <a:lnTo>
                    <a:pt x="551" y="20396"/>
                  </a:lnTo>
                  <a:lnTo>
                    <a:pt x="220" y="19111"/>
                  </a:lnTo>
                  <a:lnTo>
                    <a:pt x="551" y="16862"/>
                  </a:lnTo>
                  <a:lnTo>
                    <a:pt x="1653" y="14373"/>
                  </a:lnTo>
                  <a:lnTo>
                    <a:pt x="3747" y="11643"/>
                  </a:lnTo>
                  <a:lnTo>
                    <a:pt x="6282" y="8512"/>
                  </a:lnTo>
                  <a:lnTo>
                    <a:pt x="7935" y="6665"/>
                  </a:lnTo>
                  <a:lnTo>
                    <a:pt x="9698" y="5219"/>
                  </a:lnTo>
                  <a:lnTo>
                    <a:pt x="11351" y="3774"/>
                  </a:lnTo>
                  <a:lnTo>
                    <a:pt x="13114" y="2489"/>
                  </a:lnTo>
                  <a:lnTo>
                    <a:pt x="14767" y="1445"/>
                  </a:lnTo>
                  <a:lnTo>
                    <a:pt x="16200" y="883"/>
                  </a:lnTo>
                  <a:lnTo>
                    <a:pt x="17633" y="401"/>
                  </a:lnTo>
                  <a:lnTo>
                    <a:pt x="19065" y="241"/>
                  </a:lnTo>
                  <a:lnTo>
                    <a:pt x="19616" y="241"/>
                  </a:lnTo>
                  <a:lnTo>
                    <a:pt x="20278" y="401"/>
                  </a:lnTo>
                  <a:lnTo>
                    <a:pt x="20829" y="883"/>
                  </a:lnTo>
                  <a:lnTo>
                    <a:pt x="21049" y="1285"/>
                  </a:lnTo>
                  <a:lnTo>
                    <a:pt x="21380" y="2489"/>
                  </a:lnTo>
                  <a:lnTo>
                    <a:pt x="21049" y="4818"/>
                  </a:lnTo>
                  <a:lnTo>
                    <a:pt x="19947" y="7307"/>
                  </a:lnTo>
                  <a:lnTo>
                    <a:pt x="17963" y="10198"/>
                  </a:lnTo>
                  <a:lnTo>
                    <a:pt x="15429" y="13088"/>
                  </a:lnTo>
                  <a:lnTo>
                    <a:pt x="15649" y="13329"/>
                  </a:lnTo>
                  <a:lnTo>
                    <a:pt x="18184" y="10198"/>
                  </a:lnTo>
                  <a:lnTo>
                    <a:pt x="20278" y="7307"/>
                  </a:lnTo>
                  <a:lnTo>
                    <a:pt x="21380" y="4818"/>
                  </a:lnTo>
                  <a:lnTo>
                    <a:pt x="21600" y="3533"/>
                  </a:lnTo>
                  <a:lnTo>
                    <a:pt x="21600" y="1847"/>
                  </a:lnTo>
                  <a:lnTo>
                    <a:pt x="21380" y="1285"/>
                  </a:lnTo>
                  <a:lnTo>
                    <a:pt x="21049" y="642"/>
                  </a:lnTo>
                  <a:lnTo>
                    <a:pt x="20498" y="401"/>
                  </a:lnTo>
                  <a:lnTo>
                    <a:pt x="19616" y="241"/>
                  </a:lnTo>
                  <a:lnTo>
                    <a:pt x="19065" y="0"/>
                  </a:lnTo>
                  <a:lnTo>
                    <a:pt x="17633" y="241"/>
                  </a:lnTo>
                  <a:lnTo>
                    <a:pt x="16200" y="642"/>
                  </a:lnTo>
                  <a:lnTo>
                    <a:pt x="14547" y="1445"/>
                  </a:lnTo>
                  <a:lnTo>
                    <a:pt x="12784" y="2329"/>
                  </a:lnTo>
                  <a:lnTo>
                    <a:pt x="11131" y="3533"/>
                  </a:lnTo>
                  <a:lnTo>
                    <a:pt x="9367" y="4978"/>
                  </a:lnTo>
                  <a:lnTo>
                    <a:pt x="7714" y="6665"/>
                  </a:lnTo>
                  <a:lnTo>
                    <a:pt x="5951" y="8351"/>
                  </a:lnTo>
                  <a:lnTo>
                    <a:pt x="5951" y="8512"/>
                  </a:lnTo>
                  <a:lnTo>
                    <a:pt x="5951" y="8351"/>
                  </a:lnTo>
                  <a:lnTo>
                    <a:pt x="3416" y="11402"/>
                  </a:lnTo>
                  <a:lnTo>
                    <a:pt x="1433" y="14373"/>
                  </a:lnTo>
                  <a:lnTo>
                    <a:pt x="220" y="16862"/>
                  </a:lnTo>
                  <a:lnTo>
                    <a:pt x="0" y="18067"/>
                  </a:lnTo>
                  <a:lnTo>
                    <a:pt x="0" y="19753"/>
                  </a:lnTo>
                  <a:lnTo>
                    <a:pt x="220" y="20396"/>
                  </a:lnTo>
                  <a:lnTo>
                    <a:pt x="551" y="20958"/>
                  </a:lnTo>
                  <a:lnTo>
                    <a:pt x="1102" y="21439"/>
                  </a:lnTo>
                  <a:lnTo>
                    <a:pt x="1653" y="21600"/>
                  </a:lnTo>
                  <a:lnTo>
                    <a:pt x="2535" y="21600"/>
                  </a:lnTo>
                  <a:lnTo>
                    <a:pt x="3967" y="21439"/>
                  </a:lnTo>
                  <a:lnTo>
                    <a:pt x="5400" y="20958"/>
                  </a:lnTo>
                  <a:lnTo>
                    <a:pt x="6833" y="20155"/>
                  </a:lnTo>
                  <a:lnTo>
                    <a:pt x="8486" y="19352"/>
                  </a:lnTo>
                  <a:lnTo>
                    <a:pt x="12233" y="16622"/>
                  </a:lnTo>
                  <a:lnTo>
                    <a:pt x="13996" y="14935"/>
                  </a:lnTo>
                  <a:lnTo>
                    <a:pt x="15649" y="13329"/>
                  </a:lnTo>
                  <a:lnTo>
                    <a:pt x="15429" y="13088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91440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245" name="Freeform 93"/>
            <p:cNvSpPr/>
            <p:nvPr/>
          </p:nvSpPr>
          <p:spPr>
            <a:xfrm>
              <a:off x="1757371" y="1951512"/>
              <a:ext cx="349253" cy="460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942" y="12513"/>
                  </a:moveTo>
                  <a:lnTo>
                    <a:pt x="12469" y="14077"/>
                  </a:lnTo>
                  <a:lnTo>
                    <a:pt x="10898" y="15567"/>
                  </a:lnTo>
                  <a:lnTo>
                    <a:pt x="9425" y="16759"/>
                  </a:lnTo>
                  <a:lnTo>
                    <a:pt x="7855" y="17876"/>
                  </a:lnTo>
                  <a:lnTo>
                    <a:pt x="6578" y="18695"/>
                  </a:lnTo>
                  <a:lnTo>
                    <a:pt x="5302" y="19440"/>
                  </a:lnTo>
                  <a:lnTo>
                    <a:pt x="4320" y="19663"/>
                  </a:lnTo>
                  <a:lnTo>
                    <a:pt x="3338" y="19812"/>
                  </a:lnTo>
                  <a:lnTo>
                    <a:pt x="2749" y="19663"/>
                  </a:lnTo>
                  <a:lnTo>
                    <a:pt x="2258" y="20408"/>
                  </a:lnTo>
                  <a:lnTo>
                    <a:pt x="2749" y="19663"/>
                  </a:lnTo>
                  <a:lnTo>
                    <a:pt x="2553" y="19291"/>
                  </a:lnTo>
                  <a:lnTo>
                    <a:pt x="2258" y="18472"/>
                  </a:lnTo>
                  <a:lnTo>
                    <a:pt x="2749" y="16535"/>
                  </a:lnTo>
                  <a:lnTo>
                    <a:pt x="3535" y="14450"/>
                  </a:lnTo>
                  <a:lnTo>
                    <a:pt x="5302" y="11768"/>
                  </a:lnTo>
                  <a:lnTo>
                    <a:pt x="7364" y="9012"/>
                  </a:lnTo>
                  <a:lnTo>
                    <a:pt x="8836" y="7523"/>
                  </a:lnTo>
                  <a:lnTo>
                    <a:pt x="10407" y="5959"/>
                  </a:lnTo>
                  <a:lnTo>
                    <a:pt x="13451" y="3650"/>
                  </a:lnTo>
                  <a:lnTo>
                    <a:pt x="15022" y="2905"/>
                  </a:lnTo>
                  <a:lnTo>
                    <a:pt x="16298" y="2309"/>
                  </a:lnTo>
                  <a:lnTo>
                    <a:pt x="17280" y="1937"/>
                  </a:lnTo>
                  <a:lnTo>
                    <a:pt x="18262" y="1713"/>
                  </a:lnTo>
                  <a:lnTo>
                    <a:pt x="18753" y="1937"/>
                  </a:lnTo>
                  <a:lnTo>
                    <a:pt x="19047" y="2086"/>
                  </a:lnTo>
                  <a:lnTo>
                    <a:pt x="19342" y="3054"/>
                  </a:lnTo>
                  <a:lnTo>
                    <a:pt x="18753" y="4767"/>
                  </a:lnTo>
                  <a:lnTo>
                    <a:pt x="17771" y="7150"/>
                  </a:lnTo>
                  <a:lnTo>
                    <a:pt x="16298" y="9608"/>
                  </a:lnTo>
                  <a:lnTo>
                    <a:pt x="13942" y="12513"/>
                  </a:lnTo>
                  <a:lnTo>
                    <a:pt x="16004" y="13481"/>
                  </a:lnTo>
                  <a:lnTo>
                    <a:pt x="18262" y="10577"/>
                  </a:lnTo>
                  <a:lnTo>
                    <a:pt x="20029" y="7672"/>
                  </a:lnTo>
                  <a:lnTo>
                    <a:pt x="21109" y="5214"/>
                  </a:lnTo>
                  <a:lnTo>
                    <a:pt x="21305" y="4022"/>
                  </a:lnTo>
                  <a:lnTo>
                    <a:pt x="21600" y="3054"/>
                  </a:lnTo>
                  <a:lnTo>
                    <a:pt x="21600" y="2309"/>
                  </a:lnTo>
                  <a:lnTo>
                    <a:pt x="21305" y="1564"/>
                  </a:lnTo>
                  <a:lnTo>
                    <a:pt x="20815" y="968"/>
                  </a:lnTo>
                  <a:lnTo>
                    <a:pt x="20029" y="372"/>
                  </a:lnTo>
                  <a:lnTo>
                    <a:pt x="19342" y="1117"/>
                  </a:lnTo>
                  <a:lnTo>
                    <a:pt x="20029" y="372"/>
                  </a:lnTo>
                  <a:lnTo>
                    <a:pt x="19047" y="149"/>
                  </a:lnTo>
                  <a:lnTo>
                    <a:pt x="18262" y="0"/>
                  </a:lnTo>
                  <a:lnTo>
                    <a:pt x="16789" y="149"/>
                  </a:lnTo>
                  <a:lnTo>
                    <a:pt x="15218" y="745"/>
                  </a:lnTo>
                  <a:lnTo>
                    <a:pt x="12665" y="1937"/>
                  </a:lnTo>
                  <a:lnTo>
                    <a:pt x="10407" y="3426"/>
                  </a:lnTo>
                  <a:lnTo>
                    <a:pt x="7855" y="5586"/>
                  </a:lnTo>
                  <a:lnTo>
                    <a:pt x="5596" y="8044"/>
                  </a:lnTo>
                  <a:lnTo>
                    <a:pt x="6578" y="8640"/>
                  </a:lnTo>
                  <a:lnTo>
                    <a:pt x="5596" y="8044"/>
                  </a:lnTo>
                  <a:lnTo>
                    <a:pt x="3338" y="10949"/>
                  </a:lnTo>
                  <a:lnTo>
                    <a:pt x="1473" y="13705"/>
                  </a:lnTo>
                  <a:lnTo>
                    <a:pt x="491" y="16163"/>
                  </a:lnTo>
                  <a:lnTo>
                    <a:pt x="295" y="17354"/>
                  </a:lnTo>
                  <a:lnTo>
                    <a:pt x="0" y="18472"/>
                  </a:lnTo>
                  <a:lnTo>
                    <a:pt x="295" y="19291"/>
                  </a:lnTo>
                  <a:lnTo>
                    <a:pt x="491" y="20036"/>
                  </a:lnTo>
                  <a:lnTo>
                    <a:pt x="785" y="20632"/>
                  </a:lnTo>
                  <a:lnTo>
                    <a:pt x="1473" y="21153"/>
                  </a:lnTo>
                  <a:lnTo>
                    <a:pt x="2553" y="21377"/>
                  </a:lnTo>
                  <a:lnTo>
                    <a:pt x="3338" y="21600"/>
                  </a:lnTo>
                  <a:lnTo>
                    <a:pt x="4811" y="21377"/>
                  </a:lnTo>
                  <a:lnTo>
                    <a:pt x="6382" y="20781"/>
                  </a:lnTo>
                  <a:lnTo>
                    <a:pt x="8640" y="19663"/>
                  </a:lnTo>
                  <a:lnTo>
                    <a:pt x="11193" y="18099"/>
                  </a:lnTo>
                  <a:lnTo>
                    <a:pt x="13451" y="16014"/>
                  </a:lnTo>
                  <a:lnTo>
                    <a:pt x="16004" y="13481"/>
                  </a:lnTo>
                  <a:lnTo>
                    <a:pt x="13942" y="12513"/>
                  </a:lnTo>
                  <a:close/>
                </a:path>
              </a:pathLst>
            </a:custGeom>
            <a:solidFill>
              <a:srgbClr val="93959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91440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246" name="Freeform 94"/>
            <p:cNvSpPr/>
            <p:nvPr/>
          </p:nvSpPr>
          <p:spPr>
            <a:xfrm>
              <a:off x="2352683" y="1392712"/>
              <a:ext cx="115892" cy="1968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3847" y="21600"/>
                  </a:lnTo>
                  <a:lnTo>
                    <a:pt x="8581" y="21252"/>
                  </a:lnTo>
                  <a:lnTo>
                    <a:pt x="10652" y="20729"/>
                  </a:lnTo>
                  <a:lnTo>
                    <a:pt x="15386" y="18987"/>
                  </a:lnTo>
                  <a:lnTo>
                    <a:pt x="16866" y="17071"/>
                  </a:lnTo>
                  <a:lnTo>
                    <a:pt x="17753" y="15329"/>
                  </a:lnTo>
                  <a:lnTo>
                    <a:pt x="19233" y="13065"/>
                  </a:lnTo>
                  <a:lnTo>
                    <a:pt x="20712" y="5923"/>
                  </a:lnTo>
                  <a:lnTo>
                    <a:pt x="21600" y="523"/>
                  </a:lnTo>
                  <a:lnTo>
                    <a:pt x="14499" y="0"/>
                  </a:lnTo>
                  <a:lnTo>
                    <a:pt x="13907" y="3135"/>
                  </a:lnTo>
                  <a:lnTo>
                    <a:pt x="13019" y="10277"/>
                  </a:lnTo>
                  <a:lnTo>
                    <a:pt x="11540" y="13587"/>
                  </a:lnTo>
                  <a:lnTo>
                    <a:pt x="10652" y="15329"/>
                  </a:lnTo>
                  <a:lnTo>
                    <a:pt x="13907" y="16200"/>
                  </a:lnTo>
                  <a:lnTo>
                    <a:pt x="10652" y="15329"/>
                  </a:lnTo>
                  <a:lnTo>
                    <a:pt x="8581" y="16723"/>
                  </a:lnTo>
                  <a:lnTo>
                    <a:pt x="6805" y="17071"/>
                  </a:lnTo>
                  <a:lnTo>
                    <a:pt x="5326" y="17594"/>
                  </a:lnTo>
                  <a:lnTo>
                    <a:pt x="0" y="17594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93959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91440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247" name="Freeform 95"/>
            <p:cNvSpPr/>
            <p:nvPr/>
          </p:nvSpPr>
          <p:spPr>
            <a:xfrm>
              <a:off x="2184408" y="965674"/>
              <a:ext cx="307980" cy="427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810" y="8512"/>
                  </a:moveTo>
                  <a:lnTo>
                    <a:pt x="17592" y="10599"/>
                  </a:lnTo>
                  <a:lnTo>
                    <a:pt x="19039" y="12687"/>
                  </a:lnTo>
                  <a:lnTo>
                    <a:pt x="20153" y="14775"/>
                  </a:lnTo>
                  <a:lnTo>
                    <a:pt x="21043" y="16622"/>
                  </a:lnTo>
                  <a:lnTo>
                    <a:pt x="21600" y="18308"/>
                  </a:lnTo>
                  <a:lnTo>
                    <a:pt x="21600" y="19512"/>
                  </a:lnTo>
                  <a:lnTo>
                    <a:pt x="21266" y="20556"/>
                  </a:lnTo>
                  <a:lnTo>
                    <a:pt x="21043" y="20958"/>
                  </a:lnTo>
                  <a:lnTo>
                    <a:pt x="20487" y="21359"/>
                  </a:lnTo>
                  <a:lnTo>
                    <a:pt x="19930" y="21359"/>
                  </a:lnTo>
                  <a:lnTo>
                    <a:pt x="19262" y="21600"/>
                  </a:lnTo>
                  <a:lnTo>
                    <a:pt x="17814" y="21359"/>
                  </a:lnTo>
                  <a:lnTo>
                    <a:pt x="16144" y="20797"/>
                  </a:lnTo>
                  <a:lnTo>
                    <a:pt x="14140" y="19914"/>
                  </a:lnTo>
                  <a:lnTo>
                    <a:pt x="10132" y="17023"/>
                  </a:lnTo>
                  <a:lnTo>
                    <a:pt x="8016" y="15176"/>
                  </a:lnTo>
                  <a:lnTo>
                    <a:pt x="6012" y="13088"/>
                  </a:lnTo>
                  <a:lnTo>
                    <a:pt x="4008" y="10760"/>
                  </a:lnTo>
                  <a:lnTo>
                    <a:pt x="2561" y="8672"/>
                  </a:lnTo>
                  <a:lnTo>
                    <a:pt x="1447" y="6825"/>
                  </a:lnTo>
                  <a:lnTo>
                    <a:pt x="557" y="4978"/>
                  </a:lnTo>
                  <a:lnTo>
                    <a:pt x="0" y="3292"/>
                  </a:lnTo>
                  <a:lnTo>
                    <a:pt x="0" y="1847"/>
                  </a:lnTo>
                  <a:lnTo>
                    <a:pt x="557" y="803"/>
                  </a:lnTo>
                  <a:lnTo>
                    <a:pt x="891" y="401"/>
                  </a:lnTo>
                  <a:lnTo>
                    <a:pt x="1113" y="161"/>
                  </a:lnTo>
                  <a:lnTo>
                    <a:pt x="1781" y="0"/>
                  </a:lnTo>
                  <a:lnTo>
                    <a:pt x="2338" y="0"/>
                  </a:lnTo>
                  <a:lnTo>
                    <a:pt x="4008" y="161"/>
                  </a:lnTo>
                  <a:lnTo>
                    <a:pt x="5790" y="803"/>
                  </a:lnTo>
                  <a:lnTo>
                    <a:pt x="7460" y="1686"/>
                  </a:lnTo>
                  <a:lnTo>
                    <a:pt x="9464" y="2891"/>
                  </a:lnTo>
                  <a:lnTo>
                    <a:pt x="11468" y="4577"/>
                  </a:lnTo>
                  <a:lnTo>
                    <a:pt x="13806" y="6424"/>
                  </a:lnTo>
                  <a:lnTo>
                    <a:pt x="15810" y="8512"/>
                  </a:lnTo>
                  <a:close/>
                </a:path>
              </a:pathLst>
            </a:custGeom>
            <a:solidFill>
              <a:srgbClr val="F9F06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91440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248" name="Freeform 97"/>
            <p:cNvSpPr/>
            <p:nvPr/>
          </p:nvSpPr>
          <p:spPr>
            <a:xfrm>
              <a:off x="2184408" y="965674"/>
              <a:ext cx="307980" cy="427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810" y="8512"/>
                  </a:moveTo>
                  <a:lnTo>
                    <a:pt x="18148" y="11643"/>
                  </a:lnTo>
                  <a:lnTo>
                    <a:pt x="19930" y="14293"/>
                  </a:lnTo>
                  <a:lnTo>
                    <a:pt x="21043" y="17023"/>
                  </a:lnTo>
                  <a:lnTo>
                    <a:pt x="21600" y="19111"/>
                  </a:lnTo>
                  <a:lnTo>
                    <a:pt x="21266" y="20315"/>
                  </a:lnTo>
                  <a:lnTo>
                    <a:pt x="21043" y="20958"/>
                  </a:lnTo>
                  <a:lnTo>
                    <a:pt x="20487" y="21199"/>
                  </a:lnTo>
                  <a:lnTo>
                    <a:pt x="19930" y="21359"/>
                  </a:lnTo>
                  <a:lnTo>
                    <a:pt x="19262" y="21600"/>
                  </a:lnTo>
                  <a:lnTo>
                    <a:pt x="17814" y="21359"/>
                  </a:lnTo>
                  <a:lnTo>
                    <a:pt x="16367" y="20958"/>
                  </a:lnTo>
                  <a:lnTo>
                    <a:pt x="15031" y="20155"/>
                  </a:lnTo>
                  <a:lnTo>
                    <a:pt x="13249" y="19111"/>
                  </a:lnTo>
                  <a:lnTo>
                    <a:pt x="9464" y="16381"/>
                  </a:lnTo>
                  <a:lnTo>
                    <a:pt x="7794" y="14775"/>
                  </a:lnTo>
                  <a:lnTo>
                    <a:pt x="6012" y="13088"/>
                  </a:lnTo>
                  <a:lnTo>
                    <a:pt x="3452" y="9957"/>
                  </a:lnTo>
                  <a:lnTo>
                    <a:pt x="1781" y="7066"/>
                  </a:lnTo>
                  <a:lnTo>
                    <a:pt x="557" y="4577"/>
                  </a:lnTo>
                  <a:lnTo>
                    <a:pt x="0" y="2489"/>
                  </a:lnTo>
                  <a:lnTo>
                    <a:pt x="334" y="1044"/>
                  </a:lnTo>
                  <a:lnTo>
                    <a:pt x="891" y="642"/>
                  </a:lnTo>
                  <a:lnTo>
                    <a:pt x="1113" y="161"/>
                  </a:lnTo>
                  <a:lnTo>
                    <a:pt x="1781" y="0"/>
                  </a:lnTo>
                  <a:lnTo>
                    <a:pt x="2561" y="0"/>
                  </a:lnTo>
                  <a:lnTo>
                    <a:pt x="3786" y="161"/>
                  </a:lnTo>
                  <a:lnTo>
                    <a:pt x="5233" y="642"/>
                  </a:lnTo>
                  <a:lnTo>
                    <a:pt x="6903" y="1445"/>
                  </a:lnTo>
                  <a:lnTo>
                    <a:pt x="8685" y="2248"/>
                  </a:lnTo>
                  <a:lnTo>
                    <a:pt x="10355" y="3533"/>
                  </a:lnTo>
                  <a:lnTo>
                    <a:pt x="12136" y="4978"/>
                  </a:lnTo>
                  <a:lnTo>
                    <a:pt x="13806" y="6665"/>
                  </a:lnTo>
                  <a:lnTo>
                    <a:pt x="15810" y="8512"/>
                  </a:lnTo>
                  <a:lnTo>
                    <a:pt x="14140" y="6665"/>
                  </a:lnTo>
                  <a:lnTo>
                    <a:pt x="12359" y="4978"/>
                  </a:lnTo>
                  <a:lnTo>
                    <a:pt x="10355" y="3533"/>
                  </a:lnTo>
                  <a:lnTo>
                    <a:pt x="8685" y="2248"/>
                  </a:lnTo>
                  <a:lnTo>
                    <a:pt x="6903" y="1204"/>
                  </a:lnTo>
                  <a:lnTo>
                    <a:pt x="5233" y="642"/>
                  </a:lnTo>
                  <a:lnTo>
                    <a:pt x="3786" y="0"/>
                  </a:lnTo>
                  <a:lnTo>
                    <a:pt x="1781" y="0"/>
                  </a:lnTo>
                  <a:lnTo>
                    <a:pt x="1113" y="161"/>
                  </a:lnTo>
                  <a:lnTo>
                    <a:pt x="557" y="642"/>
                  </a:lnTo>
                  <a:lnTo>
                    <a:pt x="334" y="1044"/>
                  </a:lnTo>
                  <a:lnTo>
                    <a:pt x="0" y="1686"/>
                  </a:lnTo>
                  <a:lnTo>
                    <a:pt x="0" y="2489"/>
                  </a:lnTo>
                  <a:lnTo>
                    <a:pt x="334" y="4577"/>
                  </a:lnTo>
                  <a:lnTo>
                    <a:pt x="1447" y="7066"/>
                  </a:lnTo>
                  <a:lnTo>
                    <a:pt x="3452" y="9957"/>
                  </a:lnTo>
                  <a:lnTo>
                    <a:pt x="5790" y="13088"/>
                  </a:lnTo>
                  <a:lnTo>
                    <a:pt x="7794" y="14935"/>
                  </a:lnTo>
                  <a:lnTo>
                    <a:pt x="9464" y="16622"/>
                  </a:lnTo>
                  <a:lnTo>
                    <a:pt x="11245" y="18067"/>
                  </a:lnTo>
                  <a:lnTo>
                    <a:pt x="12915" y="19271"/>
                  </a:lnTo>
                  <a:lnTo>
                    <a:pt x="14697" y="20155"/>
                  </a:lnTo>
                  <a:lnTo>
                    <a:pt x="16367" y="20958"/>
                  </a:lnTo>
                  <a:lnTo>
                    <a:pt x="17814" y="21359"/>
                  </a:lnTo>
                  <a:lnTo>
                    <a:pt x="19262" y="21600"/>
                  </a:lnTo>
                  <a:lnTo>
                    <a:pt x="19930" y="21600"/>
                  </a:lnTo>
                  <a:lnTo>
                    <a:pt x="20487" y="21359"/>
                  </a:lnTo>
                  <a:lnTo>
                    <a:pt x="21043" y="20958"/>
                  </a:lnTo>
                  <a:lnTo>
                    <a:pt x="21266" y="20556"/>
                  </a:lnTo>
                  <a:lnTo>
                    <a:pt x="21600" y="19914"/>
                  </a:lnTo>
                  <a:lnTo>
                    <a:pt x="21600" y="19111"/>
                  </a:lnTo>
                  <a:lnTo>
                    <a:pt x="21266" y="17023"/>
                  </a:lnTo>
                  <a:lnTo>
                    <a:pt x="20153" y="14293"/>
                  </a:lnTo>
                  <a:lnTo>
                    <a:pt x="18482" y="11402"/>
                  </a:lnTo>
                  <a:lnTo>
                    <a:pt x="15810" y="8512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91440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249" name="Freeform 98"/>
            <p:cNvSpPr/>
            <p:nvPr/>
          </p:nvSpPr>
          <p:spPr>
            <a:xfrm>
              <a:off x="2184408" y="965674"/>
              <a:ext cx="312743" cy="427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350" y="8512"/>
                  </a:moveTo>
                  <a:lnTo>
                    <a:pt x="17872" y="11643"/>
                  </a:lnTo>
                  <a:lnTo>
                    <a:pt x="19626" y="14534"/>
                  </a:lnTo>
                  <a:lnTo>
                    <a:pt x="20723" y="17023"/>
                  </a:lnTo>
                  <a:lnTo>
                    <a:pt x="21271" y="19111"/>
                  </a:lnTo>
                  <a:lnTo>
                    <a:pt x="20942" y="20315"/>
                  </a:lnTo>
                  <a:lnTo>
                    <a:pt x="20394" y="20797"/>
                  </a:lnTo>
                  <a:lnTo>
                    <a:pt x="20175" y="21199"/>
                  </a:lnTo>
                  <a:lnTo>
                    <a:pt x="19626" y="21359"/>
                  </a:lnTo>
                  <a:lnTo>
                    <a:pt x="18749" y="21359"/>
                  </a:lnTo>
                  <a:lnTo>
                    <a:pt x="17543" y="21199"/>
                  </a:lnTo>
                  <a:lnTo>
                    <a:pt x="16118" y="20797"/>
                  </a:lnTo>
                  <a:lnTo>
                    <a:pt x="14802" y="20155"/>
                  </a:lnTo>
                  <a:lnTo>
                    <a:pt x="13048" y="19111"/>
                  </a:lnTo>
                  <a:lnTo>
                    <a:pt x="9320" y="16381"/>
                  </a:lnTo>
                  <a:lnTo>
                    <a:pt x="7675" y="14775"/>
                  </a:lnTo>
                  <a:lnTo>
                    <a:pt x="5921" y="13088"/>
                  </a:lnTo>
                  <a:lnTo>
                    <a:pt x="3399" y="9957"/>
                  </a:lnTo>
                  <a:lnTo>
                    <a:pt x="1754" y="7066"/>
                  </a:lnTo>
                  <a:lnTo>
                    <a:pt x="548" y="4577"/>
                  </a:lnTo>
                  <a:lnTo>
                    <a:pt x="329" y="2489"/>
                  </a:lnTo>
                  <a:lnTo>
                    <a:pt x="548" y="1044"/>
                  </a:lnTo>
                  <a:lnTo>
                    <a:pt x="877" y="642"/>
                  </a:lnTo>
                  <a:lnTo>
                    <a:pt x="1974" y="161"/>
                  </a:lnTo>
                  <a:lnTo>
                    <a:pt x="3728" y="161"/>
                  </a:lnTo>
                  <a:lnTo>
                    <a:pt x="5153" y="642"/>
                  </a:lnTo>
                  <a:lnTo>
                    <a:pt x="6798" y="1445"/>
                  </a:lnTo>
                  <a:lnTo>
                    <a:pt x="8552" y="2489"/>
                  </a:lnTo>
                  <a:lnTo>
                    <a:pt x="10197" y="3694"/>
                  </a:lnTo>
                  <a:lnTo>
                    <a:pt x="11951" y="5219"/>
                  </a:lnTo>
                  <a:lnTo>
                    <a:pt x="13596" y="6825"/>
                  </a:lnTo>
                  <a:lnTo>
                    <a:pt x="15350" y="8512"/>
                  </a:lnTo>
                  <a:lnTo>
                    <a:pt x="15570" y="8512"/>
                  </a:lnTo>
                  <a:lnTo>
                    <a:pt x="13925" y="6665"/>
                  </a:lnTo>
                  <a:lnTo>
                    <a:pt x="12171" y="4978"/>
                  </a:lnTo>
                  <a:lnTo>
                    <a:pt x="10197" y="3533"/>
                  </a:lnTo>
                  <a:lnTo>
                    <a:pt x="8552" y="2248"/>
                  </a:lnTo>
                  <a:lnTo>
                    <a:pt x="6798" y="1204"/>
                  </a:lnTo>
                  <a:lnTo>
                    <a:pt x="5373" y="642"/>
                  </a:lnTo>
                  <a:lnTo>
                    <a:pt x="3728" y="0"/>
                  </a:lnTo>
                  <a:lnTo>
                    <a:pt x="1754" y="0"/>
                  </a:lnTo>
                  <a:lnTo>
                    <a:pt x="1096" y="161"/>
                  </a:lnTo>
                  <a:lnTo>
                    <a:pt x="548" y="642"/>
                  </a:lnTo>
                  <a:lnTo>
                    <a:pt x="329" y="1044"/>
                  </a:lnTo>
                  <a:lnTo>
                    <a:pt x="0" y="1686"/>
                  </a:lnTo>
                  <a:lnTo>
                    <a:pt x="0" y="2489"/>
                  </a:lnTo>
                  <a:lnTo>
                    <a:pt x="329" y="4577"/>
                  </a:lnTo>
                  <a:lnTo>
                    <a:pt x="1425" y="7227"/>
                  </a:lnTo>
                  <a:lnTo>
                    <a:pt x="3399" y="10198"/>
                  </a:lnTo>
                  <a:lnTo>
                    <a:pt x="5702" y="13088"/>
                  </a:lnTo>
                  <a:lnTo>
                    <a:pt x="7346" y="14935"/>
                  </a:lnTo>
                  <a:lnTo>
                    <a:pt x="9320" y="16622"/>
                  </a:lnTo>
                  <a:lnTo>
                    <a:pt x="11074" y="18067"/>
                  </a:lnTo>
                  <a:lnTo>
                    <a:pt x="12719" y="19271"/>
                  </a:lnTo>
                  <a:lnTo>
                    <a:pt x="14473" y="20315"/>
                  </a:lnTo>
                  <a:lnTo>
                    <a:pt x="16118" y="20958"/>
                  </a:lnTo>
                  <a:lnTo>
                    <a:pt x="17543" y="21359"/>
                  </a:lnTo>
                  <a:lnTo>
                    <a:pt x="18749" y="21600"/>
                  </a:lnTo>
                  <a:lnTo>
                    <a:pt x="19626" y="21600"/>
                  </a:lnTo>
                  <a:lnTo>
                    <a:pt x="20175" y="21359"/>
                  </a:lnTo>
                  <a:lnTo>
                    <a:pt x="20175" y="21199"/>
                  </a:lnTo>
                  <a:lnTo>
                    <a:pt x="20175" y="21359"/>
                  </a:lnTo>
                  <a:lnTo>
                    <a:pt x="20723" y="20958"/>
                  </a:lnTo>
                  <a:lnTo>
                    <a:pt x="20942" y="20556"/>
                  </a:lnTo>
                  <a:lnTo>
                    <a:pt x="21271" y="19914"/>
                  </a:lnTo>
                  <a:lnTo>
                    <a:pt x="21600" y="19111"/>
                  </a:lnTo>
                  <a:lnTo>
                    <a:pt x="20942" y="17023"/>
                  </a:lnTo>
                  <a:lnTo>
                    <a:pt x="19846" y="14293"/>
                  </a:lnTo>
                  <a:lnTo>
                    <a:pt x="18201" y="11402"/>
                  </a:lnTo>
                  <a:lnTo>
                    <a:pt x="15570" y="8512"/>
                  </a:lnTo>
                  <a:lnTo>
                    <a:pt x="15350" y="8512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91440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250" name="Freeform 99"/>
            <p:cNvSpPr/>
            <p:nvPr/>
          </p:nvSpPr>
          <p:spPr>
            <a:xfrm>
              <a:off x="2168533" y="948213"/>
              <a:ext cx="344493" cy="460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135" y="8863"/>
                  </a:moveTo>
                  <a:lnTo>
                    <a:pt x="16225" y="11768"/>
                  </a:lnTo>
                  <a:lnTo>
                    <a:pt x="18017" y="14524"/>
                  </a:lnTo>
                  <a:lnTo>
                    <a:pt x="18813" y="16833"/>
                  </a:lnTo>
                  <a:lnTo>
                    <a:pt x="19311" y="18546"/>
                  </a:lnTo>
                  <a:lnTo>
                    <a:pt x="19012" y="19514"/>
                  </a:lnTo>
                  <a:lnTo>
                    <a:pt x="18813" y="19887"/>
                  </a:lnTo>
                  <a:lnTo>
                    <a:pt x="17519" y="19887"/>
                  </a:lnTo>
                  <a:lnTo>
                    <a:pt x="16225" y="19514"/>
                  </a:lnTo>
                  <a:lnTo>
                    <a:pt x="14433" y="18323"/>
                  </a:lnTo>
                  <a:lnTo>
                    <a:pt x="12044" y="16833"/>
                  </a:lnTo>
                  <a:lnTo>
                    <a:pt x="9755" y="14673"/>
                  </a:lnTo>
                  <a:lnTo>
                    <a:pt x="7167" y="12364"/>
                  </a:lnTo>
                  <a:lnTo>
                    <a:pt x="5076" y="9683"/>
                  </a:lnTo>
                  <a:lnTo>
                    <a:pt x="3583" y="7150"/>
                  </a:lnTo>
                  <a:lnTo>
                    <a:pt x="2588" y="4841"/>
                  </a:lnTo>
                  <a:lnTo>
                    <a:pt x="2289" y="3128"/>
                  </a:lnTo>
                  <a:lnTo>
                    <a:pt x="2289" y="2160"/>
                  </a:lnTo>
                  <a:lnTo>
                    <a:pt x="2787" y="1788"/>
                  </a:lnTo>
                  <a:lnTo>
                    <a:pt x="4081" y="1788"/>
                  </a:lnTo>
                  <a:lnTo>
                    <a:pt x="5076" y="2160"/>
                  </a:lnTo>
                  <a:lnTo>
                    <a:pt x="7167" y="3128"/>
                  </a:lnTo>
                  <a:lnTo>
                    <a:pt x="9456" y="4692"/>
                  </a:lnTo>
                  <a:lnTo>
                    <a:pt x="11845" y="6554"/>
                  </a:lnTo>
                  <a:lnTo>
                    <a:pt x="14135" y="9087"/>
                  </a:lnTo>
                  <a:lnTo>
                    <a:pt x="15926" y="8119"/>
                  </a:lnTo>
                  <a:lnTo>
                    <a:pt x="14433" y="6406"/>
                  </a:lnTo>
                  <a:lnTo>
                    <a:pt x="12841" y="4841"/>
                  </a:lnTo>
                  <a:lnTo>
                    <a:pt x="11049" y="3501"/>
                  </a:lnTo>
                  <a:lnTo>
                    <a:pt x="9456" y="2383"/>
                  </a:lnTo>
                  <a:lnTo>
                    <a:pt x="7963" y="1415"/>
                  </a:lnTo>
                  <a:lnTo>
                    <a:pt x="6371" y="596"/>
                  </a:lnTo>
                  <a:lnTo>
                    <a:pt x="4877" y="0"/>
                  </a:lnTo>
                  <a:lnTo>
                    <a:pt x="2289" y="0"/>
                  </a:lnTo>
                  <a:lnTo>
                    <a:pt x="1493" y="447"/>
                  </a:lnTo>
                  <a:lnTo>
                    <a:pt x="697" y="819"/>
                  </a:lnTo>
                  <a:lnTo>
                    <a:pt x="199" y="1564"/>
                  </a:lnTo>
                  <a:lnTo>
                    <a:pt x="0" y="2383"/>
                  </a:lnTo>
                  <a:lnTo>
                    <a:pt x="0" y="4097"/>
                  </a:lnTo>
                  <a:lnTo>
                    <a:pt x="199" y="5214"/>
                  </a:lnTo>
                  <a:lnTo>
                    <a:pt x="1294" y="7746"/>
                  </a:lnTo>
                  <a:lnTo>
                    <a:pt x="3086" y="10428"/>
                  </a:lnTo>
                  <a:lnTo>
                    <a:pt x="5375" y="13332"/>
                  </a:lnTo>
                  <a:lnTo>
                    <a:pt x="8759" y="16610"/>
                  </a:lnTo>
                  <a:lnTo>
                    <a:pt x="10253" y="17950"/>
                  </a:lnTo>
                  <a:lnTo>
                    <a:pt x="12044" y="19142"/>
                  </a:lnTo>
                  <a:lnTo>
                    <a:pt x="13637" y="20259"/>
                  </a:lnTo>
                  <a:lnTo>
                    <a:pt x="15130" y="21079"/>
                  </a:lnTo>
                  <a:lnTo>
                    <a:pt x="16723" y="21451"/>
                  </a:lnTo>
                  <a:lnTo>
                    <a:pt x="18216" y="21600"/>
                  </a:lnTo>
                  <a:lnTo>
                    <a:pt x="19012" y="21600"/>
                  </a:lnTo>
                  <a:lnTo>
                    <a:pt x="20007" y="21228"/>
                  </a:lnTo>
                  <a:lnTo>
                    <a:pt x="19311" y="20483"/>
                  </a:lnTo>
                  <a:lnTo>
                    <a:pt x="19808" y="21228"/>
                  </a:lnTo>
                  <a:lnTo>
                    <a:pt x="20605" y="20855"/>
                  </a:lnTo>
                  <a:lnTo>
                    <a:pt x="21102" y="20110"/>
                  </a:lnTo>
                  <a:lnTo>
                    <a:pt x="21301" y="19291"/>
                  </a:lnTo>
                  <a:lnTo>
                    <a:pt x="21600" y="18546"/>
                  </a:lnTo>
                  <a:lnTo>
                    <a:pt x="21301" y="17578"/>
                  </a:lnTo>
                  <a:lnTo>
                    <a:pt x="21102" y="16386"/>
                  </a:lnTo>
                  <a:lnTo>
                    <a:pt x="20007" y="13928"/>
                  </a:lnTo>
                  <a:lnTo>
                    <a:pt x="18216" y="11023"/>
                  </a:lnTo>
                  <a:lnTo>
                    <a:pt x="15926" y="8119"/>
                  </a:lnTo>
                  <a:lnTo>
                    <a:pt x="14135" y="8863"/>
                  </a:lnTo>
                  <a:close/>
                </a:path>
              </a:pathLst>
            </a:custGeom>
            <a:solidFill>
              <a:srgbClr val="93959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91440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251" name="Freeform 100"/>
            <p:cNvSpPr/>
            <p:nvPr/>
          </p:nvSpPr>
          <p:spPr>
            <a:xfrm>
              <a:off x="2197108" y="546575"/>
              <a:ext cx="336555" cy="4016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774" y="13660"/>
                  </a:moveTo>
                  <a:lnTo>
                    <a:pt x="16811" y="11440"/>
                  </a:lnTo>
                  <a:lnTo>
                    <a:pt x="18442" y="9306"/>
                  </a:lnTo>
                  <a:lnTo>
                    <a:pt x="19766" y="7257"/>
                  </a:lnTo>
                  <a:lnTo>
                    <a:pt x="20785" y="5293"/>
                  </a:lnTo>
                  <a:lnTo>
                    <a:pt x="21294" y="3757"/>
                  </a:lnTo>
                  <a:lnTo>
                    <a:pt x="21600" y="2220"/>
                  </a:lnTo>
                  <a:lnTo>
                    <a:pt x="21294" y="1110"/>
                  </a:lnTo>
                  <a:lnTo>
                    <a:pt x="21091" y="683"/>
                  </a:lnTo>
                  <a:lnTo>
                    <a:pt x="20785" y="427"/>
                  </a:lnTo>
                  <a:lnTo>
                    <a:pt x="19766" y="0"/>
                  </a:lnTo>
                  <a:lnTo>
                    <a:pt x="18136" y="171"/>
                  </a:lnTo>
                  <a:lnTo>
                    <a:pt x="16608" y="683"/>
                  </a:lnTo>
                  <a:lnTo>
                    <a:pt x="14774" y="1537"/>
                  </a:lnTo>
                  <a:lnTo>
                    <a:pt x="12940" y="2647"/>
                  </a:lnTo>
                  <a:lnTo>
                    <a:pt x="10800" y="4183"/>
                  </a:lnTo>
                  <a:lnTo>
                    <a:pt x="8660" y="5976"/>
                  </a:lnTo>
                  <a:lnTo>
                    <a:pt x="6521" y="8196"/>
                  </a:lnTo>
                  <a:lnTo>
                    <a:pt x="4687" y="10160"/>
                  </a:lnTo>
                  <a:lnTo>
                    <a:pt x="2853" y="12379"/>
                  </a:lnTo>
                  <a:lnTo>
                    <a:pt x="1528" y="14343"/>
                  </a:lnTo>
                  <a:lnTo>
                    <a:pt x="815" y="16307"/>
                  </a:lnTo>
                  <a:lnTo>
                    <a:pt x="0" y="17843"/>
                  </a:lnTo>
                  <a:lnTo>
                    <a:pt x="0" y="20575"/>
                  </a:lnTo>
                  <a:lnTo>
                    <a:pt x="204" y="21002"/>
                  </a:lnTo>
                  <a:lnTo>
                    <a:pt x="815" y="21173"/>
                  </a:lnTo>
                  <a:lnTo>
                    <a:pt x="1325" y="21429"/>
                  </a:lnTo>
                  <a:lnTo>
                    <a:pt x="1834" y="21600"/>
                  </a:lnTo>
                  <a:lnTo>
                    <a:pt x="3158" y="21600"/>
                  </a:lnTo>
                  <a:lnTo>
                    <a:pt x="4687" y="21002"/>
                  </a:lnTo>
                  <a:lnTo>
                    <a:pt x="6521" y="20063"/>
                  </a:lnTo>
                  <a:lnTo>
                    <a:pt x="8660" y="18953"/>
                  </a:lnTo>
                  <a:lnTo>
                    <a:pt x="10800" y="17417"/>
                  </a:lnTo>
                  <a:lnTo>
                    <a:pt x="12940" y="15709"/>
                  </a:lnTo>
                  <a:lnTo>
                    <a:pt x="14774" y="13660"/>
                  </a:lnTo>
                  <a:close/>
                </a:path>
              </a:pathLst>
            </a:custGeom>
            <a:solidFill>
              <a:srgbClr val="F9F06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91440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252" name="Freeform 102"/>
            <p:cNvSpPr/>
            <p:nvPr/>
          </p:nvSpPr>
          <p:spPr>
            <a:xfrm>
              <a:off x="2192346" y="546575"/>
              <a:ext cx="341318" cy="4016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070" y="13660"/>
                  </a:moveTo>
                  <a:lnTo>
                    <a:pt x="17682" y="10416"/>
                  </a:lnTo>
                  <a:lnTo>
                    <a:pt x="19792" y="7257"/>
                  </a:lnTo>
                  <a:lnTo>
                    <a:pt x="21098" y="4440"/>
                  </a:lnTo>
                  <a:lnTo>
                    <a:pt x="21600" y="3330"/>
                  </a:lnTo>
                  <a:lnTo>
                    <a:pt x="21600" y="2220"/>
                  </a:lnTo>
                  <a:lnTo>
                    <a:pt x="21299" y="1110"/>
                  </a:lnTo>
                  <a:lnTo>
                    <a:pt x="21098" y="683"/>
                  </a:lnTo>
                  <a:lnTo>
                    <a:pt x="20796" y="171"/>
                  </a:lnTo>
                  <a:lnTo>
                    <a:pt x="19993" y="0"/>
                  </a:lnTo>
                  <a:lnTo>
                    <a:pt x="18184" y="0"/>
                  </a:lnTo>
                  <a:lnTo>
                    <a:pt x="16677" y="427"/>
                  </a:lnTo>
                  <a:lnTo>
                    <a:pt x="15070" y="1281"/>
                  </a:lnTo>
                  <a:lnTo>
                    <a:pt x="13563" y="2220"/>
                  </a:lnTo>
                  <a:lnTo>
                    <a:pt x="11955" y="3330"/>
                  </a:lnTo>
                  <a:lnTo>
                    <a:pt x="10147" y="4610"/>
                  </a:lnTo>
                  <a:lnTo>
                    <a:pt x="6731" y="7940"/>
                  </a:lnTo>
                  <a:lnTo>
                    <a:pt x="3918" y="11270"/>
                  </a:lnTo>
                  <a:lnTo>
                    <a:pt x="1808" y="14343"/>
                  </a:lnTo>
                  <a:lnTo>
                    <a:pt x="502" y="17246"/>
                  </a:lnTo>
                  <a:lnTo>
                    <a:pt x="301" y="18356"/>
                  </a:lnTo>
                  <a:lnTo>
                    <a:pt x="0" y="19466"/>
                  </a:lnTo>
                  <a:lnTo>
                    <a:pt x="301" y="20575"/>
                  </a:lnTo>
                  <a:lnTo>
                    <a:pt x="502" y="21002"/>
                  </a:lnTo>
                  <a:lnTo>
                    <a:pt x="1105" y="21429"/>
                  </a:lnTo>
                  <a:lnTo>
                    <a:pt x="1607" y="21600"/>
                  </a:lnTo>
                  <a:lnTo>
                    <a:pt x="3617" y="21600"/>
                  </a:lnTo>
                  <a:lnTo>
                    <a:pt x="4923" y="21173"/>
                  </a:lnTo>
                  <a:lnTo>
                    <a:pt x="6530" y="20575"/>
                  </a:lnTo>
                  <a:lnTo>
                    <a:pt x="8037" y="19466"/>
                  </a:lnTo>
                  <a:lnTo>
                    <a:pt x="9846" y="18356"/>
                  </a:lnTo>
                  <a:lnTo>
                    <a:pt x="13261" y="15453"/>
                  </a:lnTo>
                  <a:lnTo>
                    <a:pt x="15070" y="13660"/>
                  </a:lnTo>
                  <a:lnTo>
                    <a:pt x="14869" y="13489"/>
                  </a:lnTo>
                  <a:lnTo>
                    <a:pt x="13261" y="15197"/>
                  </a:lnTo>
                  <a:lnTo>
                    <a:pt x="11453" y="16819"/>
                  </a:lnTo>
                  <a:lnTo>
                    <a:pt x="9645" y="18356"/>
                  </a:lnTo>
                  <a:lnTo>
                    <a:pt x="8037" y="19466"/>
                  </a:lnTo>
                  <a:lnTo>
                    <a:pt x="6530" y="20319"/>
                  </a:lnTo>
                  <a:lnTo>
                    <a:pt x="4923" y="21002"/>
                  </a:lnTo>
                  <a:lnTo>
                    <a:pt x="3617" y="21429"/>
                  </a:lnTo>
                  <a:lnTo>
                    <a:pt x="2311" y="21600"/>
                  </a:lnTo>
                  <a:lnTo>
                    <a:pt x="1607" y="21429"/>
                  </a:lnTo>
                  <a:lnTo>
                    <a:pt x="1105" y="21173"/>
                  </a:lnTo>
                  <a:lnTo>
                    <a:pt x="502" y="20575"/>
                  </a:lnTo>
                  <a:lnTo>
                    <a:pt x="301" y="19466"/>
                  </a:lnTo>
                  <a:lnTo>
                    <a:pt x="301" y="18356"/>
                  </a:lnTo>
                  <a:lnTo>
                    <a:pt x="804" y="17246"/>
                  </a:lnTo>
                  <a:lnTo>
                    <a:pt x="2110" y="14343"/>
                  </a:lnTo>
                  <a:lnTo>
                    <a:pt x="3918" y="11270"/>
                  </a:lnTo>
                  <a:lnTo>
                    <a:pt x="6731" y="8196"/>
                  </a:lnTo>
                  <a:lnTo>
                    <a:pt x="8640" y="6403"/>
                  </a:lnTo>
                  <a:lnTo>
                    <a:pt x="10147" y="4866"/>
                  </a:lnTo>
                  <a:lnTo>
                    <a:pt x="11955" y="3500"/>
                  </a:lnTo>
                  <a:lnTo>
                    <a:pt x="13764" y="2220"/>
                  </a:lnTo>
                  <a:lnTo>
                    <a:pt x="15371" y="1281"/>
                  </a:lnTo>
                  <a:lnTo>
                    <a:pt x="16878" y="683"/>
                  </a:lnTo>
                  <a:lnTo>
                    <a:pt x="18184" y="171"/>
                  </a:lnTo>
                  <a:lnTo>
                    <a:pt x="19289" y="0"/>
                  </a:lnTo>
                  <a:lnTo>
                    <a:pt x="19993" y="171"/>
                  </a:lnTo>
                  <a:lnTo>
                    <a:pt x="20595" y="427"/>
                  </a:lnTo>
                  <a:lnTo>
                    <a:pt x="20796" y="427"/>
                  </a:lnTo>
                  <a:lnTo>
                    <a:pt x="20595" y="427"/>
                  </a:lnTo>
                  <a:lnTo>
                    <a:pt x="21299" y="1110"/>
                  </a:lnTo>
                  <a:lnTo>
                    <a:pt x="21299" y="3330"/>
                  </a:lnTo>
                  <a:lnTo>
                    <a:pt x="21098" y="4440"/>
                  </a:lnTo>
                  <a:lnTo>
                    <a:pt x="19792" y="7257"/>
                  </a:lnTo>
                  <a:lnTo>
                    <a:pt x="17682" y="10416"/>
                  </a:lnTo>
                  <a:lnTo>
                    <a:pt x="14869" y="13489"/>
                  </a:lnTo>
                  <a:lnTo>
                    <a:pt x="15070" y="1366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91440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253" name="Freeform 103"/>
            <p:cNvSpPr/>
            <p:nvPr/>
          </p:nvSpPr>
          <p:spPr>
            <a:xfrm>
              <a:off x="2192346" y="546575"/>
              <a:ext cx="341318" cy="4064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070" y="13500"/>
                  </a:moveTo>
                  <a:lnTo>
                    <a:pt x="17983" y="10294"/>
                  </a:lnTo>
                  <a:lnTo>
                    <a:pt x="19993" y="7172"/>
                  </a:lnTo>
                  <a:lnTo>
                    <a:pt x="21299" y="4556"/>
                  </a:lnTo>
                  <a:lnTo>
                    <a:pt x="21600" y="3291"/>
                  </a:lnTo>
                  <a:lnTo>
                    <a:pt x="21600" y="1097"/>
                  </a:lnTo>
                  <a:lnTo>
                    <a:pt x="21299" y="675"/>
                  </a:lnTo>
                  <a:lnTo>
                    <a:pt x="20796" y="169"/>
                  </a:lnTo>
                  <a:lnTo>
                    <a:pt x="20294" y="0"/>
                  </a:lnTo>
                  <a:lnTo>
                    <a:pt x="18184" y="0"/>
                  </a:lnTo>
                  <a:lnTo>
                    <a:pt x="16878" y="422"/>
                  </a:lnTo>
                  <a:lnTo>
                    <a:pt x="15371" y="1097"/>
                  </a:lnTo>
                  <a:lnTo>
                    <a:pt x="13563" y="2194"/>
                  </a:lnTo>
                  <a:lnTo>
                    <a:pt x="11955" y="3291"/>
                  </a:lnTo>
                  <a:lnTo>
                    <a:pt x="10147" y="4556"/>
                  </a:lnTo>
                  <a:lnTo>
                    <a:pt x="6731" y="7847"/>
                  </a:lnTo>
                  <a:lnTo>
                    <a:pt x="3918" y="11137"/>
                  </a:lnTo>
                  <a:lnTo>
                    <a:pt x="1808" y="14175"/>
                  </a:lnTo>
                  <a:lnTo>
                    <a:pt x="502" y="17044"/>
                  </a:lnTo>
                  <a:lnTo>
                    <a:pt x="301" y="18141"/>
                  </a:lnTo>
                  <a:lnTo>
                    <a:pt x="0" y="19238"/>
                  </a:lnTo>
                  <a:lnTo>
                    <a:pt x="301" y="20334"/>
                  </a:lnTo>
                  <a:lnTo>
                    <a:pt x="502" y="20756"/>
                  </a:lnTo>
                  <a:lnTo>
                    <a:pt x="1105" y="21178"/>
                  </a:lnTo>
                  <a:lnTo>
                    <a:pt x="1607" y="21347"/>
                  </a:lnTo>
                  <a:lnTo>
                    <a:pt x="2311" y="21600"/>
                  </a:lnTo>
                  <a:lnTo>
                    <a:pt x="3617" y="21347"/>
                  </a:lnTo>
                  <a:lnTo>
                    <a:pt x="4923" y="20925"/>
                  </a:lnTo>
                  <a:lnTo>
                    <a:pt x="6530" y="20334"/>
                  </a:lnTo>
                  <a:lnTo>
                    <a:pt x="8037" y="19238"/>
                  </a:lnTo>
                  <a:lnTo>
                    <a:pt x="9846" y="18141"/>
                  </a:lnTo>
                  <a:lnTo>
                    <a:pt x="11754" y="16791"/>
                  </a:lnTo>
                  <a:lnTo>
                    <a:pt x="15070" y="13500"/>
                  </a:lnTo>
                  <a:lnTo>
                    <a:pt x="15070" y="13331"/>
                  </a:lnTo>
                  <a:lnTo>
                    <a:pt x="11453" y="16622"/>
                  </a:lnTo>
                  <a:lnTo>
                    <a:pt x="9645" y="17887"/>
                  </a:lnTo>
                  <a:lnTo>
                    <a:pt x="8037" y="19238"/>
                  </a:lnTo>
                  <a:lnTo>
                    <a:pt x="6530" y="20081"/>
                  </a:lnTo>
                  <a:lnTo>
                    <a:pt x="4923" y="20756"/>
                  </a:lnTo>
                  <a:lnTo>
                    <a:pt x="3617" y="21178"/>
                  </a:lnTo>
                  <a:lnTo>
                    <a:pt x="2311" y="21347"/>
                  </a:lnTo>
                  <a:lnTo>
                    <a:pt x="1607" y="21178"/>
                  </a:lnTo>
                  <a:lnTo>
                    <a:pt x="1105" y="20925"/>
                  </a:lnTo>
                  <a:lnTo>
                    <a:pt x="502" y="20334"/>
                  </a:lnTo>
                  <a:lnTo>
                    <a:pt x="301" y="19238"/>
                  </a:lnTo>
                  <a:lnTo>
                    <a:pt x="502" y="18141"/>
                  </a:lnTo>
                  <a:lnTo>
                    <a:pt x="804" y="17044"/>
                  </a:lnTo>
                  <a:lnTo>
                    <a:pt x="2110" y="14428"/>
                  </a:lnTo>
                  <a:lnTo>
                    <a:pt x="4220" y="11306"/>
                  </a:lnTo>
                  <a:lnTo>
                    <a:pt x="6731" y="8100"/>
                  </a:lnTo>
                  <a:lnTo>
                    <a:pt x="10448" y="4809"/>
                  </a:lnTo>
                  <a:lnTo>
                    <a:pt x="11955" y="3459"/>
                  </a:lnTo>
                  <a:lnTo>
                    <a:pt x="13764" y="2194"/>
                  </a:lnTo>
                  <a:lnTo>
                    <a:pt x="15371" y="1266"/>
                  </a:lnTo>
                  <a:lnTo>
                    <a:pt x="16878" y="675"/>
                  </a:lnTo>
                  <a:lnTo>
                    <a:pt x="18184" y="169"/>
                  </a:lnTo>
                  <a:lnTo>
                    <a:pt x="19993" y="169"/>
                  </a:lnTo>
                  <a:lnTo>
                    <a:pt x="20796" y="422"/>
                  </a:lnTo>
                  <a:lnTo>
                    <a:pt x="21299" y="1097"/>
                  </a:lnTo>
                  <a:lnTo>
                    <a:pt x="21299" y="3291"/>
                  </a:lnTo>
                  <a:lnTo>
                    <a:pt x="21098" y="4387"/>
                  </a:lnTo>
                  <a:lnTo>
                    <a:pt x="19792" y="7172"/>
                  </a:lnTo>
                  <a:lnTo>
                    <a:pt x="17682" y="10294"/>
                  </a:lnTo>
                  <a:lnTo>
                    <a:pt x="15070" y="13331"/>
                  </a:lnTo>
                  <a:lnTo>
                    <a:pt x="15070" y="135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91440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254" name="Freeform 104"/>
            <p:cNvSpPr/>
            <p:nvPr/>
          </p:nvSpPr>
          <p:spPr>
            <a:xfrm>
              <a:off x="2176471" y="525938"/>
              <a:ext cx="373068" cy="4397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42" y="13958"/>
                  </a:moveTo>
                  <a:lnTo>
                    <a:pt x="18015" y="10917"/>
                  </a:lnTo>
                  <a:lnTo>
                    <a:pt x="19946" y="7876"/>
                  </a:lnTo>
                  <a:lnTo>
                    <a:pt x="21140" y="5225"/>
                  </a:lnTo>
                  <a:lnTo>
                    <a:pt x="21600" y="4055"/>
                  </a:lnTo>
                  <a:lnTo>
                    <a:pt x="21600" y="2183"/>
                  </a:lnTo>
                  <a:lnTo>
                    <a:pt x="21416" y="1638"/>
                  </a:lnTo>
                  <a:lnTo>
                    <a:pt x="21140" y="1014"/>
                  </a:lnTo>
                  <a:lnTo>
                    <a:pt x="20405" y="624"/>
                  </a:lnTo>
                  <a:lnTo>
                    <a:pt x="20405" y="390"/>
                  </a:lnTo>
                  <a:lnTo>
                    <a:pt x="19486" y="234"/>
                  </a:lnTo>
                  <a:lnTo>
                    <a:pt x="18567" y="0"/>
                  </a:lnTo>
                  <a:lnTo>
                    <a:pt x="17372" y="234"/>
                  </a:lnTo>
                  <a:lnTo>
                    <a:pt x="15901" y="624"/>
                  </a:lnTo>
                  <a:lnTo>
                    <a:pt x="13511" y="1794"/>
                  </a:lnTo>
                  <a:lnTo>
                    <a:pt x="11122" y="3197"/>
                  </a:lnTo>
                  <a:lnTo>
                    <a:pt x="8824" y="5225"/>
                  </a:lnTo>
                  <a:lnTo>
                    <a:pt x="6158" y="7642"/>
                  </a:lnTo>
                  <a:lnTo>
                    <a:pt x="3769" y="10683"/>
                  </a:lnTo>
                  <a:lnTo>
                    <a:pt x="1930" y="13724"/>
                  </a:lnTo>
                  <a:lnTo>
                    <a:pt x="460" y="16375"/>
                  </a:lnTo>
                  <a:lnTo>
                    <a:pt x="184" y="17545"/>
                  </a:lnTo>
                  <a:lnTo>
                    <a:pt x="0" y="18559"/>
                  </a:lnTo>
                  <a:lnTo>
                    <a:pt x="184" y="19339"/>
                  </a:lnTo>
                  <a:lnTo>
                    <a:pt x="735" y="20586"/>
                  </a:lnTo>
                  <a:lnTo>
                    <a:pt x="1379" y="21210"/>
                  </a:lnTo>
                  <a:lnTo>
                    <a:pt x="1930" y="20352"/>
                  </a:lnTo>
                  <a:lnTo>
                    <a:pt x="1195" y="20976"/>
                  </a:lnTo>
                  <a:lnTo>
                    <a:pt x="2114" y="21600"/>
                  </a:lnTo>
                  <a:lnTo>
                    <a:pt x="3309" y="21600"/>
                  </a:lnTo>
                  <a:lnTo>
                    <a:pt x="4504" y="21366"/>
                  </a:lnTo>
                  <a:lnTo>
                    <a:pt x="5883" y="20976"/>
                  </a:lnTo>
                  <a:lnTo>
                    <a:pt x="8272" y="19962"/>
                  </a:lnTo>
                  <a:lnTo>
                    <a:pt x="10662" y="18325"/>
                  </a:lnTo>
                  <a:lnTo>
                    <a:pt x="13052" y="16375"/>
                  </a:lnTo>
                  <a:lnTo>
                    <a:pt x="15442" y="13958"/>
                  </a:lnTo>
                  <a:lnTo>
                    <a:pt x="13787" y="12944"/>
                  </a:lnTo>
                  <a:lnTo>
                    <a:pt x="10938" y="15752"/>
                  </a:lnTo>
                  <a:lnTo>
                    <a:pt x="7813" y="17935"/>
                  </a:lnTo>
                  <a:lnTo>
                    <a:pt x="6434" y="18793"/>
                  </a:lnTo>
                  <a:lnTo>
                    <a:pt x="5239" y="19339"/>
                  </a:lnTo>
                  <a:lnTo>
                    <a:pt x="4044" y="19806"/>
                  </a:lnTo>
                  <a:lnTo>
                    <a:pt x="2574" y="19806"/>
                  </a:lnTo>
                  <a:lnTo>
                    <a:pt x="2574" y="19573"/>
                  </a:lnTo>
                  <a:lnTo>
                    <a:pt x="2390" y="19339"/>
                  </a:lnTo>
                  <a:lnTo>
                    <a:pt x="2114" y="18559"/>
                  </a:lnTo>
                  <a:lnTo>
                    <a:pt x="2390" y="17779"/>
                  </a:lnTo>
                  <a:lnTo>
                    <a:pt x="2574" y="16765"/>
                  </a:lnTo>
                  <a:lnTo>
                    <a:pt x="3769" y="14504"/>
                  </a:lnTo>
                  <a:lnTo>
                    <a:pt x="5423" y="11697"/>
                  </a:lnTo>
                  <a:lnTo>
                    <a:pt x="7813" y="8656"/>
                  </a:lnTo>
                  <a:lnTo>
                    <a:pt x="7077" y="8266"/>
                  </a:lnTo>
                  <a:lnTo>
                    <a:pt x="7813" y="8656"/>
                  </a:lnTo>
                  <a:lnTo>
                    <a:pt x="9467" y="7252"/>
                  </a:lnTo>
                  <a:lnTo>
                    <a:pt x="10938" y="5848"/>
                  </a:lnTo>
                  <a:lnTo>
                    <a:pt x="12592" y="4601"/>
                  </a:lnTo>
                  <a:lnTo>
                    <a:pt x="13971" y="3665"/>
                  </a:lnTo>
                  <a:lnTo>
                    <a:pt x="15442" y="2807"/>
                  </a:lnTo>
                  <a:lnTo>
                    <a:pt x="16912" y="2183"/>
                  </a:lnTo>
                  <a:lnTo>
                    <a:pt x="17831" y="2027"/>
                  </a:lnTo>
                  <a:lnTo>
                    <a:pt x="18567" y="1794"/>
                  </a:lnTo>
                  <a:lnTo>
                    <a:pt x="19210" y="2027"/>
                  </a:lnTo>
                  <a:lnTo>
                    <a:pt x="19762" y="1170"/>
                  </a:lnTo>
                  <a:lnTo>
                    <a:pt x="19210" y="2027"/>
                  </a:lnTo>
                  <a:lnTo>
                    <a:pt x="19486" y="2183"/>
                  </a:lnTo>
                  <a:lnTo>
                    <a:pt x="19486" y="3821"/>
                  </a:lnTo>
                  <a:lnTo>
                    <a:pt x="19210" y="4835"/>
                  </a:lnTo>
                  <a:lnTo>
                    <a:pt x="18015" y="7252"/>
                  </a:lnTo>
                  <a:lnTo>
                    <a:pt x="16177" y="9903"/>
                  </a:lnTo>
                  <a:lnTo>
                    <a:pt x="13787" y="12944"/>
                  </a:lnTo>
                  <a:lnTo>
                    <a:pt x="15442" y="13958"/>
                  </a:lnTo>
                  <a:close/>
                </a:path>
              </a:pathLst>
            </a:custGeom>
            <a:solidFill>
              <a:srgbClr val="93959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91440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255" name="Freeform 105"/>
            <p:cNvSpPr/>
            <p:nvPr/>
          </p:nvSpPr>
          <p:spPr>
            <a:xfrm>
              <a:off x="1933583" y="1441924"/>
              <a:ext cx="307978" cy="4191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588" y="13091"/>
                  </a:moveTo>
                  <a:lnTo>
                    <a:pt x="13584" y="15218"/>
                  </a:lnTo>
                  <a:lnTo>
                    <a:pt x="11579" y="17182"/>
                  </a:lnTo>
                  <a:lnTo>
                    <a:pt x="9575" y="18655"/>
                  </a:lnTo>
                  <a:lnTo>
                    <a:pt x="7460" y="19882"/>
                  </a:lnTo>
                  <a:lnTo>
                    <a:pt x="5456" y="20945"/>
                  </a:lnTo>
                  <a:lnTo>
                    <a:pt x="3786" y="21600"/>
                  </a:lnTo>
                  <a:lnTo>
                    <a:pt x="1781" y="21600"/>
                  </a:lnTo>
                  <a:lnTo>
                    <a:pt x="1225" y="21355"/>
                  </a:lnTo>
                  <a:lnTo>
                    <a:pt x="334" y="20782"/>
                  </a:lnTo>
                  <a:lnTo>
                    <a:pt x="0" y="19718"/>
                  </a:lnTo>
                  <a:lnTo>
                    <a:pt x="0" y="18164"/>
                  </a:lnTo>
                  <a:lnTo>
                    <a:pt x="557" y="16691"/>
                  </a:lnTo>
                  <a:lnTo>
                    <a:pt x="1447" y="14809"/>
                  </a:lnTo>
                  <a:lnTo>
                    <a:pt x="2561" y="12682"/>
                  </a:lnTo>
                  <a:lnTo>
                    <a:pt x="4008" y="10555"/>
                  </a:lnTo>
                  <a:lnTo>
                    <a:pt x="6124" y="8427"/>
                  </a:lnTo>
                  <a:lnTo>
                    <a:pt x="8128" y="6382"/>
                  </a:lnTo>
                  <a:lnTo>
                    <a:pt x="10132" y="4418"/>
                  </a:lnTo>
                  <a:lnTo>
                    <a:pt x="12136" y="2945"/>
                  </a:lnTo>
                  <a:lnTo>
                    <a:pt x="14140" y="1718"/>
                  </a:lnTo>
                  <a:lnTo>
                    <a:pt x="16144" y="655"/>
                  </a:lnTo>
                  <a:lnTo>
                    <a:pt x="17926" y="245"/>
                  </a:lnTo>
                  <a:lnTo>
                    <a:pt x="19373" y="0"/>
                  </a:lnTo>
                  <a:lnTo>
                    <a:pt x="19930" y="0"/>
                  </a:lnTo>
                  <a:lnTo>
                    <a:pt x="20487" y="245"/>
                  </a:lnTo>
                  <a:lnTo>
                    <a:pt x="21043" y="409"/>
                  </a:lnTo>
                  <a:lnTo>
                    <a:pt x="21377" y="818"/>
                  </a:lnTo>
                  <a:lnTo>
                    <a:pt x="21600" y="1882"/>
                  </a:lnTo>
                  <a:lnTo>
                    <a:pt x="21600" y="3355"/>
                  </a:lnTo>
                  <a:lnTo>
                    <a:pt x="21043" y="4827"/>
                  </a:lnTo>
                  <a:lnTo>
                    <a:pt x="20153" y="6791"/>
                  </a:lnTo>
                  <a:lnTo>
                    <a:pt x="19039" y="8918"/>
                  </a:lnTo>
                  <a:lnTo>
                    <a:pt x="17592" y="11045"/>
                  </a:lnTo>
                  <a:lnTo>
                    <a:pt x="15588" y="13091"/>
                  </a:lnTo>
                  <a:close/>
                </a:path>
              </a:pathLst>
            </a:custGeom>
            <a:solidFill>
              <a:srgbClr val="FEECA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91440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256" name="Freeform 107"/>
            <p:cNvSpPr/>
            <p:nvPr/>
          </p:nvSpPr>
          <p:spPr>
            <a:xfrm>
              <a:off x="1933583" y="1441924"/>
              <a:ext cx="312741" cy="422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350" y="12992"/>
                  </a:moveTo>
                  <a:lnTo>
                    <a:pt x="13596" y="14941"/>
                  </a:lnTo>
                  <a:lnTo>
                    <a:pt x="11951" y="16403"/>
                  </a:lnTo>
                  <a:lnTo>
                    <a:pt x="9978" y="17865"/>
                  </a:lnTo>
                  <a:lnTo>
                    <a:pt x="8223" y="19083"/>
                  </a:lnTo>
                  <a:lnTo>
                    <a:pt x="6579" y="20138"/>
                  </a:lnTo>
                  <a:lnTo>
                    <a:pt x="5153" y="20788"/>
                  </a:lnTo>
                  <a:lnTo>
                    <a:pt x="3728" y="21194"/>
                  </a:lnTo>
                  <a:lnTo>
                    <a:pt x="2303" y="21438"/>
                  </a:lnTo>
                  <a:lnTo>
                    <a:pt x="1754" y="21438"/>
                  </a:lnTo>
                  <a:lnTo>
                    <a:pt x="1206" y="21194"/>
                  </a:lnTo>
                  <a:lnTo>
                    <a:pt x="548" y="20788"/>
                  </a:lnTo>
                  <a:lnTo>
                    <a:pt x="329" y="20382"/>
                  </a:lnTo>
                  <a:lnTo>
                    <a:pt x="0" y="19083"/>
                  </a:lnTo>
                  <a:lnTo>
                    <a:pt x="329" y="18027"/>
                  </a:lnTo>
                  <a:lnTo>
                    <a:pt x="548" y="17053"/>
                  </a:lnTo>
                  <a:lnTo>
                    <a:pt x="1754" y="14454"/>
                  </a:lnTo>
                  <a:lnTo>
                    <a:pt x="3399" y="11531"/>
                  </a:lnTo>
                  <a:lnTo>
                    <a:pt x="6030" y="8364"/>
                  </a:lnTo>
                  <a:lnTo>
                    <a:pt x="7675" y="6740"/>
                  </a:lnTo>
                  <a:lnTo>
                    <a:pt x="9429" y="5035"/>
                  </a:lnTo>
                  <a:lnTo>
                    <a:pt x="11403" y="3573"/>
                  </a:lnTo>
                  <a:lnTo>
                    <a:pt x="13048" y="2274"/>
                  </a:lnTo>
                  <a:lnTo>
                    <a:pt x="14802" y="1218"/>
                  </a:lnTo>
                  <a:lnTo>
                    <a:pt x="16227" y="650"/>
                  </a:lnTo>
                  <a:lnTo>
                    <a:pt x="17653" y="244"/>
                  </a:lnTo>
                  <a:lnTo>
                    <a:pt x="19078" y="0"/>
                  </a:lnTo>
                  <a:lnTo>
                    <a:pt x="19626" y="0"/>
                  </a:lnTo>
                  <a:lnTo>
                    <a:pt x="20175" y="244"/>
                  </a:lnTo>
                  <a:lnTo>
                    <a:pt x="20723" y="650"/>
                  </a:lnTo>
                  <a:lnTo>
                    <a:pt x="21052" y="1056"/>
                  </a:lnTo>
                  <a:lnTo>
                    <a:pt x="21271" y="2274"/>
                  </a:lnTo>
                  <a:lnTo>
                    <a:pt x="21271" y="3329"/>
                  </a:lnTo>
                  <a:lnTo>
                    <a:pt x="21052" y="4385"/>
                  </a:lnTo>
                  <a:lnTo>
                    <a:pt x="19626" y="7146"/>
                  </a:lnTo>
                  <a:lnTo>
                    <a:pt x="17872" y="9907"/>
                  </a:lnTo>
                  <a:lnTo>
                    <a:pt x="15350" y="12992"/>
                  </a:lnTo>
                  <a:lnTo>
                    <a:pt x="15570" y="12992"/>
                  </a:lnTo>
                  <a:lnTo>
                    <a:pt x="17872" y="10069"/>
                  </a:lnTo>
                  <a:lnTo>
                    <a:pt x="19846" y="7146"/>
                  </a:lnTo>
                  <a:lnTo>
                    <a:pt x="21052" y="4385"/>
                  </a:lnTo>
                  <a:lnTo>
                    <a:pt x="21271" y="3329"/>
                  </a:lnTo>
                  <a:lnTo>
                    <a:pt x="21600" y="2274"/>
                  </a:lnTo>
                  <a:lnTo>
                    <a:pt x="21271" y="1056"/>
                  </a:lnTo>
                  <a:lnTo>
                    <a:pt x="20175" y="244"/>
                  </a:lnTo>
                  <a:lnTo>
                    <a:pt x="19626" y="0"/>
                  </a:lnTo>
                  <a:lnTo>
                    <a:pt x="17653" y="0"/>
                  </a:lnTo>
                  <a:lnTo>
                    <a:pt x="16227" y="406"/>
                  </a:lnTo>
                  <a:lnTo>
                    <a:pt x="14473" y="1218"/>
                  </a:lnTo>
                  <a:lnTo>
                    <a:pt x="12828" y="2274"/>
                  </a:lnTo>
                  <a:lnTo>
                    <a:pt x="9429" y="4791"/>
                  </a:lnTo>
                  <a:lnTo>
                    <a:pt x="7675" y="6496"/>
                  </a:lnTo>
                  <a:lnTo>
                    <a:pt x="5702" y="8364"/>
                  </a:lnTo>
                  <a:lnTo>
                    <a:pt x="3399" y="11368"/>
                  </a:lnTo>
                  <a:lnTo>
                    <a:pt x="1425" y="14292"/>
                  </a:lnTo>
                  <a:lnTo>
                    <a:pt x="329" y="17053"/>
                  </a:lnTo>
                  <a:lnTo>
                    <a:pt x="0" y="18027"/>
                  </a:lnTo>
                  <a:lnTo>
                    <a:pt x="0" y="19083"/>
                  </a:lnTo>
                  <a:lnTo>
                    <a:pt x="329" y="20382"/>
                  </a:lnTo>
                  <a:lnTo>
                    <a:pt x="548" y="21032"/>
                  </a:lnTo>
                  <a:lnTo>
                    <a:pt x="1206" y="21194"/>
                  </a:lnTo>
                  <a:lnTo>
                    <a:pt x="1754" y="21438"/>
                  </a:lnTo>
                  <a:lnTo>
                    <a:pt x="2303" y="21600"/>
                  </a:lnTo>
                  <a:lnTo>
                    <a:pt x="3728" y="21438"/>
                  </a:lnTo>
                  <a:lnTo>
                    <a:pt x="5153" y="21032"/>
                  </a:lnTo>
                  <a:lnTo>
                    <a:pt x="6798" y="20138"/>
                  </a:lnTo>
                  <a:lnTo>
                    <a:pt x="8552" y="19326"/>
                  </a:lnTo>
                  <a:lnTo>
                    <a:pt x="10197" y="18027"/>
                  </a:lnTo>
                  <a:lnTo>
                    <a:pt x="11951" y="16565"/>
                  </a:lnTo>
                  <a:lnTo>
                    <a:pt x="15570" y="12992"/>
                  </a:lnTo>
                  <a:lnTo>
                    <a:pt x="15350" y="12992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91440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257" name="Freeform 108"/>
            <p:cNvSpPr/>
            <p:nvPr/>
          </p:nvSpPr>
          <p:spPr>
            <a:xfrm>
              <a:off x="1933583" y="1437162"/>
              <a:ext cx="312741" cy="427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350" y="13088"/>
                  </a:moveTo>
                  <a:lnTo>
                    <a:pt x="13596" y="15016"/>
                  </a:lnTo>
                  <a:lnTo>
                    <a:pt x="11951" y="16461"/>
                  </a:lnTo>
                  <a:lnTo>
                    <a:pt x="9978" y="17906"/>
                  </a:lnTo>
                  <a:lnTo>
                    <a:pt x="8223" y="19111"/>
                  </a:lnTo>
                  <a:lnTo>
                    <a:pt x="6579" y="20155"/>
                  </a:lnTo>
                  <a:lnTo>
                    <a:pt x="5153" y="20797"/>
                  </a:lnTo>
                  <a:lnTo>
                    <a:pt x="3728" y="21199"/>
                  </a:lnTo>
                  <a:lnTo>
                    <a:pt x="2303" y="21439"/>
                  </a:lnTo>
                  <a:lnTo>
                    <a:pt x="1754" y="21439"/>
                  </a:lnTo>
                  <a:lnTo>
                    <a:pt x="1206" y="21199"/>
                  </a:lnTo>
                  <a:lnTo>
                    <a:pt x="877" y="20797"/>
                  </a:lnTo>
                  <a:lnTo>
                    <a:pt x="329" y="20396"/>
                  </a:lnTo>
                  <a:lnTo>
                    <a:pt x="329" y="18067"/>
                  </a:lnTo>
                  <a:lnTo>
                    <a:pt x="548" y="17103"/>
                  </a:lnTo>
                  <a:lnTo>
                    <a:pt x="1754" y="14534"/>
                  </a:lnTo>
                  <a:lnTo>
                    <a:pt x="3728" y="11643"/>
                  </a:lnTo>
                  <a:lnTo>
                    <a:pt x="6030" y="8512"/>
                  </a:lnTo>
                  <a:lnTo>
                    <a:pt x="7675" y="6906"/>
                  </a:lnTo>
                  <a:lnTo>
                    <a:pt x="9649" y="5219"/>
                  </a:lnTo>
                  <a:lnTo>
                    <a:pt x="11403" y="3774"/>
                  </a:lnTo>
                  <a:lnTo>
                    <a:pt x="13048" y="2489"/>
                  </a:lnTo>
                  <a:lnTo>
                    <a:pt x="14802" y="1686"/>
                  </a:lnTo>
                  <a:lnTo>
                    <a:pt x="16447" y="883"/>
                  </a:lnTo>
                  <a:lnTo>
                    <a:pt x="17872" y="482"/>
                  </a:lnTo>
                  <a:lnTo>
                    <a:pt x="19078" y="241"/>
                  </a:lnTo>
                  <a:lnTo>
                    <a:pt x="19626" y="482"/>
                  </a:lnTo>
                  <a:lnTo>
                    <a:pt x="20175" y="482"/>
                  </a:lnTo>
                  <a:lnTo>
                    <a:pt x="20723" y="883"/>
                  </a:lnTo>
                  <a:lnTo>
                    <a:pt x="21052" y="1285"/>
                  </a:lnTo>
                  <a:lnTo>
                    <a:pt x="21271" y="2489"/>
                  </a:lnTo>
                  <a:lnTo>
                    <a:pt x="21052" y="4577"/>
                  </a:lnTo>
                  <a:lnTo>
                    <a:pt x="19626" y="7066"/>
                  </a:lnTo>
                  <a:lnTo>
                    <a:pt x="17872" y="10037"/>
                  </a:lnTo>
                  <a:lnTo>
                    <a:pt x="15350" y="13088"/>
                  </a:lnTo>
                  <a:lnTo>
                    <a:pt x="15570" y="13329"/>
                  </a:lnTo>
                  <a:lnTo>
                    <a:pt x="18201" y="10198"/>
                  </a:lnTo>
                  <a:lnTo>
                    <a:pt x="19846" y="7307"/>
                  </a:lnTo>
                  <a:lnTo>
                    <a:pt x="21271" y="4577"/>
                  </a:lnTo>
                  <a:lnTo>
                    <a:pt x="21600" y="3533"/>
                  </a:lnTo>
                  <a:lnTo>
                    <a:pt x="21600" y="2489"/>
                  </a:lnTo>
                  <a:lnTo>
                    <a:pt x="21271" y="1285"/>
                  </a:lnTo>
                  <a:lnTo>
                    <a:pt x="21052" y="642"/>
                  </a:lnTo>
                  <a:lnTo>
                    <a:pt x="20394" y="482"/>
                  </a:lnTo>
                  <a:lnTo>
                    <a:pt x="19846" y="241"/>
                  </a:lnTo>
                  <a:lnTo>
                    <a:pt x="19078" y="0"/>
                  </a:lnTo>
                  <a:lnTo>
                    <a:pt x="17653" y="241"/>
                  </a:lnTo>
                  <a:lnTo>
                    <a:pt x="16227" y="642"/>
                  </a:lnTo>
                  <a:lnTo>
                    <a:pt x="14802" y="1445"/>
                  </a:lnTo>
                  <a:lnTo>
                    <a:pt x="13048" y="2329"/>
                  </a:lnTo>
                  <a:lnTo>
                    <a:pt x="11074" y="3533"/>
                  </a:lnTo>
                  <a:lnTo>
                    <a:pt x="9429" y="4978"/>
                  </a:lnTo>
                  <a:lnTo>
                    <a:pt x="7675" y="6665"/>
                  </a:lnTo>
                  <a:lnTo>
                    <a:pt x="5702" y="8512"/>
                  </a:lnTo>
                  <a:lnTo>
                    <a:pt x="3399" y="11483"/>
                  </a:lnTo>
                  <a:lnTo>
                    <a:pt x="1425" y="14373"/>
                  </a:lnTo>
                  <a:lnTo>
                    <a:pt x="329" y="17103"/>
                  </a:lnTo>
                  <a:lnTo>
                    <a:pt x="0" y="18067"/>
                  </a:lnTo>
                  <a:lnTo>
                    <a:pt x="0" y="19753"/>
                  </a:lnTo>
                  <a:lnTo>
                    <a:pt x="329" y="20396"/>
                  </a:lnTo>
                  <a:lnTo>
                    <a:pt x="548" y="21038"/>
                  </a:lnTo>
                  <a:lnTo>
                    <a:pt x="1206" y="21439"/>
                  </a:lnTo>
                  <a:lnTo>
                    <a:pt x="1206" y="21199"/>
                  </a:lnTo>
                  <a:lnTo>
                    <a:pt x="1206" y="21439"/>
                  </a:lnTo>
                  <a:lnTo>
                    <a:pt x="1754" y="21600"/>
                  </a:lnTo>
                  <a:lnTo>
                    <a:pt x="2303" y="21600"/>
                  </a:lnTo>
                  <a:lnTo>
                    <a:pt x="3728" y="21439"/>
                  </a:lnTo>
                  <a:lnTo>
                    <a:pt x="5153" y="21038"/>
                  </a:lnTo>
                  <a:lnTo>
                    <a:pt x="6798" y="20155"/>
                  </a:lnTo>
                  <a:lnTo>
                    <a:pt x="8552" y="19352"/>
                  </a:lnTo>
                  <a:lnTo>
                    <a:pt x="10197" y="18067"/>
                  </a:lnTo>
                  <a:lnTo>
                    <a:pt x="11951" y="16622"/>
                  </a:lnTo>
                  <a:lnTo>
                    <a:pt x="13925" y="15016"/>
                  </a:lnTo>
                  <a:lnTo>
                    <a:pt x="15570" y="13329"/>
                  </a:lnTo>
                  <a:lnTo>
                    <a:pt x="15350" y="13088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91440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258" name="Freeform 109"/>
            <p:cNvSpPr/>
            <p:nvPr/>
          </p:nvSpPr>
          <p:spPr>
            <a:xfrm>
              <a:off x="1912946" y="1421287"/>
              <a:ext cx="346078" cy="460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367" y="12513"/>
                  </a:moveTo>
                  <a:lnTo>
                    <a:pt x="10998" y="15641"/>
                  </a:lnTo>
                  <a:lnTo>
                    <a:pt x="7927" y="17950"/>
                  </a:lnTo>
                  <a:lnTo>
                    <a:pt x="6738" y="18695"/>
                  </a:lnTo>
                  <a:lnTo>
                    <a:pt x="5450" y="19440"/>
                  </a:lnTo>
                  <a:lnTo>
                    <a:pt x="4161" y="19663"/>
                  </a:lnTo>
                  <a:lnTo>
                    <a:pt x="3369" y="19887"/>
                  </a:lnTo>
                  <a:lnTo>
                    <a:pt x="3072" y="19887"/>
                  </a:lnTo>
                  <a:lnTo>
                    <a:pt x="3072" y="19663"/>
                  </a:lnTo>
                  <a:lnTo>
                    <a:pt x="2576" y="19291"/>
                  </a:lnTo>
                  <a:lnTo>
                    <a:pt x="2378" y="18323"/>
                  </a:lnTo>
                  <a:lnTo>
                    <a:pt x="2873" y="16610"/>
                  </a:lnTo>
                  <a:lnTo>
                    <a:pt x="3567" y="14450"/>
                  </a:lnTo>
                  <a:lnTo>
                    <a:pt x="5450" y="11768"/>
                  </a:lnTo>
                  <a:lnTo>
                    <a:pt x="7431" y="9087"/>
                  </a:lnTo>
                  <a:lnTo>
                    <a:pt x="9017" y="7523"/>
                  </a:lnTo>
                  <a:lnTo>
                    <a:pt x="10503" y="5959"/>
                  </a:lnTo>
                  <a:lnTo>
                    <a:pt x="12088" y="4841"/>
                  </a:lnTo>
                  <a:lnTo>
                    <a:pt x="13574" y="3650"/>
                  </a:lnTo>
                  <a:lnTo>
                    <a:pt x="14862" y="2905"/>
                  </a:lnTo>
                  <a:lnTo>
                    <a:pt x="17439" y="1937"/>
                  </a:lnTo>
                  <a:lnTo>
                    <a:pt x="18231" y="1713"/>
                  </a:lnTo>
                  <a:lnTo>
                    <a:pt x="18727" y="1937"/>
                  </a:lnTo>
                  <a:lnTo>
                    <a:pt x="19024" y="2309"/>
                  </a:lnTo>
                  <a:lnTo>
                    <a:pt x="19222" y="3054"/>
                  </a:lnTo>
                  <a:lnTo>
                    <a:pt x="19024" y="4990"/>
                  </a:lnTo>
                  <a:lnTo>
                    <a:pt x="17934" y="7150"/>
                  </a:lnTo>
                  <a:lnTo>
                    <a:pt x="16448" y="9832"/>
                  </a:lnTo>
                  <a:lnTo>
                    <a:pt x="14367" y="12513"/>
                  </a:lnTo>
                  <a:lnTo>
                    <a:pt x="16150" y="13481"/>
                  </a:lnTo>
                  <a:lnTo>
                    <a:pt x="18528" y="10577"/>
                  </a:lnTo>
                  <a:lnTo>
                    <a:pt x="20015" y="7895"/>
                  </a:lnTo>
                  <a:lnTo>
                    <a:pt x="21303" y="5363"/>
                  </a:lnTo>
                  <a:lnTo>
                    <a:pt x="21600" y="4246"/>
                  </a:lnTo>
                  <a:lnTo>
                    <a:pt x="21600" y="2309"/>
                  </a:lnTo>
                  <a:lnTo>
                    <a:pt x="21303" y="1564"/>
                  </a:lnTo>
                  <a:lnTo>
                    <a:pt x="20807" y="968"/>
                  </a:lnTo>
                  <a:lnTo>
                    <a:pt x="20015" y="372"/>
                  </a:lnTo>
                  <a:lnTo>
                    <a:pt x="19519" y="1192"/>
                  </a:lnTo>
                  <a:lnTo>
                    <a:pt x="20015" y="372"/>
                  </a:lnTo>
                  <a:lnTo>
                    <a:pt x="19222" y="223"/>
                  </a:lnTo>
                  <a:lnTo>
                    <a:pt x="18231" y="0"/>
                  </a:lnTo>
                  <a:lnTo>
                    <a:pt x="16646" y="223"/>
                  </a:lnTo>
                  <a:lnTo>
                    <a:pt x="15160" y="745"/>
                  </a:lnTo>
                  <a:lnTo>
                    <a:pt x="12881" y="1937"/>
                  </a:lnTo>
                  <a:lnTo>
                    <a:pt x="10503" y="3650"/>
                  </a:lnTo>
                  <a:lnTo>
                    <a:pt x="7927" y="5586"/>
                  </a:lnTo>
                  <a:lnTo>
                    <a:pt x="5648" y="8119"/>
                  </a:lnTo>
                  <a:lnTo>
                    <a:pt x="3369" y="11023"/>
                  </a:lnTo>
                  <a:lnTo>
                    <a:pt x="1585" y="13705"/>
                  </a:lnTo>
                  <a:lnTo>
                    <a:pt x="495" y="16163"/>
                  </a:lnTo>
                  <a:lnTo>
                    <a:pt x="297" y="17354"/>
                  </a:lnTo>
                  <a:lnTo>
                    <a:pt x="0" y="18323"/>
                  </a:lnTo>
                  <a:lnTo>
                    <a:pt x="297" y="19291"/>
                  </a:lnTo>
                  <a:lnTo>
                    <a:pt x="495" y="20036"/>
                  </a:lnTo>
                  <a:lnTo>
                    <a:pt x="1090" y="20632"/>
                  </a:lnTo>
                  <a:lnTo>
                    <a:pt x="1783" y="21228"/>
                  </a:lnTo>
                  <a:lnTo>
                    <a:pt x="2378" y="20408"/>
                  </a:lnTo>
                  <a:lnTo>
                    <a:pt x="1585" y="21228"/>
                  </a:lnTo>
                  <a:lnTo>
                    <a:pt x="2576" y="21377"/>
                  </a:lnTo>
                  <a:lnTo>
                    <a:pt x="3369" y="21600"/>
                  </a:lnTo>
                  <a:lnTo>
                    <a:pt x="4855" y="21377"/>
                  </a:lnTo>
                  <a:lnTo>
                    <a:pt x="6440" y="20781"/>
                  </a:lnTo>
                  <a:lnTo>
                    <a:pt x="8719" y="19663"/>
                  </a:lnTo>
                  <a:lnTo>
                    <a:pt x="11295" y="18099"/>
                  </a:lnTo>
                  <a:lnTo>
                    <a:pt x="13574" y="16014"/>
                  </a:lnTo>
                  <a:lnTo>
                    <a:pt x="16150" y="13481"/>
                  </a:lnTo>
                  <a:lnTo>
                    <a:pt x="14367" y="12513"/>
                  </a:lnTo>
                  <a:close/>
                </a:path>
              </a:pathLst>
            </a:custGeom>
            <a:solidFill>
              <a:srgbClr val="93959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91440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259" name="Rectangle 110"/>
            <p:cNvSpPr/>
            <p:nvPr/>
          </p:nvSpPr>
          <p:spPr>
            <a:xfrm>
              <a:off x="2427297" y="1516537"/>
              <a:ext cx="160341" cy="36515"/>
            </a:xfrm>
            <a:prstGeom prst="rect">
              <a:avLst/>
            </a:prstGeom>
            <a:solidFill>
              <a:srgbClr val="93959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91440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260" name="Rectangle 112"/>
            <p:cNvSpPr/>
            <p:nvPr/>
          </p:nvSpPr>
          <p:spPr>
            <a:xfrm>
              <a:off x="2438409" y="1449862"/>
              <a:ext cx="131766" cy="36515"/>
            </a:xfrm>
            <a:prstGeom prst="rect">
              <a:avLst/>
            </a:prstGeom>
            <a:solidFill>
              <a:srgbClr val="93959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91440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261" name="Freeform 114"/>
            <p:cNvSpPr/>
            <p:nvPr/>
          </p:nvSpPr>
          <p:spPr>
            <a:xfrm>
              <a:off x="3035311" y="1876899"/>
              <a:ext cx="311153" cy="423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649" y="8413"/>
                  </a:moveTo>
                  <a:lnTo>
                    <a:pt x="17302" y="10517"/>
                  </a:lnTo>
                  <a:lnTo>
                    <a:pt x="19065" y="12539"/>
                  </a:lnTo>
                  <a:lnTo>
                    <a:pt x="20167" y="14643"/>
                  </a:lnTo>
                  <a:lnTo>
                    <a:pt x="21049" y="16584"/>
                  </a:lnTo>
                  <a:lnTo>
                    <a:pt x="21600" y="18040"/>
                  </a:lnTo>
                  <a:lnTo>
                    <a:pt x="21600" y="19497"/>
                  </a:lnTo>
                  <a:lnTo>
                    <a:pt x="21380" y="20548"/>
                  </a:lnTo>
                  <a:lnTo>
                    <a:pt x="21049" y="20953"/>
                  </a:lnTo>
                  <a:lnTo>
                    <a:pt x="20498" y="21196"/>
                  </a:lnTo>
                  <a:lnTo>
                    <a:pt x="19947" y="21357"/>
                  </a:lnTo>
                  <a:lnTo>
                    <a:pt x="19286" y="21600"/>
                  </a:lnTo>
                  <a:lnTo>
                    <a:pt x="17963" y="21357"/>
                  </a:lnTo>
                  <a:lnTo>
                    <a:pt x="16200" y="20710"/>
                  </a:lnTo>
                  <a:lnTo>
                    <a:pt x="14216" y="19901"/>
                  </a:lnTo>
                  <a:lnTo>
                    <a:pt x="12233" y="18688"/>
                  </a:lnTo>
                  <a:lnTo>
                    <a:pt x="10249" y="16989"/>
                  </a:lnTo>
                  <a:lnTo>
                    <a:pt x="7935" y="15290"/>
                  </a:lnTo>
                  <a:lnTo>
                    <a:pt x="5951" y="13187"/>
                  </a:lnTo>
                  <a:lnTo>
                    <a:pt x="4188" y="11083"/>
                  </a:lnTo>
                  <a:lnTo>
                    <a:pt x="2535" y="8818"/>
                  </a:lnTo>
                  <a:lnTo>
                    <a:pt x="1322" y="6957"/>
                  </a:lnTo>
                  <a:lnTo>
                    <a:pt x="551" y="5016"/>
                  </a:lnTo>
                  <a:lnTo>
                    <a:pt x="0" y="3398"/>
                  </a:lnTo>
                  <a:lnTo>
                    <a:pt x="0" y="2103"/>
                  </a:lnTo>
                  <a:lnTo>
                    <a:pt x="220" y="1052"/>
                  </a:lnTo>
                  <a:lnTo>
                    <a:pt x="551" y="647"/>
                  </a:lnTo>
                  <a:lnTo>
                    <a:pt x="1102" y="243"/>
                  </a:lnTo>
                  <a:lnTo>
                    <a:pt x="1653" y="243"/>
                  </a:lnTo>
                  <a:lnTo>
                    <a:pt x="2204" y="0"/>
                  </a:lnTo>
                  <a:lnTo>
                    <a:pt x="3637" y="243"/>
                  </a:lnTo>
                  <a:lnTo>
                    <a:pt x="5400" y="890"/>
                  </a:lnTo>
                  <a:lnTo>
                    <a:pt x="7053" y="1699"/>
                  </a:lnTo>
                  <a:lnTo>
                    <a:pt x="9367" y="2912"/>
                  </a:lnTo>
                  <a:lnTo>
                    <a:pt x="11351" y="4449"/>
                  </a:lnTo>
                  <a:lnTo>
                    <a:pt x="13335" y="6310"/>
                  </a:lnTo>
                  <a:lnTo>
                    <a:pt x="15649" y="8413"/>
                  </a:lnTo>
                  <a:close/>
                </a:path>
              </a:pathLst>
            </a:custGeom>
            <a:solidFill>
              <a:srgbClr val="B89BC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91440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262" name="Freeform 116"/>
            <p:cNvSpPr/>
            <p:nvPr/>
          </p:nvSpPr>
          <p:spPr>
            <a:xfrm>
              <a:off x="3035311" y="1876899"/>
              <a:ext cx="311153" cy="423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318" y="8413"/>
                  </a:moveTo>
                  <a:lnTo>
                    <a:pt x="17963" y="11569"/>
                  </a:lnTo>
                  <a:lnTo>
                    <a:pt x="19947" y="14481"/>
                  </a:lnTo>
                  <a:lnTo>
                    <a:pt x="21049" y="16989"/>
                  </a:lnTo>
                  <a:lnTo>
                    <a:pt x="21380" y="18202"/>
                  </a:lnTo>
                  <a:lnTo>
                    <a:pt x="21600" y="19092"/>
                  </a:lnTo>
                  <a:lnTo>
                    <a:pt x="21380" y="20306"/>
                  </a:lnTo>
                  <a:lnTo>
                    <a:pt x="21049" y="20953"/>
                  </a:lnTo>
                  <a:lnTo>
                    <a:pt x="20498" y="21196"/>
                  </a:lnTo>
                  <a:lnTo>
                    <a:pt x="19947" y="21357"/>
                  </a:lnTo>
                  <a:lnTo>
                    <a:pt x="17963" y="21357"/>
                  </a:lnTo>
                  <a:lnTo>
                    <a:pt x="16531" y="20953"/>
                  </a:lnTo>
                  <a:lnTo>
                    <a:pt x="15098" y="20144"/>
                  </a:lnTo>
                  <a:lnTo>
                    <a:pt x="13335" y="19092"/>
                  </a:lnTo>
                  <a:lnTo>
                    <a:pt x="11351" y="18040"/>
                  </a:lnTo>
                  <a:lnTo>
                    <a:pt x="9588" y="16584"/>
                  </a:lnTo>
                  <a:lnTo>
                    <a:pt x="7935" y="14885"/>
                  </a:lnTo>
                  <a:lnTo>
                    <a:pt x="5951" y="13187"/>
                  </a:lnTo>
                  <a:lnTo>
                    <a:pt x="3416" y="10031"/>
                  </a:lnTo>
                  <a:lnTo>
                    <a:pt x="1653" y="7119"/>
                  </a:lnTo>
                  <a:lnTo>
                    <a:pt x="551" y="4611"/>
                  </a:lnTo>
                  <a:lnTo>
                    <a:pt x="0" y="3398"/>
                  </a:lnTo>
                  <a:lnTo>
                    <a:pt x="0" y="2346"/>
                  </a:lnTo>
                  <a:lnTo>
                    <a:pt x="220" y="1052"/>
                  </a:lnTo>
                  <a:lnTo>
                    <a:pt x="551" y="647"/>
                  </a:lnTo>
                  <a:lnTo>
                    <a:pt x="1102" y="404"/>
                  </a:lnTo>
                  <a:lnTo>
                    <a:pt x="1653" y="243"/>
                  </a:lnTo>
                  <a:lnTo>
                    <a:pt x="2204" y="0"/>
                  </a:lnTo>
                  <a:lnTo>
                    <a:pt x="3637" y="243"/>
                  </a:lnTo>
                  <a:lnTo>
                    <a:pt x="5069" y="647"/>
                  </a:lnTo>
                  <a:lnTo>
                    <a:pt x="6502" y="1456"/>
                  </a:lnTo>
                  <a:lnTo>
                    <a:pt x="8265" y="2346"/>
                  </a:lnTo>
                  <a:lnTo>
                    <a:pt x="11902" y="5016"/>
                  </a:lnTo>
                  <a:lnTo>
                    <a:pt x="13665" y="6715"/>
                  </a:lnTo>
                  <a:lnTo>
                    <a:pt x="15318" y="8413"/>
                  </a:lnTo>
                  <a:lnTo>
                    <a:pt x="15649" y="8413"/>
                  </a:lnTo>
                  <a:lnTo>
                    <a:pt x="13886" y="6472"/>
                  </a:lnTo>
                  <a:lnTo>
                    <a:pt x="11902" y="5016"/>
                  </a:lnTo>
                  <a:lnTo>
                    <a:pt x="10249" y="3560"/>
                  </a:lnTo>
                  <a:lnTo>
                    <a:pt x="8486" y="2346"/>
                  </a:lnTo>
                  <a:lnTo>
                    <a:pt x="6833" y="1294"/>
                  </a:lnTo>
                  <a:lnTo>
                    <a:pt x="5069" y="647"/>
                  </a:lnTo>
                  <a:lnTo>
                    <a:pt x="3637" y="243"/>
                  </a:lnTo>
                  <a:lnTo>
                    <a:pt x="2204" y="0"/>
                  </a:lnTo>
                  <a:lnTo>
                    <a:pt x="1653" y="0"/>
                  </a:lnTo>
                  <a:lnTo>
                    <a:pt x="771" y="243"/>
                  </a:lnTo>
                  <a:lnTo>
                    <a:pt x="551" y="647"/>
                  </a:lnTo>
                  <a:lnTo>
                    <a:pt x="0" y="1052"/>
                  </a:lnTo>
                  <a:lnTo>
                    <a:pt x="0" y="3398"/>
                  </a:lnTo>
                  <a:lnTo>
                    <a:pt x="220" y="4611"/>
                  </a:lnTo>
                  <a:lnTo>
                    <a:pt x="1322" y="7119"/>
                  </a:lnTo>
                  <a:lnTo>
                    <a:pt x="3416" y="10031"/>
                  </a:lnTo>
                  <a:lnTo>
                    <a:pt x="5951" y="13187"/>
                  </a:lnTo>
                  <a:lnTo>
                    <a:pt x="7604" y="15128"/>
                  </a:lnTo>
                  <a:lnTo>
                    <a:pt x="9588" y="16584"/>
                  </a:lnTo>
                  <a:lnTo>
                    <a:pt x="11351" y="18040"/>
                  </a:lnTo>
                  <a:lnTo>
                    <a:pt x="13114" y="19254"/>
                  </a:lnTo>
                  <a:lnTo>
                    <a:pt x="14767" y="20306"/>
                  </a:lnTo>
                  <a:lnTo>
                    <a:pt x="16531" y="20953"/>
                  </a:lnTo>
                  <a:lnTo>
                    <a:pt x="17963" y="21357"/>
                  </a:lnTo>
                  <a:lnTo>
                    <a:pt x="19065" y="21600"/>
                  </a:lnTo>
                  <a:lnTo>
                    <a:pt x="19947" y="21600"/>
                  </a:lnTo>
                  <a:lnTo>
                    <a:pt x="20498" y="21357"/>
                  </a:lnTo>
                  <a:lnTo>
                    <a:pt x="20498" y="21196"/>
                  </a:lnTo>
                  <a:lnTo>
                    <a:pt x="20498" y="21357"/>
                  </a:lnTo>
                  <a:lnTo>
                    <a:pt x="21049" y="20953"/>
                  </a:lnTo>
                  <a:lnTo>
                    <a:pt x="21380" y="20548"/>
                  </a:lnTo>
                  <a:lnTo>
                    <a:pt x="21600" y="19092"/>
                  </a:lnTo>
                  <a:lnTo>
                    <a:pt x="21600" y="18202"/>
                  </a:lnTo>
                  <a:lnTo>
                    <a:pt x="21380" y="16989"/>
                  </a:lnTo>
                  <a:lnTo>
                    <a:pt x="20167" y="14481"/>
                  </a:lnTo>
                  <a:lnTo>
                    <a:pt x="18184" y="11569"/>
                  </a:lnTo>
                  <a:lnTo>
                    <a:pt x="15649" y="8413"/>
                  </a:lnTo>
                  <a:lnTo>
                    <a:pt x="15318" y="8413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91440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263" name="Freeform 117"/>
            <p:cNvSpPr/>
            <p:nvPr/>
          </p:nvSpPr>
          <p:spPr>
            <a:xfrm>
              <a:off x="3030549" y="1876899"/>
              <a:ext cx="315916" cy="423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13" y="8413"/>
                  </a:moveTo>
                  <a:lnTo>
                    <a:pt x="18018" y="11569"/>
                  </a:lnTo>
                  <a:lnTo>
                    <a:pt x="19972" y="14481"/>
                  </a:lnTo>
                  <a:lnTo>
                    <a:pt x="21057" y="16989"/>
                  </a:lnTo>
                  <a:lnTo>
                    <a:pt x="21383" y="18040"/>
                  </a:lnTo>
                  <a:lnTo>
                    <a:pt x="21383" y="19092"/>
                  </a:lnTo>
                  <a:lnTo>
                    <a:pt x="21057" y="20306"/>
                  </a:lnTo>
                  <a:lnTo>
                    <a:pt x="20732" y="20710"/>
                  </a:lnTo>
                  <a:lnTo>
                    <a:pt x="20515" y="21196"/>
                  </a:lnTo>
                  <a:lnTo>
                    <a:pt x="19972" y="21357"/>
                  </a:lnTo>
                  <a:lnTo>
                    <a:pt x="19104" y="21357"/>
                  </a:lnTo>
                  <a:lnTo>
                    <a:pt x="18018" y="21196"/>
                  </a:lnTo>
                  <a:lnTo>
                    <a:pt x="16607" y="20710"/>
                  </a:lnTo>
                  <a:lnTo>
                    <a:pt x="14870" y="20144"/>
                  </a:lnTo>
                  <a:lnTo>
                    <a:pt x="13242" y="19092"/>
                  </a:lnTo>
                  <a:lnTo>
                    <a:pt x="11506" y="17798"/>
                  </a:lnTo>
                  <a:lnTo>
                    <a:pt x="9769" y="16584"/>
                  </a:lnTo>
                  <a:lnTo>
                    <a:pt x="8141" y="14885"/>
                  </a:lnTo>
                  <a:lnTo>
                    <a:pt x="6404" y="13025"/>
                  </a:lnTo>
                  <a:lnTo>
                    <a:pt x="3690" y="10031"/>
                  </a:lnTo>
                  <a:lnTo>
                    <a:pt x="1954" y="7119"/>
                  </a:lnTo>
                  <a:lnTo>
                    <a:pt x="543" y="4449"/>
                  </a:lnTo>
                  <a:lnTo>
                    <a:pt x="326" y="3398"/>
                  </a:lnTo>
                  <a:lnTo>
                    <a:pt x="326" y="2346"/>
                  </a:lnTo>
                  <a:lnTo>
                    <a:pt x="543" y="1052"/>
                  </a:lnTo>
                  <a:lnTo>
                    <a:pt x="868" y="647"/>
                  </a:lnTo>
                  <a:lnTo>
                    <a:pt x="1411" y="404"/>
                  </a:lnTo>
                  <a:lnTo>
                    <a:pt x="1954" y="243"/>
                  </a:lnTo>
                  <a:lnTo>
                    <a:pt x="3690" y="243"/>
                  </a:lnTo>
                  <a:lnTo>
                    <a:pt x="4993" y="647"/>
                  </a:lnTo>
                  <a:lnTo>
                    <a:pt x="6730" y="1456"/>
                  </a:lnTo>
                  <a:lnTo>
                    <a:pt x="8466" y="2508"/>
                  </a:lnTo>
                  <a:lnTo>
                    <a:pt x="10094" y="3560"/>
                  </a:lnTo>
                  <a:lnTo>
                    <a:pt x="11831" y="5016"/>
                  </a:lnTo>
                  <a:lnTo>
                    <a:pt x="13785" y="6715"/>
                  </a:lnTo>
                  <a:lnTo>
                    <a:pt x="15413" y="8413"/>
                  </a:lnTo>
                  <a:lnTo>
                    <a:pt x="15739" y="8171"/>
                  </a:lnTo>
                  <a:lnTo>
                    <a:pt x="13785" y="6472"/>
                  </a:lnTo>
                  <a:lnTo>
                    <a:pt x="12048" y="4854"/>
                  </a:lnTo>
                  <a:lnTo>
                    <a:pt x="10420" y="3560"/>
                  </a:lnTo>
                  <a:lnTo>
                    <a:pt x="8466" y="2346"/>
                  </a:lnTo>
                  <a:lnTo>
                    <a:pt x="6730" y="1294"/>
                  </a:lnTo>
                  <a:lnTo>
                    <a:pt x="3908" y="0"/>
                  </a:lnTo>
                  <a:lnTo>
                    <a:pt x="1628" y="0"/>
                  </a:lnTo>
                  <a:lnTo>
                    <a:pt x="1085" y="243"/>
                  </a:lnTo>
                  <a:lnTo>
                    <a:pt x="543" y="647"/>
                  </a:lnTo>
                  <a:lnTo>
                    <a:pt x="326" y="1052"/>
                  </a:lnTo>
                  <a:lnTo>
                    <a:pt x="0" y="2346"/>
                  </a:lnTo>
                  <a:lnTo>
                    <a:pt x="0" y="3398"/>
                  </a:lnTo>
                  <a:lnTo>
                    <a:pt x="326" y="4611"/>
                  </a:lnTo>
                  <a:lnTo>
                    <a:pt x="1628" y="7119"/>
                  </a:lnTo>
                  <a:lnTo>
                    <a:pt x="3690" y="10031"/>
                  </a:lnTo>
                  <a:lnTo>
                    <a:pt x="6187" y="13187"/>
                  </a:lnTo>
                  <a:lnTo>
                    <a:pt x="7815" y="15128"/>
                  </a:lnTo>
                  <a:lnTo>
                    <a:pt x="9552" y="16584"/>
                  </a:lnTo>
                  <a:lnTo>
                    <a:pt x="11506" y="18040"/>
                  </a:lnTo>
                  <a:lnTo>
                    <a:pt x="13242" y="19254"/>
                  </a:lnTo>
                  <a:lnTo>
                    <a:pt x="14870" y="20306"/>
                  </a:lnTo>
                  <a:lnTo>
                    <a:pt x="16281" y="20953"/>
                  </a:lnTo>
                  <a:lnTo>
                    <a:pt x="18018" y="21357"/>
                  </a:lnTo>
                  <a:lnTo>
                    <a:pt x="19104" y="21600"/>
                  </a:lnTo>
                  <a:lnTo>
                    <a:pt x="19972" y="21600"/>
                  </a:lnTo>
                  <a:lnTo>
                    <a:pt x="20515" y="21196"/>
                  </a:lnTo>
                  <a:lnTo>
                    <a:pt x="21057" y="20953"/>
                  </a:lnTo>
                  <a:lnTo>
                    <a:pt x="21383" y="20306"/>
                  </a:lnTo>
                  <a:lnTo>
                    <a:pt x="21600" y="19092"/>
                  </a:lnTo>
                  <a:lnTo>
                    <a:pt x="21600" y="18040"/>
                  </a:lnTo>
                  <a:lnTo>
                    <a:pt x="21383" y="16989"/>
                  </a:lnTo>
                  <a:lnTo>
                    <a:pt x="20189" y="14238"/>
                  </a:lnTo>
                  <a:lnTo>
                    <a:pt x="18235" y="11326"/>
                  </a:lnTo>
                  <a:lnTo>
                    <a:pt x="15739" y="8171"/>
                  </a:lnTo>
                  <a:lnTo>
                    <a:pt x="15413" y="8413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91440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264" name="Freeform 118"/>
            <p:cNvSpPr/>
            <p:nvPr/>
          </p:nvSpPr>
          <p:spPr>
            <a:xfrm>
              <a:off x="3014674" y="1861024"/>
              <a:ext cx="347666" cy="4556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203" y="9107"/>
                  </a:moveTo>
                  <a:lnTo>
                    <a:pt x="16570" y="11891"/>
                  </a:lnTo>
                  <a:lnTo>
                    <a:pt x="18049" y="14601"/>
                  </a:lnTo>
                  <a:lnTo>
                    <a:pt x="19134" y="16934"/>
                  </a:lnTo>
                  <a:lnTo>
                    <a:pt x="19332" y="18665"/>
                  </a:lnTo>
                  <a:lnTo>
                    <a:pt x="19332" y="19493"/>
                  </a:lnTo>
                  <a:lnTo>
                    <a:pt x="18838" y="19869"/>
                  </a:lnTo>
                  <a:lnTo>
                    <a:pt x="17852" y="19869"/>
                  </a:lnTo>
                  <a:lnTo>
                    <a:pt x="16570" y="19493"/>
                  </a:lnTo>
                  <a:lnTo>
                    <a:pt x="14499" y="18514"/>
                  </a:lnTo>
                  <a:lnTo>
                    <a:pt x="12230" y="16934"/>
                  </a:lnTo>
                  <a:lnTo>
                    <a:pt x="9863" y="14826"/>
                  </a:lnTo>
                  <a:lnTo>
                    <a:pt x="7397" y="12418"/>
                  </a:lnTo>
                  <a:lnTo>
                    <a:pt x="6608" y="13020"/>
                  </a:lnTo>
                  <a:lnTo>
                    <a:pt x="7397" y="12418"/>
                  </a:lnTo>
                  <a:lnTo>
                    <a:pt x="5326" y="9709"/>
                  </a:lnTo>
                  <a:lnTo>
                    <a:pt x="3551" y="6999"/>
                  </a:lnTo>
                  <a:lnTo>
                    <a:pt x="2466" y="4666"/>
                  </a:lnTo>
                  <a:lnTo>
                    <a:pt x="2268" y="2935"/>
                  </a:lnTo>
                  <a:lnTo>
                    <a:pt x="2466" y="2107"/>
                  </a:lnTo>
                  <a:lnTo>
                    <a:pt x="2762" y="1731"/>
                  </a:lnTo>
                  <a:lnTo>
                    <a:pt x="4044" y="1731"/>
                  </a:lnTo>
                  <a:lnTo>
                    <a:pt x="5030" y="2107"/>
                  </a:lnTo>
                  <a:lnTo>
                    <a:pt x="7101" y="3086"/>
                  </a:lnTo>
                  <a:lnTo>
                    <a:pt x="9370" y="4666"/>
                  </a:lnTo>
                  <a:lnTo>
                    <a:pt x="11934" y="6774"/>
                  </a:lnTo>
                  <a:lnTo>
                    <a:pt x="14203" y="9107"/>
                  </a:lnTo>
                  <a:lnTo>
                    <a:pt x="16077" y="8203"/>
                  </a:lnTo>
                  <a:lnTo>
                    <a:pt x="14499" y="6397"/>
                  </a:lnTo>
                  <a:lnTo>
                    <a:pt x="12723" y="4892"/>
                  </a:lnTo>
                  <a:lnTo>
                    <a:pt x="11145" y="3462"/>
                  </a:lnTo>
                  <a:lnTo>
                    <a:pt x="9370" y="2333"/>
                  </a:lnTo>
                  <a:lnTo>
                    <a:pt x="7890" y="1355"/>
                  </a:lnTo>
                  <a:lnTo>
                    <a:pt x="6312" y="602"/>
                  </a:lnTo>
                  <a:lnTo>
                    <a:pt x="4833" y="151"/>
                  </a:lnTo>
                  <a:lnTo>
                    <a:pt x="3255" y="0"/>
                  </a:lnTo>
                  <a:lnTo>
                    <a:pt x="2268" y="0"/>
                  </a:lnTo>
                  <a:lnTo>
                    <a:pt x="1479" y="376"/>
                  </a:lnTo>
                  <a:lnTo>
                    <a:pt x="1973" y="978"/>
                  </a:lnTo>
                  <a:lnTo>
                    <a:pt x="1479" y="376"/>
                  </a:lnTo>
                  <a:lnTo>
                    <a:pt x="690" y="753"/>
                  </a:lnTo>
                  <a:lnTo>
                    <a:pt x="197" y="1355"/>
                  </a:lnTo>
                  <a:lnTo>
                    <a:pt x="0" y="2107"/>
                  </a:lnTo>
                  <a:lnTo>
                    <a:pt x="0" y="4064"/>
                  </a:lnTo>
                  <a:lnTo>
                    <a:pt x="493" y="5043"/>
                  </a:lnTo>
                  <a:lnTo>
                    <a:pt x="1479" y="7752"/>
                  </a:lnTo>
                  <a:lnTo>
                    <a:pt x="3255" y="10537"/>
                  </a:lnTo>
                  <a:lnTo>
                    <a:pt x="5523" y="13397"/>
                  </a:lnTo>
                  <a:lnTo>
                    <a:pt x="8877" y="16708"/>
                  </a:lnTo>
                  <a:lnTo>
                    <a:pt x="10652" y="18138"/>
                  </a:lnTo>
                  <a:lnTo>
                    <a:pt x="12230" y="19267"/>
                  </a:lnTo>
                  <a:lnTo>
                    <a:pt x="14005" y="20245"/>
                  </a:lnTo>
                  <a:lnTo>
                    <a:pt x="15485" y="20998"/>
                  </a:lnTo>
                  <a:lnTo>
                    <a:pt x="17063" y="21449"/>
                  </a:lnTo>
                  <a:lnTo>
                    <a:pt x="18542" y="21600"/>
                  </a:lnTo>
                  <a:lnTo>
                    <a:pt x="19332" y="21600"/>
                  </a:lnTo>
                  <a:lnTo>
                    <a:pt x="20416" y="21224"/>
                  </a:lnTo>
                  <a:lnTo>
                    <a:pt x="19627" y="20622"/>
                  </a:lnTo>
                  <a:lnTo>
                    <a:pt x="20121" y="21224"/>
                  </a:lnTo>
                  <a:lnTo>
                    <a:pt x="20910" y="20847"/>
                  </a:lnTo>
                  <a:lnTo>
                    <a:pt x="21403" y="20020"/>
                  </a:lnTo>
                  <a:lnTo>
                    <a:pt x="21600" y="19493"/>
                  </a:lnTo>
                  <a:lnTo>
                    <a:pt x="21600" y="17536"/>
                  </a:lnTo>
                  <a:lnTo>
                    <a:pt x="21403" y="16332"/>
                  </a:lnTo>
                  <a:lnTo>
                    <a:pt x="20121" y="13848"/>
                  </a:lnTo>
                  <a:lnTo>
                    <a:pt x="18345" y="11063"/>
                  </a:lnTo>
                  <a:lnTo>
                    <a:pt x="16077" y="8203"/>
                  </a:lnTo>
                  <a:lnTo>
                    <a:pt x="14203" y="9107"/>
                  </a:lnTo>
                  <a:close/>
                </a:path>
              </a:pathLst>
            </a:custGeom>
            <a:solidFill>
              <a:srgbClr val="93959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91440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265" name="Freeform 119"/>
            <p:cNvSpPr/>
            <p:nvPr/>
          </p:nvSpPr>
          <p:spPr>
            <a:xfrm>
              <a:off x="2735274" y="1454624"/>
              <a:ext cx="307978" cy="4191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76" y="8427"/>
                  </a:moveTo>
                  <a:lnTo>
                    <a:pt x="17480" y="10555"/>
                  </a:lnTo>
                  <a:lnTo>
                    <a:pt x="18928" y="12682"/>
                  </a:lnTo>
                  <a:lnTo>
                    <a:pt x="20153" y="14809"/>
                  </a:lnTo>
                  <a:lnTo>
                    <a:pt x="21043" y="16527"/>
                  </a:lnTo>
                  <a:lnTo>
                    <a:pt x="21600" y="18164"/>
                  </a:lnTo>
                  <a:lnTo>
                    <a:pt x="21600" y="19636"/>
                  </a:lnTo>
                  <a:lnTo>
                    <a:pt x="21266" y="20700"/>
                  </a:lnTo>
                  <a:lnTo>
                    <a:pt x="21043" y="20945"/>
                  </a:lnTo>
                  <a:lnTo>
                    <a:pt x="20375" y="21355"/>
                  </a:lnTo>
                  <a:lnTo>
                    <a:pt x="19819" y="21600"/>
                  </a:lnTo>
                  <a:lnTo>
                    <a:pt x="19262" y="21600"/>
                  </a:lnTo>
                  <a:lnTo>
                    <a:pt x="17814" y="21355"/>
                  </a:lnTo>
                  <a:lnTo>
                    <a:pt x="16144" y="20945"/>
                  </a:lnTo>
                  <a:lnTo>
                    <a:pt x="14363" y="19882"/>
                  </a:lnTo>
                  <a:lnTo>
                    <a:pt x="12359" y="18573"/>
                  </a:lnTo>
                  <a:lnTo>
                    <a:pt x="10021" y="17100"/>
                  </a:lnTo>
                  <a:lnTo>
                    <a:pt x="8016" y="15218"/>
                  </a:lnTo>
                  <a:lnTo>
                    <a:pt x="4008" y="10964"/>
                  </a:lnTo>
                  <a:lnTo>
                    <a:pt x="2561" y="8836"/>
                  </a:lnTo>
                  <a:lnTo>
                    <a:pt x="1447" y="6791"/>
                  </a:lnTo>
                  <a:lnTo>
                    <a:pt x="557" y="5073"/>
                  </a:lnTo>
                  <a:lnTo>
                    <a:pt x="0" y="3355"/>
                  </a:lnTo>
                  <a:lnTo>
                    <a:pt x="0" y="1882"/>
                  </a:lnTo>
                  <a:lnTo>
                    <a:pt x="223" y="818"/>
                  </a:lnTo>
                  <a:lnTo>
                    <a:pt x="557" y="409"/>
                  </a:lnTo>
                  <a:lnTo>
                    <a:pt x="1113" y="164"/>
                  </a:lnTo>
                  <a:lnTo>
                    <a:pt x="2227" y="0"/>
                  </a:lnTo>
                  <a:lnTo>
                    <a:pt x="3674" y="164"/>
                  </a:lnTo>
                  <a:lnTo>
                    <a:pt x="5456" y="573"/>
                  </a:lnTo>
                  <a:lnTo>
                    <a:pt x="7126" y="1636"/>
                  </a:lnTo>
                  <a:lnTo>
                    <a:pt x="9130" y="2945"/>
                  </a:lnTo>
                  <a:lnTo>
                    <a:pt x="11468" y="4418"/>
                  </a:lnTo>
                  <a:lnTo>
                    <a:pt x="13472" y="6300"/>
                  </a:lnTo>
                  <a:lnTo>
                    <a:pt x="15476" y="8427"/>
                  </a:lnTo>
                  <a:close/>
                </a:path>
              </a:pathLst>
            </a:custGeom>
            <a:solidFill>
              <a:srgbClr val="FEECA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91440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266" name="Freeform 121"/>
            <p:cNvSpPr/>
            <p:nvPr/>
          </p:nvSpPr>
          <p:spPr>
            <a:xfrm>
              <a:off x="2735274" y="1454624"/>
              <a:ext cx="307978" cy="4191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76" y="8427"/>
                  </a:moveTo>
                  <a:lnTo>
                    <a:pt x="18148" y="11373"/>
                  </a:lnTo>
                  <a:lnTo>
                    <a:pt x="19819" y="14400"/>
                  </a:lnTo>
                  <a:lnTo>
                    <a:pt x="21043" y="17100"/>
                  </a:lnTo>
                  <a:lnTo>
                    <a:pt x="21600" y="18164"/>
                  </a:lnTo>
                  <a:lnTo>
                    <a:pt x="21600" y="19227"/>
                  </a:lnTo>
                  <a:lnTo>
                    <a:pt x="21266" y="20536"/>
                  </a:lnTo>
                  <a:lnTo>
                    <a:pt x="21043" y="20945"/>
                  </a:lnTo>
                  <a:lnTo>
                    <a:pt x="20375" y="21355"/>
                  </a:lnTo>
                  <a:lnTo>
                    <a:pt x="19819" y="21600"/>
                  </a:lnTo>
                  <a:lnTo>
                    <a:pt x="19262" y="21600"/>
                  </a:lnTo>
                  <a:lnTo>
                    <a:pt x="17814" y="21355"/>
                  </a:lnTo>
                  <a:lnTo>
                    <a:pt x="16367" y="20945"/>
                  </a:lnTo>
                  <a:lnTo>
                    <a:pt x="14920" y="20291"/>
                  </a:lnTo>
                  <a:lnTo>
                    <a:pt x="13249" y="19227"/>
                  </a:lnTo>
                  <a:lnTo>
                    <a:pt x="11468" y="18000"/>
                  </a:lnTo>
                  <a:lnTo>
                    <a:pt x="9464" y="16527"/>
                  </a:lnTo>
                  <a:lnTo>
                    <a:pt x="7794" y="14973"/>
                  </a:lnTo>
                  <a:lnTo>
                    <a:pt x="6012" y="13091"/>
                  </a:lnTo>
                  <a:lnTo>
                    <a:pt x="3452" y="10145"/>
                  </a:lnTo>
                  <a:lnTo>
                    <a:pt x="1670" y="7200"/>
                  </a:lnTo>
                  <a:lnTo>
                    <a:pt x="557" y="4418"/>
                  </a:lnTo>
                  <a:lnTo>
                    <a:pt x="223" y="3355"/>
                  </a:lnTo>
                  <a:lnTo>
                    <a:pt x="0" y="2291"/>
                  </a:lnTo>
                  <a:lnTo>
                    <a:pt x="223" y="1064"/>
                  </a:lnTo>
                  <a:lnTo>
                    <a:pt x="557" y="573"/>
                  </a:lnTo>
                  <a:lnTo>
                    <a:pt x="1113" y="164"/>
                  </a:lnTo>
                  <a:lnTo>
                    <a:pt x="1670" y="0"/>
                  </a:lnTo>
                  <a:lnTo>
                    <a:pt x="2227" y="0"/>
                  </a:lnTo>
                  <a:lnTo>
                    <a:pt x="3674" y="164"/>
                  </a:lnTo>
                  <a:lnTo>
                    <a:pt x="5122" y="573"/>
                  </a:lnTo>
                  <a:lnTo>
                    <a:pt x="6569" y="1227"/>
                  </a:lnTo>
                  <a:lnTo>
                    <a:pt x="8351" y="2291"/>
                  </a:lnTo>
                  <a:lnTo>
                    <a:pt x="10021" y="3600"/>
                  </a:lnTo>
                  <a:lnTo>
                    <a:pt x="11802" y="5073"/>
                  </a:lnTo>
                  <a:lnTo>
                    <a:pt x="13806" y="6545"/>
                  </a:lnTo>
                  <a:lnTo>
                    <a:pt x="15476" y="8427"/>
                  </a:lnTo>
                  <a:lnTo>
                    <a:pt x="13806" y="6545"/>
                  </a:lnTo>
                  <a:lnTo>
                    <a:pt x="12025" y="4827"/>
                  </a:lnTo>
                  <a:lnTo>
                    <a:pt x="10355" y="3355"/>
                  </a:lnTo>
                  <a:lnTo>
                    <a:pt x="8351" y="2291"/>
                  </a:lnTo>
                  <a:lnTo>
                    <a:pt x="6569" y="1227"/>
                  </a:lnTo>
                  <a:lnTo>
                    <a:pt x="5122" y="409"/>
                  </a:lnTo>
                  <a:lnTo>
                    <a:pt x="3674" y="0"/>
                  </a:lnTo>
                  <a:lnTo>
                    <a:pt x="1670" y="0"/>
                  </a:lnTo>
                  <a:lnTo>
                    <a:pt x="1113" y="164"/>
                  </a:lnTo>
                  <a:lnTo>
                    <a:pt x="557" y="409"/>
                  </a:lnTo>
                  <a:lnTo>
                    <a:pt x="223" y="1064"/>
                  </a:lnTo>
                  <a:lnTo>
                    <a:pt x="0" y="2291"/>
                  </a:lnTo>
                  <a:lnTo>
                    <a:pt x="0" y="3355"/>
                  </a:lnTo>
                  <a:lnTo>
                    <a:pt x="223" y="4418"/>
                  </a:lnTo>
                  <a:lnTo>
                    <a:pt x="1447" y="7200"/>
                  </a:lnTo>
                  <a:lnTo>
                    <a:pt x="3452" y="10145"/>
                  </a:lnTo>
                  <a:lnTo>
                    <a:pt x="6012" y="13091"/>
                  </a:lnTo>
                  <a:lnTo>
                    <a:pt x="7794" y="14973"/>
                  </a:lnTo>
                  <a:lnTo>
                    <a:pt x="9464" y="16691"/>
                  </a:lnTo>
                  <a:lnTo>
                    <a:pt x="11245" y="18000"/>
                  </a:lnTo>
                  <a:lnTo>
                    <a:pt x="13249" y="19227"/>
                  </a:lnTo>
                  <a:lnTo>
                    <a:pt x="14920" y="20291"/>
                  </a:lnTo>
                  <a:lnTo>
                    <a:pt x="17814" y="21600"/>
                  </a:lnTo>
                  <a:lnTo>
                    <a:pt x="19819" y="21600"/>
                  </a:lnTo>
                  <a:lnTo>
                    <a:pt x="20375" y="21355"/>
                  </a:lnTo>
                  <a:lnTo>
                    <a:pt x="21043" y="20945"/>
                  </a:lnTo>
                  <a:lnTo>
                    <a:pt x="21266" y="20536"/>
                  </a:lnTo>
                  <a:lnTo>
                    <a:pt x="21600" y="19227"/>
                  </a:lnTo>
                  <a:lnTo>
                    <a:pt x="21600" y="18164"/>
                  </a:lnTo>
                  <a:lnTo>
                    <a:pt x="21266" y="16936"/>
                  </a:lnTo>
                  <a:lnTo>
                    <a:pt x="20153" y="14400"/>
                  </a:lnTo>
                  <a:lnTo>
                    <a:pt x="18148" y="11373"/>
                  </a:lnTo>
                  <a:lnTo>
                    <a:pt x="15476" y="8427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91440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267" name="Freeform 122"/>
            <p:cNvSpPr/>
            <p:nvPr/>
          </p:nvSpPr>
          <p:spPr>
            <a:xfrm>
              <a:off x="2730511" y="1449862"/>
              <a:ext cx="315916" cy="427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13" y="8512"/>
                  </a:moveTo>
                  <a:lnTo>
                    <a:pt x="18018" y="11643"/>
                  </a:lnTo>
                  <a:lnTo>
                    <a:pt x="19646" y="14373"/>
                  </a:lnTo>
                  <a:lnTo>
                    <a:pt x="20840" y="17023"/>
                  </a:lnTo>
                  <a:lnTo>
                    <a:pt x="21057" y="18067"/>
                  </a:lnTo>
                  <a:lnTo>
                    <a:pt x="21383" y="19111"/>
                  </a:lnTo>
                  <a:lnTo>
                    <a:pt x="21057" y="20396"/>
                  </a:lnTo>
                  <a:lnTo>
                    <a:pt x="20515" y="20797"/>
                  </a:lnTo>
                  <a:lnTo>
                    <a:pt x="20189" y="21199"/>
                  </a:lnTo>
                  <a:lnTo>
                    <a:pt x="19104" y="21439"/>
                  </a:lnTo>
                  <a:lnTo>
                    <a:pt x="18018" y="21199"/>
                  </a:lnTo>
                  <a:lnTo>
                    <a:pt x="16607" y="20797"/>
                  </a:lnTo>
                  <a:lnTo>
                    <a:pt x="14870" y="20155"/>
                  </a:lnTo>
                  <a:lnTo>
                    <a:pt x="13242" y="19111"/>
                  </a:lnTo>
                  <a:lnTo>
                    <a:pt x="11506" y="17906"/>
                  </a:lnTo>
                  <a:lnTo>
                    <a:pt x="9877" y="16461"/>
                  </a:lnTo>
                  <a:lnTo>
                    <a:pt x="7924" y="14935"/>
                  </a:lnTo>
                  <a:lnTo>
                    <a:pt x="6187" y="13088"/>
                  </a:lnTo>
                  <a:lnTo>
                    <a:pt x="3690" y="9957"/>
                  </a:lnTo>
                  <a:lnTo>
                    <a:pt x="1954" y="7066"/>
                  </a:lnTo>
                  <a:lnTo>
                    <a:pt x="868" y="4577"/>
                  </a:lnTo>
                  <a:lnTo>
                    <a:pt x="543" y="3372"/>
                  </a:lnTo>
                  <a:lnTo>
                    <a:pt x="326" y="2489"/>
                  </a:lnTo>
                  <a:lnTo>
                    <a:pt x="543" y="1285"/>
                  </a:lnTo>
                  <a:lnTo>
                    <a:pt x="868" y="803"/>
                  </a:lnTo>
                  <a:lnTo>
                    <a:pt x="1411" y="401"/>
                  </a:lnTo>
                  <a:lnTo>
                    <a:pt x="1085" y="401"/>
                  </a:lnTo>
                  <a:lnTo>
                    <a:pt x="1411" y="401"/>
                  </a:lnTo>
                  <a:lnTo>
                    <a:pt x="2496" y="241"/>
                  </a:lnTo>
                  <a:lnTo>
                    <a:pt x="3690" y="401"/>
                  </a:lnTo>
                  <a:lnTo>
                    <a:pt x="5102" y="803"/>
                  </a:lnTo>
                  <a:lnTo>
                    <a:pt x="6730" y="1445"/>
                  </a:lnTo>
                  <a:lnTo>
                    <a:pt x="8466" y="2489"/>
                  </a:lnTo>
                  <a:lnTo>
                    <a:pt x="10094" y="3774"/>
                  </a:lnTo>
                  <a:lnTo>
                    <a:pt x="11831" y="5219"/>
                  </a:lnTo>
                  <a:lnTo>
                    <a:pt x="13785" y="6906"/>
                  </a:lnTo>
                  <a:lnTo>
                    <a:pt x="15413" y="8512"/>
                  </a:lnTo>
                  <a:lnTo>
                    <a:pt x="15739" y="8512"/>
                  </a:lnTo>
                  <a:lnTo>
                    <a:pt x="13785" y="6665"/>
                  </a:lnTo>
                  <a:lnTo>
                    <a:pt x="12048" y="4978"/>
                  </a:lnTo>
                  <a:lnTo>
                    <a:pt x="10420" y="3533"/>
                  </a:lnTo>
                  <a:lnTo>
                    <a:pt x="8466" y="2329"/>
                  </a:lnTo>
                  <a:lnTo>
                    <a:pt x="6730" y="1445"/>
                  </a:lnTo>
                  <a:lnTo>
                    <a:pt x="5319" y="642"/>
                  </a:lnTo>
                  <a:lnTo>
                    <a:pt x="3690" y="241"/>
                  </a:lnTo>
                  <a:lnTo>
                    <a:pt x="2496" y="0"/>
                  </a:lnTo>
                  <a:lnTo>
                    <a:pt x="1737" y="0"/>
                  </a:lnTo>
                  <a:lnTo>
                    <a:pt x="1085" y="241"/>
                  </a:lnTo>
                  <a:lnTo>
                    <a:pt x="543" y="642"/>
                  </a:lnTo>
                  <a:lnTo>
                    <a:pt x="326" y="1044"/>
                  </a:lnTo>
                  <a:lnTo>
                    <a:pt x="0" y="2489"/>
                  </a:lnTo>
                  <a:lnTo>
                    <a:pt x="326" y="3372"/>
                  </a:lnTo>
                  <a:lnTo>
                    <a:pt x="543" y="4577"/>
                  </a:lnTo>
                  <a:lnTo>
                    <a:pt x="1737" y="7307"/>
                  </a:lnTo>
                  <a:lnTo>
                    <a:pt x="3365" y="10198"/>
                  </a:lnTo>
                  <a:lnTo>
                    <a:pt x="5861" y="13329"/>
                  </a:lnTo>
                  <a:lnTo>
                    <a:pt x="7598" y="14935"/>
                  </a:lnTo>
                  <a:lnTo>
                    <a:pt x="9552" y="16622"/>
                  </a:lnTo>
                  <a:lnTo>
                    <a:pt x="11288" y="18067"/>
                  </a:lnTo>
                  <a:lnTo>
                    <a:pt x="13242" y="19352"/>
                  </a:lnTo>
                  <a:lnTo>
                    <a:pt x="14870" y="20155"/>
                  </a:lnTo>
                  <a:lnTo>
                    <a:pt x="16281" y="20958"/>
                  </a:lnTo>
                  <a:lnTo>
                    <a:pt x="17692" y="21439"/>
                  </a:lnTo>
                  <a:lnTo>
                    <a:pt x="19104" y="21600"/>
                  </a:lnTo>
                  <a:lnTo>
                    <a:pt x="19646" y="21600"/>
                  </a:lnTo>
                  <a:lnTo>
                    <a:pt x="20189" y="21439"/>
                  </a:lnTo>
                  <a:lnTo>
                    <a:pt x="20840" y="20958"/>
                  </a:lnTo>
                  <a:lnTo>
                    <a:pt x="21383" y="20396"/>
                  </a:lnTo>
                  <a:lnTo>
                    <a:pt x="21383" y="19994"/>
                  </a:lnTo>
                  <a:lnTo>
                    <a:pt x="21600" y="19111"/>
                  </a:lnTo>
                  <a:lnTo>
                    <a:pt x="21383" y="18067"/>
                  </a:lnTo>
                  <a:lnTo>
                    <a:pt x="21057" y="17023"/>
                  </a:lnTo>
                  <a:lnTo>
                    <a:pt x="19972" y="14373"/>
                  </a:lnTo>
                  <a:lnTo>
                    <a:pt x="18018" y="11402"/>
                  </a:lnTo>
                  <a:lnTo>
                    <a:pt x="15739" y="8512"/>
                  </a:lnTo>
                  <a:lnTo>
                    <a:pt x="15413" y="8512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91440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268" name="Freeform 123"/>
            <p:cNvSpPr/>
            <p:nvPr/>
          </p:nvSpPr>
          <p:spPr>
            <a:xfrm>
              <a:off x="2714636" y="1433987"/>
              <a:ext cx="344491" cy="460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135" y="9236"/>
                  </a:moveTo>
                  <a:lnTo>
                    <a:pt x="16424" y="11917"/>
                  </a:lnTo>
                  <a:lnTo>
                    <a:pt x="18017" y="14450"/>
                  </a:lnTo>
                  <a:lnTo>
                    <a:pt x="19012" y="16759"/>
                  </a:lnTo>
                  <a:lnTo>
                    <a:pt x="19311" y="18472"/>
                  </a:lnTo>
                  <a:lnTo>
                    <a:pt x="19311" y="19440"/>
                  </a:lnTo>
                  <a:lnTo>
                    <a:pt x="19012" y="19812"/>
                  </a:lnTo>
                  <a:lnTo>
                    <a:pt x="19510" y="20408"/>
                  </a:lnTo>
                  <a:lnTo>
                    <a:pt x="19012" y="19812"/>
                  </a:lnTo>
                  <a:lnTo>
                    <a:pt x="18514" y="19812"/>
                  </a:lnTo>
                  <a:lnTo>
                    <a:pt x="17718" y="19663"/>
                  </a:lnTo>
                  <a:lnTo>
                    <a:pt x="16723" y="19440"/>
                  </a:lnTo>
                  <a:lnTo>
                    <a:pt x="14632" y="18323"/>
                  </a:lnTo>
                  <a:lnTo>
                    <a:pt x="12343" y="16759"/>
                  </a:lnTo>
                  <a:lnTo>
                    <a:pt x="10053" y="14822"/>
                  </a:lnTo>
                  <a:lnTo>
                    <a:pt x="7465" y="12513"/>
                  </a:lnTo>
                  <a:lnTo>
                    <a:pt x="6669" y="13109"/>
                  </a:lnTo>
                  <a:lnTo>
                    <a:pt x="7665" y="12513"/>
                  </a:lnTo>
                  <a:lnTo>
                    <a:pt x="5375" y="9832"/>
                  </a:lnTo>
                  <a:lnTo>
                    <a:pt x="3882" y="7150"/>
                  </a:lnTo>
                  <a:lnTo>
                    <a:pt x="2787" y="4767"/>
                  </a:lnTo>
                  <a:lnTo>
                    <a:pt x="2289" y="3054"/>
                  </a:lnTo>
                  <a:lnTo>
                    <a:pt x="2588" y="2086"/>
                  </a:lnTo>
                  <a:lnTo>
                    <a:pt x="2787" y="1713"/>
                  </a:lnTo>
                  <a:lnTo>
                    <a:pt x="1991" y="1117"/>
                  </a:lnTo>
                  <a:lnTo>
                    <a:pt x="2787" y="1937"/>
                  </a:lnTo>
                  <a:lnTo>
                    <a:pt x="3285" y="1713"/>
                  </a:lnTo>
                  <a:lnTo>
                    <a:pt x="4081" y="1937"/>
                  </a:lnTo>
                  <a:lnTo>
                    <a:pt x="5076" y="2086"/>
                  </a:lnTo>
                  <a:lnTo>
                    <a:pt x="7167" y="3277"/>
                  </a:lnTo>
                  <a:lnTo>
                    <a:pt x="9456" y="4767"/>
                  </a:lnTo>
                  <a:lnTo>
                    <a:pt x="11845" y="6703"/>
                  </a:lnTo>
                  <a:lnTo>
                    <a:pt x="14135" y="9012"/>
                  </a:lnTo>
                  <a:lnTo>
                    <a:pt x="16225" y="8268"/>
                  </a:lnTo>
                  <a:lnTo>
                    <a:pt x="14433" y="6554"/>
                  </a:lnTo>
                  <a:lnTo>
                    <a:pt x="12841" y="4990"/>
                  </a:lnTo>
                  <a:lnTo>
                    <a:pt x="11049" y="3426"/>
                  </a:lnTo>
                  <a:lnTo>
                    <a:pt x="9456" y="2309"/>
                  </a:lnTo>
                  <a:lnTo>
                    <a:pt x="7963" y="1341"/>
                  </a:lnTo>
                  <a:lnTo>
                    <a:pt x="6171" y="745"/>
                  </a:lnTo>
                  <a:lnTo>
                    <a:pt x="4877" y="149"/>
                  </a:lnTo>
                  <a:lnTo>
                    <a:pt x="3285" y="0"/>
                  </a:lnTo>
                  <a:lnTo>
                    <a:pt x="2289" y="149"/>
                  </a:lnTo>
                  <a:lnTo>
                    <a:pt x="1493" y="372"/>
                  </a:lnTo>
                  <a:lnTo>
                    <a:pt x="697" y="968"/>
                  </a:lnTo>
                  <a:lnTo>
                    <a:pt x="199" y="1490"/>
                  </a:lnTo>
                  <a:lnTo>
                    <a:pt x="199" y="2309"/>
                  </a:lnTo>
                  <a:lnTo>
                    <a:pt x="0" y="3054"/>
                  </a:lnTo>
                  <a:lnTo>
                    <a:pt x="199" y="4022"/>
                  </a:lnTo>
                  <a:lnTo>
                    <a:pt x="498" y="5214"/>
                  </a:lnTo>
                  <a:lnTo>
                    <a:pt x="1493" y="7672"/>
                  </a:lnTo>
                  <a:lnTo>
                    <a:pt x="3285" y="10577"/>
                  </a:lnTo>
                  <a:lnTo>
                    <a:pt x="5674" y="13481"/>
                  </a:lnTo>
                  <a:lnTo>
                    <a:pt x="7167" y="15194"/>
                  </a:lnTo>
                  <a:lnTo>
                    <a:pt x="8959" y="16759"/>
                  </a:lnTo>
                  <a:lnTo>
                    <a:pt x="12343" y="19291"/>
                  </a:lnTo>
                  <a:lnTo>
                    <a:pt x="13836" y="20185"/>
                  </a:lnTo>
                  <a:lnTo>
                    <a:pt x="15429" y="20781"/>
                  </a:lnTo>
                  <a:lnTo>
                    <a:pt x="16922" y="21377"/>
                  </a:lnTo>
                  <a:lnTo>
                    <a:pt x="18514" y="21600"/>
                  </a:lnTo>
                  <a:lnTo>
                    <a:pt x="19311" y="21377"/>
                  </a:lnTo>
                  <a:lnTo>
                    <a:pt x="20306" y="21153"/>
                  </a:lnTo>
                  <a:lnTo>
                    <a:pt x="20804" y="20632"/>
                  </a:lnTo>
                  <a:lnTo>
                    <a:pt x="21301" y="20036"/>
                  </a:lnTo>
                  <a:lnTo>
                    <a:pt x="21600" y="19291"/>
                  </a:lnTo>
                  <a:lnTo>
                    <a:pt x="21600" y="17503"/>
                  </a:lnTo>
                  <a:lnTo>
                    <a:pt x="21301" y="16386"/>
                  </a:lnTo>
                  <a:lnTo>
                    <a:pt x="20107" y="13854"/>
                  </a:lnTo>
                  <a:lnTo>
                    <a:pt x="18514" y="10949"/>
                  </a:lnTo>
                  <a:lnTo>
                    <a:pt x="15926" y="8044"/>
                  </a:lnTo>
                  <a:lnTo>
                    <a:pt x="14135" y="9236"/>
                  </a:lnTo>
                  <a:close/>
                </a:path>
              </a:pathLst>
            </a:custGeom>
            <a:solidFill>
              <a:srgbClr val="93959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91440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269" name="Freeform 124"/>
            <p:cNvSpPr/>
            <p:nvPr/>
          </p:nvSpPr>
          <p:spPr>
            <a:xfrm>
              <a:off x="2525723" y="965674"/>
              <a:ext cx="303217" cy="427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768" y="8512"/>
                  </a:moveTo>
                  <a:lnTo>
                    <a:pt x="3732" y="10599"/>
                  </a:lnTo>
                  <a:lnTo>
                    <a:pt x="2262" y="12687"/>
                  </a:lnTo>
                  <a:lnTo>
                    <a:pt x="1131" y="14775"/>
                  </a:lnTo>
                  <a:lnTo>
                    <a:pt x="226" y="16622"/>
                  </a:lnTo>
                  <a:lnTo>
                    <a:pt x="0" y="18308"/>
                  </a:lnTo>
                  <a:lnTo>
                    <a:pt x="0" y="19512"/>
                  </a:lnTo>
                  <a:lnTo>
                    <a:pt x="226" y="20556"/>
                  </a:lnTo>
                  <a:lnTo>
                    <a:pt x="565" y="20958"/>
                  </a:lnTo>
                  <a:lnTo>
                    <a:pt x="792" y="21359"/>
                  </a:lnTo>
                  <a:lnTo>
                    <a:pt x="1470" y="21359"/>
                  </a:lnTo>
                  <a:lnTo>
                    <a:pt x="2262" y="21600"/>
                  </a:lnTo>
                  <a:lnTo>
                    <a:pt x="3732" y="21359"/>
                  </a:lnTo>
                  <a:lnTo>
                    <a:pt x="5541" y="20797"/>
                  </a:lnTo>
                  <a:lnTo>
                    <a:pt x="7238" y="19914"/>
                  </a:lnTo>
                  <a:lnTo>
                    <a:pt x="9386" y="18468"/>
                  </a:lnTo>
                  <a:lnTo>
                    <a:pt x="11422" y="17023"/>
                  </a:lnTo>
                  <a:lnTo>
                    <a:pt x="13684" y="15176"/>
                  </a:lnTo>
                  <a:lnTo>
                    <a:pt x="15719" y="13088"/>
                  </a:lnTo>
                  <a:lnTo>
                    <a:pt x="17529" y="10760"/>
                  </a:lnTo>
                  <a:lnTo>
                    <a:pt x="18999" y="8672"/>
                  </a:lnTo>
                  <a:lnTo>
                    <a:pt x="20130" y="6825"/>
                  </a:lnTo>
                  <a:lnTo>
                    <a:pt x="21035" y="4978"/>
                  </a:lnTo>
                  <a:lnTo>
                    <a:pt x="21600" y="3292"/>
                  </a:lnTo>
                  <a:lnTo>
                    <a:pt x="21600" y="1847"/>
                  </a:lnTo>
                  <a:lnTo>
                    <a:pt x="21374" y="803"/>
                  </a:lnTo>
                  <a:lnTo>
                    <a:pt x="20695" y="401"/>
                  </a:lnTo>
                  <a:lnTo>
                    <a:pt x="20469" y="161"/>
                  </a:lnTo>
                  <a:lnTo>
                    <a:pt x="19904" y="0"/>
                  </a:lnTo>
                  <a:lnTo>
                    <a:pt x="19225" y="0"/>
                  </a:lnTo>
                  <a:lnTo>
                    <a:pt x="17868" y="161"/>
                  </a:lnTo>
                  <a:lnTo>
                    <a:pt x="16059" y="803"/>
                  </a:lnTo>
                  <a:lnTo>
                    <a:pt x="14023" y="1686"/>
                  </a:lnTo>
                  <a:lnTo>
                    <a:pt x="11987" y="2891"/>
                  </a:lnTo>
                  <a:lnTo>
                    <a:pt x="9952" y="4577"/>
                  </a:lnTo>
                  <a:lnTo>
                    <a:pt x="7916" y="6424"/>
                  </a:lnTo>
                  <a:lnTo>
                    <a:pt x="5768" y="8512"/>
                  </a:lnTo>
                  <a:close/>
                </a:path>
              </a:pathLst>
            </a:custGeom>
            <a:solidFill>
              <a:srgbClr val="F9F06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91440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270" name="Freeform 126"/>
            <p:cNvSpPr/>
            <p:nvPr/>
          </p:nvSpPr>
          <p:spPr>
            <a:xfrm>
              <a:off x="2520960" y="965674"/>
              <a:ext cx="307978" cy="427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012" y="8512"/>
                  </a:moveTo>
                  <a:lnTo>
                    <a:pt x="3452" y="11402"/>
                  </a:lnTo>
                  <a:lnTo>
                    <a:pt x="1781" y="14293"/>
                  </a:lnTo>
                  <a:lnTo>
                    <a:pt x="557" y="17023"/>
                  </a:lnTo>
                  <a:lnTo>
                    <a:pt x="0" y="19111"/>
                  </a:lnTo>
                  <a:lnTo>
                    <a:pt x="334" y="20556"/>
                  </a:lnTo>
                  <a:lnTo>
                    <a:pt x="557" y="20958"/>
                  </a:lnTo>
                  <a:lnTo>
                    <a:pt x="1113" y="21359"/>
                  </a:lnTo>
                  <a:lnTo>
                    <a:pt x="1781" y="21600"/>
                  </a:lnTo>
                  <a:lnTo>
                    <a:pt x="2561" y="21600"/>
                  </a:lnTo>
                  <a:lnTo>
                    <a:pt x="3786" y="21359"/>
                  </a:lnTo>
                  <a:lnTo>
                    <a:pt x="5233" y="20958"/>
                  </a:lnTo>
                  <a:lnTo>
                    <a:pt x="6903" y="20315"/>
                  </a:lnTo>
                  <a:lnTo>
                    <a:pt x="8685" y="19271"/>
                  </a:lnTo>
                  <a:lnTo>
                    <a:pt x="10355" y="18067"/>
                  </a:lnTo>
                  <a:lnTo>
                    <a:pt x="12136" y="16622"/>
                  </a:lnTo>
                  <a:lnTo>
                    <a:pt x="14140" y="14935"/>
                  </a:lnTo>
                  <a:lnTo>
                    <a:pt x="15810" y="13088"/>
                  </a:lnTo>
                  <a:lnTo>
                    <a:pt x="18148" y="9957"/>
                  </a:lnTo>
                  <a:lnTo>
                    <a:pt x="20153" y="7066"/>
                  </a:lnTo>
                  <a:lnTo>
                    <a:pt x="21377" y="4577"/>
                  </a:lnTo>
                  <a:lnTo>
                    <a:pt x="21600" y="2489"/>
                  </a:lnTo>
                  <a:lnTo>
                    <a:pt x="21600" y="1686"/>
                  </a:lnTo>
                  <a:lnTo>
                    <a:pt x="21377" y="1044"/>
                  </a:lnTo>
                  <a:lnTo>
                    <a:pt x="21043" y="642"/>
                  </a:lnTo>
                  <a:lnTo>
                    <a:pt x="20487" y="161"/>
                  </a:lnTo>
                  <a:lnTo>
                    <a:pt x="19930" y="0"/>
                  </a:lnTo>
                  <a:lnTo>
                    <a:pt x="17926" y="0"/>
                  </a:lnTo>
                  <a:lnTo>
                    <a:pt x="16478" y="642"/>
                  </a:lnTo>
                  <a:lnTo>
                    <a:pt x="14697" y="1204"/>
                  </a:lnTo>
                  <a:lnTo>
                    <a:pt x="13027" y="2248"/>
                  </a:lnTo>
                  <a:lnTo>
                    <a:pt x="11245" y="3533"/>
                  </a:lnTo>
                  <a:lnTo>
                    <a:pt x="9575" y="4978"/>
                  </a:lnTo>
                  <a:lnTo>
                    <a:pt x="7794" y="6665"/>
                  </a:lnTo>
                  <a:lnTo>
                    <a:pt x="6012" y="8512"/>
                  </a:lnTo>
                  <a:lnTo>
                    <a:pt x="7794" y="6665"/>
                  </a:lnTo>
                  <a:lnTo>
                    <a:pt x="9575" y="4978"/>
                  </a:lnTo>
                  <a:lnTo>
                    <a:pt x="11579" y="3533"/>
                  </a:lnTo>
                  <a:lnTo>
                    <a:pt x="13249" y="2248"/>
                  </a:lnTo>
                  <a:lnTo>
                    <a:pt x="15031" y="1445"/>
                  </a:lnTo>
                  <a:lnTo>
                    <a:pt x="16478" y="642"/>
                  </a:lnTo>
                  <a:lnTo>
                    <a:pt x="17926" y="161"/>
                  </a:lnTo>
                  <a:lnTo>
                    <a:pt x="19039" y="0"/>
                  </a:lnTo>
                  <a:lnTo>
                    <a:pt x="19930" y="0"/>
                  </a:lnTo>
                  <a:lnTo>
                    <a:pt x="20487" y="161"/>
                  </a:lnTo>
                  <a:lnTo>
                    <a:pt x="20709" y="642"/>
                  </a:lnTo>
                  <a:lnTo>
                    <a:pt x="21377" y="1044"/>
                  </a:lnTo>
                  <a:lnTo>
                    <a:pt x="21600" y="2489"/>
                  </a:lnTo>
                  <a:lnTo>
                    <a:pt x="21043" y="4577"/>
                  </a:lnTo>
                  <a:lnTo>
                    <a:pt x="19930" y="7066"/>
                  </a:lnTo>
                  <a:lnTo>
                    <a:pt x="18148" y="9957"/>
                  </a:lnTo>
                  <a:lnTo>
                    <a:pt x="15588" y="13088"/>
                  </a:lnTo>
                  <a:lnTo>
                    <a:pt x="13806" y="14775"/>
                  </a:lnTo>
                  <a:lnTo>
                    <a:pt x="12136" y="16381"/>
                  </a:lnTo>
                  <a:lnTo>
                    <a:pt x="10355" y="17826"/>
                  </a:lnTo>
                  <a:lnTo>
                    <a:pt x="8685" y="19111"/>
                  </a:lnTo>
                  <a:lnTo>
                    <a:pt x="6903" y="20155"/>
                  </a:lnTo>
                  <a:lnTo>
                    <a:pt x="5233" y="20958"/>
                  </a:lnTo>
                  <a:lnTo>
                    <a:pt x="3786" y="21359"/>
                  </a:lnTo>
                  <a:lnTo>
                    <a:pt x="2561" y="21600"/>
                  </a:lnTo>
                  <a:lnTo>
                    <a:pt x="2004" y="21359"/>
                  </a:lnTo>
                  <a:lnTo>
                    <a:pt x="1447" y="21199"/>
                  </a:lnTo>
                  <a:lnTo>
                    <a:pt x="891" y="20958"/>
                  </a:lnTo>
                  <a:lnTo>
                    <a:pt x="557" y="20315"/>
                  </a:lnTo>
                  <a:lnTo>
                    <a:pt x="334" y="19111"/>
                  </a:lnTo>
                  <a:lnTo>
                    <a:pt x="557" y="17023"/>
                  </a:lnTo>
                  <a:lnTo>
                    <a:pt x="1781" y="14293"/>
                  </a:lnTo>
                  <a:lnTo>
                    <a:pt x="3452" y="11643"/>
                  </a:lnTo>
                  <a:lnTo>
                    <a:pt x="6012" y="8512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91440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271" name="Freeform 127"/>
            <p:cNvSpPr/>
            <p:nvPr/>
          </p:nvSpPr>
          <p:spPr>
            <a:xfrm>
              <a:off x="2520960" y="965674"/>
              <a:ext cx="307978" cy="427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790" y="8512"/>
                  </a:moveTo>
                  <a:lnTo>
                    <a:pt x="3452" y="11402"/>
                  </a:lnTo>
                  <a:lnTo>
                    <a:pt x="1447" y="14293"/>
                  </a:lnTo>
                  <a:lnTo>
                    <a:pt x="334" y="17023"/>
                  </a:lnTo>
                  <a:lnTo>
                    <a:pt x="0" y="19111"/>
                  </a:lnTo>
                  <a:lnTo>
                    <a:pt x="0" y="19914"/>
                  </a:lnTo>
                  <a:lnTo>
                    <a:pt x="334" y="20556"/>
                  </a:lnTo>
                  <a:lnTo>
                    <a:pt x="557" y="20958"/>
                  </a:lnTo>
                  <a:lnTo>
                    <a:pt x="1113" y="21359"/>
                  </a:lnTo>
                  <a:lnTo>
                    <a:pt x="1447" y="21199"/>
                  </a:lnTo>
                  <a:lnTo>
                    <a:pt x="1113" y="21359"/>
                  </a:lnTo>
                  <a:lnTo>
                    <a:pt x="2004" y="21600"/>
                  </a:lnTo>
                  <a:lnTo>
                    <a:pt x="2561" y="21600"/>
                  </a:lnTo>
                  <a:lnTo>
                    <a:pt x="3786" y="21359"/>
                  </a:lnTo>
                  <a:lnTo>
                    <a:pt x="5456" y="20958"/>
                  </a:lnTo>
                  <a:lnTo>
                    <a:pt x="6903" y="20315"/>
                  </a:lnTo>
                  <a:lnTo>
                    <a:pt x="8685" y="19271"/>
                  </a:lnTo>
                  <a:lnTo>
                    <a:pt x="12359" y="16622"/>
                  </a:lnTo>
                  <a:lnTo>
                    <a:pt x="14140" y="14935"/>
                  </a:lnTo>
                  <a:lnTo>
                    <a:pt x="15810" y="13088"/>
                  </a:lnTo>
                  <a:lnTo>
                    <a:pt x="18482" y="9957"/>
                  </a:lnTo>
                  <a:lnTo>
                    <a:pt x="20153" y="7066"/>
                  </a:lnTo>
                  <a:lnTo>
                    <a:pt x="21377" y="4577"/>
                  </a:lnTo>
                  <a:lnTo>
                    <a:pt x="21600" y="2489"/>
                  </a:lnTo>
                  <a:lnTo>
                    <a:pt x="21600" y="1044"/>
                  </a:lnTo>
                  <a:lnTo>
                    <a:pt x="21043" y="642"/>
                  </a:lnTo>
                  <a:lnTo>
                    <a:pt x="20487" y="161"/>
                  </a:lnTo>
                  <a:lnTo>
                    <a:pt x="19930" y="0"/>
                  </a:lnTo>
                  <a:lnTo>
                    <a:pt x="17926" y="0"/>
                  </a:lnTo>
                  <a:lnTo>
                    <a:pt x="16478" y="642"/>
                  </a:lnTo>
                  <a:lnTo>
                    <a:pt x="14697" y="1204"/>
                  </a:lnTo>
                  <a:lnTo>
                    <a:pt x="13027" y="2248"/>
                  </a:lnTo>
                  <a:lnTo>
                    <a:pt x="11245" y="3533"/>
                  </a:lnTo>
                  <a:lnTo>
                    <a:pt x="9575" y="4978"/>
                  </a:lnTo>
                  <a:lnTo>
                    <a:pt x="7794" y="6665"/>
                  </a:lnTo>
                  <a:lnTo>
                    <a:pt x="5790" y="8512"/>
                  </a:lnTo>
                  <a:lnTo>
                    <a:pt x="6012" y="8512"/>
                  </a:lnTo>
                  <a:lnTo>
                    <a:pt x="7794" y="6825"/>
                  </a:lnTo>
                  <a:lnTo>
                    <a:pt x="9798" y="5219"/>
                  </a:lnTo>
                  <a:lnTo>
                    <a:pt x="11579" y="3694"/>
                  </a:lnTo>
                  <a:lnTo>
                    <a:pt x="13249" y="2489"/>
                  </a:lnTo>
                  <a:lnTo>
                    <a:pt x="15031" y="1445"/>
                  </a:lnTo>
                  <a:lnTo>
                    <a:pt x="16478" y="642"/>
                  </a:lnTo>
                  <a:lnTo>
                    <a:pt x="17926" y="161"/>
                  </a:lnTo>
                  <a:lnTo>
                    <a:pt x="19930" y="161"/>
                  </a:lnTo>
                  <a:lnTo>
                    <a:pt x="20487" y="401"/>
                  </a:lnTo>
                  <a:lnTo>
                    <a:pt x="20487" y="161"/>
                  </a:lnTo>
                  <a:lnTo>
                    <a:pt x="20487" y="401"/>
                  </a:lnTo>
                  <a:lnTo>
                    <a:pt x="20709" y="642"/>
                  </a:lnTo>
                  <a:lnTo>
                    <a:pt x="21377" y="1044"/>
                  </a:lnTo>
                  <a:lnTo>
                    <a:pt x="21377" y="2489"/>
                  </a:lnTo>
                  <a:lnTo>
                    <a:pt x="21043" y="4577"/>
                  </a:lnTo>
                  <a:lnTo>
                    <a:pt x="19930" y="7066"/>
                  </a:lnTo>
                  <a:lnTo>
                    <a:pt x="18148" y="9957"/>
                  </a:lnTo>
                  <a:lnTo>
                    <a:pt x="15810" y="13088"/>
                  </a:lnTo>
                  <a:lnTo>
                    <a:pt x="12136" y="16381"/>
                  </a:lnTo>
                  <a:lnTo>
                    <a:pt x="10355" y="17826"/>
                  </a:lnTo>
                  <a:lnTo>
                    <a:pt x="8685" y="19111"/>
                  </a:lnTo>
                  <a:lnTo>
                    <a:pt x="6903" y="20155"/>
                  </a:lnTo>
                  <a:lnTo>
                    <a:pt x="5233" y="20797"/>
                  </a:lnTo>
                  <a:lnTo>
                    <a:pt x="3786" y="21199"/>
                  </a:lnTo>
                  <a:lnTo>
                    <a:pt x="2561" y="21359"/>
                  </a:lnTo>
                  <a:lnTo>
                    <a:pt x="2004" y="21359"/>
                  </a:lnTo>
                  <a:lnTo>
                    <a:pt x="1447" y="21199"/>
                  </a:lnTo>
                  <a:lnTo>
                    <a:pt x="891" y="20797"/>
                  </a:lnTo>
                  <a:lnTo>
                    <a:pt x="557" y="20315"/>
                  </a:lnTo>
                  <a:lnTo>
                    <a:pt x="334" y="19111"/>
                  </a:lnTo>
                  <a:lnTo>
                    <a:pt x="557" y="17023"/>
                  </a:lnTo>
                  <a:lnTo>
                    <a:pt x="1781" y="14534"/>
                  </a:lnTo>
                  <a:lnTo>
                    <a:pt x="3786" y="11643"/>
                  </a:lnTo>
                  <a:lnTo>
                    <a:pt x="6012" y="8512"/>
                  </a:lnTo>
                  <a:lnTo>
                    <a:pt x="5790" y="8512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91440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272" name="Freeform 128"/>
            <p:cNvSpPr/>
            <p:nvPr/>
          </p:nvSpPr>
          <p:spPr>
            <a:xfrm>
              <a:off x="2505084" y="948213"/>
              <a:ext cx="341317" cy="460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425" y="8342"/>
                  </a:moveTo>
                  <a:lnTo>
                    <a:pt x="3114" y="11247"/>
                  </a:lnTo>
                  <a:lnTo>
                    <a:pt x="1507" y="13928"/>
                  </a:lnTo>
                  <a:lnTo>
                    <a:pt x="502" y="16386"/>
                  </a:lnTo>
                  <a:lnTo>
                    <a:pt x="0" y="17578"/>
                  </a:lnTo>
                  <a:lnTo>
                    <a:pt x="0" y="19291"/>
                  </a:lnTo>
                  <a:lnTo>
                    <a:pt x="201" y="20110"/>
                  </a:lnTo>
                  <a:lnTo>
                    <a:pt x="804" y="20855"/>
                  </a:lnTo>
                  <a:lnTo>
                    <a:pt x="1507" y="21228"/>
                  </a:lnTo>
                  <a:lnTo>
                    <a:pt x="2311" y="20483"/>
                  </a:lnTo>
                  <a:lnTo>
                    <a:pt x="1507" y="21228"/>
                  </a:lnTo>
                  <a:lnTo>
                    <a:pt x="2311" y="21600"/>
                  </a:lnTo>
                  <a:lnTo>
                    <a:pt x="3315" y="21600"/>
                  </a:lnTo>
                  <a:lnTo>
                    <a:pt x="4923" y="21451"/>
                  </a:lnTo>
                  <a:lnTo>
                    <a:pt x="6430" y="21079"/>
                  </a:lnTo>
                  <a:lnTo>
                    <a:pt x="8841" y="19663"/>
                  </a:lnTo>
                  <a:lnTo>
                    <a:pt x="11152" y="18174"/>
                  </a:lnTo>
                  <a:lnTo>
                    <a:pt x="13764" y="15865"/>
                  </a:lnTo>
                  <a:lnTo>
                    <a:pt x="16074" y="13332"/>
                  </a:lnTo>
                  <a:lnTo>
                    <a:pt x="15070" y="12960"/>
                  </a:lnTo>
                  <a:lnTo>
                    <a:pt x="16074" y="13332"/>
                  </a:lnTo>
                  <a:lnTo>
                    <a:pt x="18385" y="10428"/>
                  </a:lnTo>
                  <a:lnTo>
                    <a:pt x="20294" y="7746"/>
                  </a:lnTo>
                  <a:lnTo>
                    <a:pt x="21299" y="5214"/>
                  </a:lnTo>
                  <a:lnTo>
                    <a:pt x="21600" y="4097"/>
                  </a:lnTo>
                  <a:lnTo>
                    <a:pt x="21600" y="2160"/>
                  </a:lnTo>
                  <a:lnTo>
                    <a:pt x="21299" y="1564"/>
                  </a:lnTo>
                  <a:lnTo>
                    <a:pt x="20997" y="819"/>
                  </a:lnTo>
                  <a:lnTo>
                    <a:pt x="20294" y="447"/>
                  </a:lnTo>
                  <a:lnTo>
                    <a:pt x="19189" y="0"/>
                  </a:lnTo>
                  <a:lnTo>
                    <a:pt x="16878" y="0"/>
                  </a:lnTo>
                  <a:lnTo>
                    <a:pt x="15271" y="596"/>
                  </a:lnTo>
                  <a:lnTo>
                    <a:pt x="12960" y="1788"/>
                  </a:lnTo>
                  <a:lnTo>
                    <a:pt x="10348" y="3501"/>
                  </a:lnTo>
                  <a:lnTo>
                    <a:pt x="8037" y="5661"/>
                  </a:lnTo>
                  <a:lnTo>
                    <a:pt x="5425" y="8342"/>
                  </a:lnTo>
                  <a:lnTo>
                    <a:pt x="7535" y="9310"/>
                  </a:lnTo>
                  <a:lnTo>
                    <a:pt x="9042" y="7523"/>
                  </a:lnTo>
                  <a:lnTo>
                    <a:pt x="10649" y="6033"/>
                  </a:lnTo>
                  <a:lnTo>
                    <a:pt x="12156" y="4692"/>
                  </a:lnTo>
                  <a:lnTo>
                    <a:pt x="13764" y="3724"/>
                  </a:lnTo>
                  <a:lnTo>
                    <a:pt x="15070" y="2756"/>
                  </a:lnTo>
                  <a:lnTo>
                    <a:pt x="16376" y="2160"/>
                  </a:lnTo>
                  <a:lnTo>
                    <a:pt x="17682" y="1788"/>
                  </a:lnTo>
                  <a:lnTo>
                    <a:pt x="18988" y="1788"/>
                  </a:lnTo>
                  <a:lnTo>
                    <a:pt x="19490" y="968"/>
                  </a:lnTo>
                  <a:lnTo>
                    <a:pt x="18988" y="1788"/>
                  </a:lnTo>
                  <a:lnTo>
                    <a:pt x="19189" y="2160"/>
                  </a:lnTo>
                  <a:lnTo>
                    <a:pt x="19189" y="3128"/>
                  </a:lnTo>
                  <a:lnTo>
                    <a:pt x="18988" y="4841"/>
                  </a:lnTo>
                  <a:lnTo>
                    <a:pt x="17883" y="7150"/>
                  </a:lnTo>
                  <a:lnTo>
                    <a:pt x="16376" y="9683"/>
                  </a:lnTo>
                  <a:lnTo>
                    <a:pt x="14266" y="12364"/>
                  </a:lnTo>
                  <a:lnTo>
                    <a:pt x="12759" y="14077"/>
                  </a:lnTo>
                  <a:lnTo>
                    <a:pt x="11152" y="15641"/>
                  </a:lnTo>
                  <a:lnTo>
                    <a:pt x="9645" y="16833"/>
                  </a:lnTo>
                  <a:lnTo>
                    <a:pt x="8037" y="17950"/>
                  </a:lnTo>
                  <a:lnTo>
                    <a:pt x="6430" y="18919"/>
                  </a:lnTo>
                  <a:lnTo>
                    <a:pt x="5224" y="19514"/>
                  </a:lnTo>
                  <a:lnTo>
                    <a:pt x="4119" y="19887"/>
                  </a:lnTo>
                  <a:lnTo>
                    <a:pt x="2813" y="19887"/>
                  </a:lnTo>
                  <a:lnTo>
                    <a:pt x="2612" y="19514"/>
                  </a:lnTo>
                  <a:lnTo>
                    <a:pt x="2311" y="18546"/>
                  </a:lnTo>
                  <a:lnTo>
                    <a:pt x="2612" y="16833"/>
                  </a:lnTo>
                  <a:lnTo>
                    <a:pt x="3617" y="14524"/>
                  </a:lnTo>
                  <a:lnTo>
                    <a:pt x="5224" y="11992"/>
                  </a:lnTo>
                  <a:lnTo>
                    <a:pt x="7535" y="9310"/>
                  </a:lnTo>
                  <a:lnTo>
                    <a:pt x="5425" y="8342"/>
                  </a:lnTo>
                  <a:close/>
                </a:path>
              </a:pathLst>
            </a:custGeom>
            <a:solidFill>
              <a:srgbClr val="93959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91440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273" name="Freeform 129"/>
            <p:cNvSpPr/>
            <p:nvPr/>
          </p:nvSpPr>
          <p:spPr>
            <a:xfrm>
              <a:off x="2484447" y="546575"/>
              <a:ext cx="331793" cy="4016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718" y="13660"/>
                  </a:moveTo>
                  <a:lnTo>
                    <a:pt x="4754" y="11440"/>
                  </a:lnTo>
                  <a:lnTo>
                    <a:pt x="3204" y="9306"/>
                  </a:lnTo>
                  <a:lnTo>
                    <a:pt x="1860" y="7257"/>
                  </a:lnTo>
                  <a:lnTo>
                    <a:pt x="827" y="5293"/>
                  </a:lnTo>
                  <a:lnTo>
                    <a:pt x="207" y="3757"/>
                  </a:lnTo>
                  <a:lnTo>
                    <a:pt x="0" y="2220"/>
                  </a:lnTo>
                  <a:lnTo>
                    <a:pt x="207" y="1110"/>
                  </a:lnTo>
                  <a:lnTo>
                    <a:pt x="517" y="683"/>
                  </a:lnTo>
                  <a:lnTo>
                    <a:pt x="827" y="427"/>
                  </a:lnTo>
                  <a:lnTo>
                    <a:pt x="1344" y="171"/>
                  </a:lnTo>
                  <a:lnTo>
                    <a:pt x="1860" y="0"/>
                  </a:lnTo>
                  <a:lnTo>
                    <a:pt x="3204" y="171"/>
                  </a:lnTo>
                  <a:lnTo>
                    <a:pt x="5064" y="683"/>
                  </a:lnTo>
                  <a:lnTo>
                    <a:pt x="6924" y="1537"/>
                  </a:lnTo>
                  <a:lnTo>
                    <a:pt x="8785" y="2647"/>
                  </a:lnTo>
                  <a:lnTo>
                    <a:pt x="10955" y="4183"/>
                  </a:lnTo>
                  <a:lnTo>
                    <a:pt x="13125" y="5976"/>
                  </a:lnTo>
                  <a:lnTo>
                    <a:pt x="15192" y="7940"/>
                  </a:lnTo>
                  <a:lnTo>
                    <a:pt x="17053" y="10160"/>
                  </a:lnTo>
                  <a:lnTo>
                    <a:pt x="18706" y="12379"/>
                  </a:lnTo>
                  <a:lnTo>
                    <a:pt x="20050" y="14343"/>
                  </a:lnTo>
                  <a:lnTo>
                    <a:pt x="20877" y="16307"/>
                  </a:lnTo>
                  <a:lnTo>
                    <a:pt x="21600" y="17843"/>
                  </a:lnTo>
                  <a:lnTo>
                    <a:pt x="21600" y="20575"/>
                  </a:lnTo>
                  <a:lnTo>
                    <a:pt x="21393" y="21002"/>
                  </a:lnTo>
                  <a:lnTo>
                    <a:pt x="20877" y="21173"/>
                  </a:lnTo>
                  <a:lnTo>
                    <a:pt x="20567" y="21429"/>
                  </a:lnTo>
                  <a:lnTo>
                    <a:pt x="19740" y="21600"/>
                  </a:lnTo>
                  <a:lnTo>
                    <a:pt x="18396" y="21429"/>
                  </a:lnTo>
                  <a:lnTo>
                    <a:pt x="16846" y="21002"/>
                  </a:lnTo>
                  <a:lnTo>
                    <a:pt x="14986" y="20063"/>
                  </a:lnTo>
                  <a:lnTo>
                    <a:pt x="13125" y="18953"/>
                  </a:lnTo>
                  <a:lnTo>
                    <a:pt x="10955" y="17417"/>
                  </a:lnTo>
                  <a:lnTo>
                    <a:pt x="8785" y="15709"/>
                  </a:lnTo>
                  <a:lnTo>
                    <a:pt x="6718" y="13660"/>
                  </a:lnTo>
                  <a:close/>
                </a:path>
              </a:pathLst>
            </a:custGeom>
            <a:solidFill>
              <a:srgbClr val="F9F06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91440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274" name="Freeform 131"/>
            <p:cNvSpPr/>
            <p:nvPr/>
          </p:nvSpPr>
          <p:spPr>
            <a:xfrm>
              <a:off x="2484447" y="546575"/>
              <a:ext cx="336554" cy="4016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623" y="13489"/>
                  </a:moveTo>
                  <a:lnTo>
                    <a:pt x="3974" y="10416"/>
                  </a:lnTo>
                  <a:lnTo>
                    <a:pt x="1834" y="7257"/>
                  </a:lnTo>
                  <a:lnTo>
                    <a:pt x="509" y="4440"/>
                  </a:lnTo>
                  <a:lnTo>
                    <a:pt x="204" y="3330"/>
                  </a:lnTo>
                  <a:lnTo>
                    <a:pt x="204" y="1110"/>
                  </a:lnTo>
                  <a:lnTo>
                    <a:pt x="1019" y="427"/>
                  </a:lnTo>
                  <a:lnTo>
                    <a:pt x="1528" y="171"/>
                  </a:lnTo>
                  <a:lnTo>
                    <a:pt x="2343" y="0"/>
                  </a:lnTo>
                  <a:lnTo>
                    <a:pt x="3362" y="171"/>
                  </a:lnTo>
                  <a:lnTo>
                    <a:pt x="4687" y="683"/>
                  </a:lnTo>
                  <a:lnTo>
                    <a:pt x="6317" y="1281"/>
                  </a:lnTo>
                  <a:lnTo>
                    <a:pt x="7845" y="2220"/>
                  </a:lnTo>
                  <a:lnTo>
                    <a:pt x="11309" y="4866"/>
                  </a:lnTo>
                  <a:lnTo>
                    <a:pt x="14774" y="8196"/>
                  </a:lnTo>
                  <a:lnTo>
                    <a:pt x="17626" y="11270"/>
                  </a:lnTo>
                  <a:lnTo>
                    <a:pt x="19766" y="14343"/>
                  </a:lnTo>
                  <a:lnTo>
                    <a:pt x="21091" y="17246"/>
                  </a:lnTo>
                  <a:lnTo>
                    <a:pt x="21294" y="18356"/>
                  </a:lnTo>
                  <a:lnTo>
                    <a:pt x="21294" y="19466"/>
                  </a:lnTo>
                  <a:lnTo>
                    <a:pt x="21091" y="20575"/>
                  </a:lnTo>
                  <a:lnTo>
                    <a:pt x="20581" y="21173"/>
                  </a:lnTo>
                  <a:lnTo>
                    <a:pt x="19970" y="21429"/>
                  </a:lnTo>
                  <a:lnTo>
                    <a:pt x="19257" y="21600"/>
                  </a:lnTo>
                  <a:lnTo>
                    <a:pt x="18136" y="21429"/>
                  </a:lnTo>
                  <a:lnTo>
                    <a:pt x="16608" y="21002"/>
                  </a:lnTo>
                  <a:lnTo>
                    <a:pt x="15283" y="20319"/>
                  </a:lnTo>
                  <a:lnTo>
                    <a:pt x="13653" y="19466"/>
                  </a:lnTo>
                  <a:lnTo>
                    <a:pt x="10291" y="16819"/>
                  </a:lnTo>
                  <a:lnTo>
                    <a:pt x="6623" y="13489"/>
                  </a:lnTo>
                  <a:lnTo>
                    <a:pt x="6623" y="13660"/>
                  </a:lnTo>
                  <a:lnTo>
                    <a:pt x="9985" y="16990"/>
                  </a:lnTo>
                  <a:lnTo>
                    <a:pt x="11819" y="18356"/>
                  </a:lnTo>
                  <a:lnTo>
                    <a:pt x="13449" y="19466"/>
                  </a:lnTo>
                  <a:lnTo>
                    <a:pt x="14977" y="20319"/>
                  </a:lnTo>
                  <a:lnTo>
                    <a:pt x="16608" y="21173"/>
                  </a:lnTo>
                  <a:lnTo>
                    <a:pt x="17932" y="21600"/>
                  </a:lnTo>
                  <a:lnTo>
                    <a:pt x="19970" y="21600"/>
                  </a:lnTo>
                  <a:lnTo>
                    <a:pt x="20785" y="21173"/>
                  </a:lnTo>
                  <a:lnTo>
                    <a:pt x="20581" y="21173"/>
                  </a:lnTo>
                  <a:lnTo>
                    <a:pt x="20785" y="21173"/>
                  </a:lnTo>
                  <a:lnTo>
                    <a:pt x="21091" y="21002"/>
                  </a:lnTo>
                  <a:lnTo>
                    <a:pt x="21294" y="20575"/>
                  </a:lnTo>
                  <a:lnTo>
                    <a:pt x="21600" y="19466"/>
                  </a:lnTo>
                  <a:lnTo>
                    <a:pt x="21294" y="18356"/>
                  </a:lnTo>
                  <a:lnTo>
                    <a:pt x="21091" y="17246"/>
                  </a:lnTo>
                  <a:lnTo>
                    <a:pt x="19766" y="14343"/>
                  </a:lnTo>
                  <a:lnTo>
                    <a:pt x="17626" y="11270"/>
                  </a:lnTo>
                  <a:lnTo>
                    <a:pt x="14977" y="7940"/>
                  </a:lnTo>
                  <a:lnTo>
                    <a:pt x="11615" y="4610"/>
                  </a:lnTo>
                  <a:lnTo>
                    <a:pt x="9781" y="3330"/>
                  </a:lnTo>
                  <a:lnTo>
                    <a:pt x="7845" y="2220"/>
                  </a:lnTo>
                  <a:lnTo>
                    <a:pt x="6317" y="1281"/>
                  </a:lnTo>
                  <a:lnTo>
                    <a:pt x="4992" y="427"/>
                  </a:lnTo>
                  <a:lnTo>
                    <a:pt x="3362" y="171"/>
                  </a:lnTo>
                  <a:lnTo>
                    <a:pt x="2343" y="0"/>
                  </a:lnTo>
                  <a:lnTo>
                    <a:pt x="1528" y="0"/>
                  </a:lnTo>
                  <a:lnTo>
                    <a:pt x="815" y="427"/>
                  </a:lnTo>
                  <a:lnTo>
                    <a:pt x="509" y="683"/>
                  </a:lnTo>
                  <a:lnTo>
                    <a:pt x="204" y="1110"/>
                  </a:lnTo>
                  <a:lnTo>
                    <a:pt x="0" y="2220"/>
                  </a:lnTo>
                  <a:lnTo>
                    <a:pt x="0" y="3330"/>
                  </a:lnTo>
                  <a:lnTo>
                    <a:pt x="509" y="4610"/>
                  </a:lnTo>
                  <a:lnTo>
                    <a:pt x="1834" y="7257"/>
                  </a:lnTo>
                  <a:lnTo>
                    <a:pt x="3668" y="10416"/>
                  </a:lnTo>
                  <a:lnTo>
                    <a:pt x="6623" y="13660"/>
                  </a:lnTo>
                  <a:lnTo>
                    <a:pt x="6623" y="13489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91440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275" name="Freeform 132"/>
            <p:cNvSpPr/>
            <p:nvPr/>
          </p:nvSpPr>
          <p:spPr>
            <a:xfrm>
              <a:off x="2484447" y="546575"/>
              <a:ext cx="336554" cy="4064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826" y="13500"/>
                  </a:moveTo>
                  <a:lnTo>
                    <a:pt x="3974" y="10294"/>
                  </a:lnTo>
                  <a:lnTo>
                    <a:pt x="1834" y="7172"/>
                  </a:lnTo>
                  <a:lnTo>
                    <a:pt x="815" y="4556"/>
                  </a:lnTo>
                  <a:lnTo>
                    <a:pt x="204" y="3291"/>
                  </a:lnTo>
                  <a:lnTo>
                    <a:pt x="204" y="2362"/>
                  </a:lnTo>
                  <a:lnTo>
                    <a:pt x="509" y="1266"/>
                  </a:lnTo>
                  <a:lnTo>
                    <a:pt x="1019" y="675"/>
                  </a:lnTo>
                  <a:lnTo>
                    <a:pt x="1019" y="422"/>
                  </a:lnTo>
                  <a:lnTo>
                    <a:pt x="1528" y="169"/>
                  </a:lnTo>
                  <a:lnTo>
                    <a:pt x="3362" y="169"/>
                  </a:lnTo>
                  <a:lnTo>
                    <a:pt x="4687" y="675"/>
                  </a:lnTo>
                  <a:lnTo>
                    <a:pt x="6317" y="1266"/>
                  </a:lnTo>
                  <a:lnTo>
                    <a:pt x="7845" y="2362"/>
                  </a:lnTo>
                  <a:lnTo>
                    <a:pt x="9781" y="3459"/>
                  </a:lnTo>
                  <a:lnTo>
                    <a:pt x="11309" y="4809"/>
                  </a:lnTo>
                  <a:lnTo>
                    <a:pt x="14774" y="8100"/>
                  </a:lnTo>
                  <a:lnTo>
                    <a:pt x="17626" y="11306"/>
                  </a:lnTo>
                  <a:lnTo>
                    <a:pt x="19766" y="14175"/>
                  </a:lnTo>
                  <a:lnTo>
                    <a:pt x="20785" y="17044"/>
                  </a:lnTo>
                  <a:lnTo>
                    <a:pt x="21294" y="18141"/>
                  </a:lnTo>
                  <a:lnTo>
                    <a:pt x="21294" y="19238"/>
                  </a:lnTo>
                  <a:lnTo>
                    <a:pt x="21091" y="20334"/>
                  </a:lnTo>
                  <a:lnTo>
                    <a:pt x="20581" y="20925"/>
                  </a:lnTo>
                  <a:lnTo>
                    <a:pt x="20785" y="20925"/>
                  </a:lnTo>
                  <a:lnTo>
                    <a:pt x="20581" y="20925"/>
                  </a:lnTo>
                  <a:lnTo>
                    <a:pt x="19970" y="21178"/>
                  </a:lnTo>
                  <a:lnTo>
                    <a:pt x="19257" y="21347"/>
                  </a:lnTo>
                  <a:lnTo>
                    <a:pt x="18136" y="21178"/>
                  </a:lnTo>
                  <a:lnTo>
                    <a:pt x="16811" y="20756"/>
                  </a:lnTo>
                  <a:lnTo>
                    <a:pt x="15283" y="20081"/>
                  </a:lnTo>
                  <a:lnTo>
                    <a:pt x="13653" y="19238"/>
                  </a:lnTo>
                  <a:lnTo>
                    <a:pt x="10291" y="16622"/>
                  </a:lnTo>
                  <a:lnTo>
                    <a:pt x="6826" y="13500"/>
                  </a:lnTo>
                  <a:lnTo>
                    <a:pt x="6623" y="13500"/>
                  </a:lnTo>
                  <a:lnTo>
                    <a:pt x="9985" y="16791"/>
                  </a:lnTo>
                  <a:lnTo>
                    <a:pt x="13449" y="19238"/>
                  </a:lnTo>
                  <a:lnTo>
                    <a:pt x="15283" y="20334"/>
                  </a:lnTo>
                  <a:lnTo>
                    <a:pt x="16608" y="20925"/>
                  </a:lnTo>
                  <a:lnTo>
                    <a:pt x="18136" y="21347"/>
                  </a:lnTo>
                  <a:lnTo>
                    <a:pt x="19257" y="21600"/>
                  </a:lnTo>
                  <a:lnTo>
                    <a:pt x="19970" y="21347"/>
                  </a:lnTo>
                  <a:lnTo>
                    <a:pt x="20785" y="21178"/>
                  </a:lnTo>
                  <a:lnTo>
                    <a:pt x="21091" y="20756"/>
                  </a:lnTo>
                  <a:lnTo>
                    <a:pt x="21294" y="20334"/>
                  </a:lnTo>
                  <a:lnTo>
                    <a:pt x="21600" y="19238"/>
                  </a:lnTo>
                  <a:lnTo>
                    <a:pt x="21600" y="18141"/>
                  </a:lnTo>
                  <a:lnTo>
                    <a:pt x="21091" y="17044"/>
                  </a:lnTo>
                  <a:lnTo>
                    <a:pt x="19970" y="14175"/>
                  </a:lnTo>
                  <a:lnTo>
                    <a:pt x="17932" y="11137"/>
                  </a:lnTo>
                  <a:lnTo>
                    <a:pt x="14977" y="7847"/>
                  </a:lnTo>
                  <a:lnTo>
                    <a:pt x="14977" y="8100"/>
                  </a:lnTo>
                  <a:lnTo>
                    <a:pt x="14977" y="7847"/>
                  </a:lnTo>
                  <a:lnTo>
                    <a:pt x="13449" y="6328"/>
                  </a:lnTo>
                  <a:lnTo>
                    <a:pt x="11615" y="4556"/>
                  </a:lnTo>
                  <a:lnTo>
                    <a:pt x="9781" y="3291"/>
                  </a:lnTo>
                  <a:lnTo>
                    <a:pt x="8151" y="2194"/>
                  </a:lnTo>
                  <a:lnTo>
                    <a:pt x="6623" y="1266"/>
                  </a:lnTo>
                  <a:lnTo>
                    <a:pt x="4992" y="422"/>
                  </a:lnTo>
                  <a:lnTo>
                    <a:pt x="3668" y="169"/>
                  </a:lnTo>
                  <a:lnTo>
                    <a:pt x="2343" y="0"/>
                  </a:lnTo>
                  <a:lnTo>
                    <a:pt x="1528" y="0"/>
                  </a:lnTo>
                  <a:lnTo>
                    <a:pt x="815" y="422"/>
                  </a:lnTo>
                  <a:lnTo>
                    <a:pt x="1019" y="422"/>
                  </a:lnTo>
                  <a:lnTo>
                    <a:pt x="815" y="422"/>
                  </a:lnTo>
                  <a:lnTo>
                    <a:pt x="509" y="675"/>
                  </a:lnTo>
                  <a:lnTo>
                    <a:pt x="204" y="1097"/>
                  </a:lnTo>
                  <a:lnTo>
                    <a:pt x="0" y="2362"/>
                  </a:lnTo>
                  <a:lnTo>
                    <a:pt x="0" y="3291"/>
                  </a:lnTo>
                  <a:lnTo>
                    <a:pt x="509" y="4556"/>
                  </a:lnTo>
                  <a:lnTo>
                    <a:pt x="1834" y="7172"/>
                  </a:lnTo>
                  <a:lnTo>
                    <a:pt x="3668" y="10294"/>
                  </a:lnTo>
                  <a:lnTo>
                    <a:pt x="6623" y="13500"/>
                  </a:lnTo>
                  <a:lnTo>
                    <a:pt x="6826" y="135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91440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276" name="Freeform 133"/>
            <p:cNvSpPr/>
            <p:nvPr/>
          </p:nvSpPr>
          <p:spPr>
            <a:xfrm>
              <a:off x="2468572" y="530700"/>
              <a:ext cx="368304" cy="434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914" y="12613"/>
                  </a:moveTo>
                  <a:lnTo>
                    <a:pt x="5493" y="9775"/>
                  </a:lnTo>
                  <a:lnTo>
                    <a:pt x="3538" y="7095"/>
                  </a:lnTo>
                  <a:lnTo>
                    <a:pt x="2328" y="4651"/>
                  </a:lnTo>
                  <a:lnTo>
                    <a:pt x="2141" y="3626"/>
                  </a:lnTo>
                  <a:lnTo>
                    <a:pt x="2141" y="2207"/>
                  </a:lnTo>
                  <a:lnTo>
                    <a:pt x="2328" y="1971"/>
                  </a:lnTo>
                  <a:lnTo>
                    <a:pt x="2607" y="1813"/>
                  </a:lnTo>
                  <a:lnTo>
                    <a:pt x="4003" y="1813"/>
                  </a:lnTo>
                  <a:lnTo>
                    <a:pt x="5028" y="2207"/>
                  </a:lnTo>
                  <a:lnTo>
                    <a:pt x="6983" y="3232"/>
                  </a:lnTo>
                  <a:lnTo>
                    <a:pt x="9124" y="4651"/>
                  </a:lnTo>
                  <a:lnTo>
                    <a:pt x="11545" y="6464"/>
                  </a:lnTo>
                  <a:lnTo>
                    <a:pt x="13966" y="8908"/>
                  </a:lnTo>
                  <a:lnTo>
                    <a:pt x="14897" y="8356"/>
                  </a:lnTo>
                  <a:lnTo>
                    <a:pt x="13966" y="8908"/>
                  </a:lnTo>
                  <a:lnTo>
                    <a:pt x="16293" y="11825"/>
                  </a:lnTo>
                  <a:lnTo>
                    <a:pt x="18248" y="14426"/>
                  </a:lnTo>
                  <a:lnTo>
                    <a:pt x="19179" y="16870"/>
                  </a:lnTo>
                  <a:lnTo>
                    <a:pt x="19459" y="17895"/>
                  </a:lnTo>
                  <a:lnTo>
                    <a:pt x="19459" y="19314"/>
                  </a:lnTo>
                  <a:lnTo>
                    <a:pt x="19179" y="19787"/>
                  </a:lnTo>
                  <a:lnTo>
                    <a:pt x="19924" y="20339"/>
                  </a:lnTo>
                  <a:lnTo>
                    <a:pt x="19179" y="19550"/>
                  </a:lnTo>
                  <a:lnTo>
                    <a:pt x="18993" y="19787"/>
                  </a:lnTo>
                  <a:lnTo>
                    <a:pt x="17783" y="19787"/>
                  </a:lnTo>
                  <a:lnTo>
                    <a:pt x="16572" y="19314"/>
                  </a:lnTo>
                  <a:lnTo>
                    <a:pt x="14617" y="18289"/>
                  </a:lnTo>
                  <a:lnTo>
                    <a:pt x="12476" y="16870"/>
                  </a:lnTo>
                  <a:lnTo>
                    <a:pt x="10334" y="15057"/>
                  </a:lnTo>
                  <a:lnTo>
                    <a:pt x="7914" y="12850"/>
                  </a:lnTo>
                  <a:lnTo>
                    <a:pt x="6238" y="13874"/>
                  </a:lnTo>
                  <a:lnTo>
                    <a:pt x="7914" y="15451"/>
                  </a:lnTo>
                  <a:lnTo>
                    <a:pt x="9310" y="17107"/>
                  </a:lnTo>
                  <a:lnTo>
                    <a:pt x="11079" y="18289"/>
                  </a:lnTo>
                  <a:lnTo>
                    <a:pt x="12755" y="19314"/>
                  </a:lnTo>
                  <a:lnTo>
                    <a:pt x="14152" y="20339"/>
                  </a:lnTo>
                  <a:lnTo>
                    <a:pt x="15641" y="20969"/>
                  </a:lnTo>
                  <a:lnTo>
                    <a:pt x="17038" y="21364"/>
                  </a:lnTo>
                  <a:lnTo>
                    <a:pt x="18528" y="21600"/>
                  </a:lnTo>
                  <a:lnTo>
                    <a:pt x="19738" y="21600"/>
                  </a:lnTo>
                  <a:lnTo>
                    <a:pt x="20669" y="20969"/>
                  </a:lnTo>
                  <a:lnTo>
                    <a:pt x="21134" y="20575"/>
                  </a:lnTo>
                  <a:lnTo>
                    <a:pt x="21600" y="19945"/>
                  </a:lnTo>
                  <a:lnTo>
                    <a:pt x="21600" y="17501"/>
                  </a:lnTo>
                  <a:lnTo>
                    <a:pt x="21414" y="16318"/>
                  </a:lnTo>
                  <a:lnTo>
                    <a:pt x="20203" y="13638"/>
                  </a:lnTo>
                  <a:lnTo>
                    <a:pt x="18248" y="10800"/>
                  </a:lnTo>
                  <a:lnTo>
                    <a:pt x="15641" y="7726"/>
                  </a:lnTo>
                  <a:lnTo>
                    <a:pt x="12197" y="4415"/>
                  </a:lnTo>
                  <a:lnTo>
                    <a:pt x="8845" y="2207"/>
                  </a:lnTo>
                  <a:lnTo>
                    <a:pt x="7448" y="1182"/>
                  </a:lnTo>
                  <a:lnTo>
                    <a:pt x="5959" y="552"/>
                  </a:lnTo>
                  <a:lnTo>
                    <a:pt x="4562" y="158"/>
                  </a:lnTo>
                  <a:lnTo>
                    <a:pt x="3072" y="0"/>
                  </a:lnTo>
                  <a:lnTo>
                    <a:pt x="2141" y="0"/>
                  </a:lnTo>
                  <a:lnTo>
                    <a:pt x="931" y="552"/>
                  </a:lnTo>
                  <a:lnTo>
                    <a:pt x="1676" y="1182"/>
                  </a:lnTo>
                  <a:lnTo>
                    <a:pt x="931" y="552"/>
                  </a:lnTo>
                  <a:lnTo>
                    <a:pt x="466" y="946"/>
                  </a:lnTo>
                  <a:lnTo>
                    <a:pt x="186" y="1577"/>
                  </a:lnTo>
                  <a:lnTo>
                    <a:pt x="0" y="2207"/>
                  </a:lnTo>
                  <a:lnTo>
                    <a:pt x="0" y="4020"/>
                  </a:lnTo>
                  <a:lnTo>
                    <a:pt x="466" y="5282"/>
                  </a:lnTo>
                  <a:lnTo>
                    <a:pt x="1676" y="7883"/>
                  </a:lnTo>
                  <a:lnTo>
                    <a:pt x="3538" y="10800"/>
                  </a:lnTo>
                  <a:lnTo>
                    <a:pt x="6238" y="13874"/>
                  </a:lnTo>
                  <a:lnTo>
                    <a:pt x="7914" y="12613"/>
                  </a:lnTo>
                  <a:close/>
                </a:path>
              </a:pathLst>
            </a:custGeom>
            <a:solidFill>
              <a:srgbClr val="93959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91440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9" name="EMICIZUMAB"/>
          <p:cNvSpPr txBox="1"/>
          <p:nvPr/>
        </p:nvSpPr>
        <p:spPr>
          <a:xfrm>
            <a:off x="886374" y="1174924"/>
            <a:ext cx="10419252" cy="5478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>
            <a:lvl1pPr algn="ctr">
              <a:lnSpc>
                <a:spcPct val="90000"/>
              </a:lnSpc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9410700" algn="l"/>
                <a:tab pos="10134600" algn="l"/>
              </a:tabLst>
              <a:defRPr sz="36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/>
            <a:r>
              <a:t>EMICIZUMAB</a:t>
            </a:r>
          </a:p>
        </p:txBody>
      </p:sp>
      <p:sp>
        <p:nvSpPr>
          <p:cNvPr id="1280" name="ZADRŽKI:…"/>
          <p:cNvSpPr txBox="1"/>
          <p:nvPr/>
        </p:nvSpPr>
        <p:spPr>
          <a:xfrm>
            <a:off x="161186" y="2083459"/>
            <a:ext cx="10722972" cy="41913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/>
          <a:p>
            <a:pPr marL="314325" indent="-304800">
              <a:lnSpc>
                <a:spcPct val="92000"/>
              </a:lnSpc>
              <a:spcBef>
                <a:spcPts val="1400"/>
              </a:spcBef>
              <a:tabLst>
                <a:tab pos="342900" algn="l"/>
                <a:tab pos="787400" algn="l"/>
                <a:tab pos="1231900" algn="l"/>
                <a:tab pos="1689100" algn="l"/>
                <a:tab pos="2133600" algn="l"/>
                <a:tab pos="2578100" algn="l"/>
                <a:tab pos="3035300" algn="l"/>
                <a:tab pos="3479800" algn="l"/>
                <a:tab pos="3924300" algn="l"/>
                <a:tab pos="4381500" algn="l"/>
                <a:tab pos="4826000" algn="l"/>
                <a:tab pos="5283200" algn="l"/>
                <a:tab pos="5727700" algn="l"/>
                <a:tab pos="6172200" algn="l"/>
                <a:tab pos="6629400" algn="l"/>
                <a:tab pos="7073900" algn="l"/>
                <a:tab pos="7518400" algn="l"/>
                <a:tab pos="7975600" algn="l"/>
                <a:tab pos="8420100" algn="l"/>
                <a:tab pos="8877300" algn="l"/>
                <a:tab pos="9321800" algn="l"/>
                <a:tab pos="9410700" algn="l"/>
                <a:tab pos="10134600" algn="l"/>
              </a:tabLst>
              <a:defRPr sz="1500">
                <a:latin typeface="Calibri"/>
                <a:ea typeface="Calibri"/>
                <a:cs typeface="Calibri"/>
                <a:sym typeface="Calibri"/>
              </a:defRPr>
            </a:pPr>
          </a:p>
          <a:p>
            <a:pPr marL="314325" indent="-304800">
              <a:lnSpc>
                <a:spcPct val="92000"/>
              </a:lnSpc>
              <a:spcBef>
                <a:spcPts val="1400"/>
              </a:spcBef>
              <a:tabLst>
                <a:tab pos="342900" algn="l"/>
                <a:tab pos="787400" algn="l"/>
                <a:tab pos="1231900" algn="l"/>
                <a:tab pos="1689100" algn="l"/>
                <a:tab pos="2133600" algn="l"/>
                <a:tab pos="2578100" algn="l"/>
                <a:tab pos="3035300" algn="l"/>
                <a:tab pos="3479800" algn="l"/>
                <a:tab pos="3924300" algn="l"/>
                <a:tab pos="4381500" algn="l"/>
                <a:tab pos="4826000" algn="l"/>
                <a:tab pos="5283200" algn="l"/>
                <a:tab pos="5727700" algn="l"/>
                <a:tab pos="6172200" algn="l"/>
                <a:tab pos="6629400" algn="l"/>
                <a:tab pos="7073900" algn="l"/>
                <a:tab pos="7518400" algn="l"/>
                <a:tab pos="7975600" algn="l"/>
                <a:tab pos="8420100" algn="l"/>
                <a:tab pos="8877300" algn="l"/>
                <a:tab pos="9321800" algn="l"/>
                <a:tab pos="9410700" algn="l"/>
                <a:tab pos="10134600" algn="l"/>
              </a:tabLst>
              <a:defRPr sz="1500">
                <a:latin typeface="Calibri"/>
                <a:ea typeface="Calibri"/>
                <a:cs typeface="Calibri"/>
                <a:sym typeface="Calibri"/>
              </a:defRPr>
            </a:pPr>
            <a:r>
              <a:t>ZADRŽKI:</a:t>
            </a:r>
          </a:p>
          <a:p>
            <a:pPr marL="180472" indent="-180472">
              <a:lnSpc>
                <a:spcPct val="92000"/>
              </a:lnSpc>
              <a:spcBef>
                <a:spcPts val="1400"/>
              </a:spcBef>
              <a:buSzPct val="100000"/>
              <a:buChar char="-"/>
              <a:tabLst>
                <a:tab pos="342900" algn="l"/>
                <a:tab pos="787400" algn="l"/>
                <a:tab pos="1231900" algn="l"/>
                <a:tab pos="1689100" algn="l"/>
                <a:tab pos="2133600" algn="l"/>
                <a:tab pos="2578100" algn="l"/>
                <a:tab pos="3035300" algn="l"/>
                <a:tab pos="3479800" algn="l"/>
                <a:tab pos="3924300" algn="l"/>
                <a:tab pos="4381500" algn="l"/>
                <a:tab pos="4826000" algn="l"/>
                <a:tab pos="5283200" algn="l"/>
                <a:tab pos="5727700" algn="l"/>
                <a:tab pos="6172200" algn="l"/>
                <a:tab pos="6629400" algn="l"/>
                <a:tab pos="7073900" algn="l"/>
                <a:tab pos="7518400" algn="l"/>
                <a:tab pos="7975600" algn="l"/>
                <a:tab pos="8420100" algn="l"/>
                <a:tab pos="8877300" algn="l"/>
                <a:tab pos="9321800" algn="l"/>
                <a:tab pos="9410700" algn="l"/>
                <a:tab pos="10134600" algn="l"/>
              </a:tabLst>
              <a:defRPr sz="1500">
                <a:latin typeface="Calibri"/>
                <a:ea typeface="Calibri"/>
                <a:cs typeface="Calibri"/>
                <a:sym typeface="Calibri"/>
              </a:defRPr>
            </a:pPr>
            <a:r>
              <a:t>malo podatkov za novorojenčke in otroke (PUP)</a:t>
            </a:r>
          </a:p>
          <a:p>
            <a:pPr marL="180472" indent="-180472">
              <a:lnSpc>
                <a:spcPct val="92000"/>
              </a:lnSpc>
              <a:spcBef>
                <a:spcPts val="1400"/>
              </a:spcBef>
              <a:buSzPct val="100000"/>
              <a:buChar char="-"/>
              <a:tabLst>
                <a:tab pos="342900" algn="l"/>
                <a:tab pos="787400" algn="l"/>
                <a:tab pos="1231900" algn="l"/>
                <a:tab pos="1689100" algn="l"/>
                <a:tab pos="2133600" algn="l"/>
                <a:tab pos="2578100" algn="l"/>
                <a:tab pos="3035300" algn="l"/>
                <a:tab pos="3479800" algn="l"/>
                <a:tab pos="3924300" algn="l"/>
                <a:tab pos="4381500" algn="l"/>
                <a:tab pos="4826000" algn="l"/>
                <a:tab pos="5283200" algn="l"/>
                <a:tab pos="5727700" algn="l"/>
                <a:tab pos="6172200" algn="l"/>
                <a:tab pos="6629400" algn="l"/>
                <a:tab pos="7073900" algn="l"/>
                <a:tab pos="7518400" algn="l"/>
                <a:tab pos="7975600" algn="l"/>
                <a:tab pos="8420100" algn="l"/>
                <a:tab pos="8877300" algn="l"/>
                <a:tab pos="9321800" algn="l"/>
                <a:tab pos="9410700" algn="l"/>
                <a:tab pos="10134600" algn="l"/>
              </a:tabLst>
              <a:defRPr sz="1500">
                <a:latin typeface="Calibri"/>
                <a:ea typeface="Calibri"/>
                <a:cs typeface="Calibri"/>
                <a:sym typeface="Calibri"/>
              </a:defRPr>
            </a:pPr>
            <a:r>
              <a:t>ne za preprečevanje intrakranialne krvavitve</a:t>
            </a:r>
          </a:p>
          <a:p>
            <a:pPr marL="180472" indent="-180472">
              <a:lnSpc>
                <a:spcPct val="92000"/>
              </a:lnSpc>
              <a:spcBef>
                <a:spcPts val="1400"/>
              </a:spcBef>
              <a:buSzPct val="100000"/>
              <a:buChar char="-"/>
              <a:tabLst>
                <a:tab pos="342900" algn="l"/>
                <a:tab pos="787400" algn="l"/>
                <a:tab pos="1231900" algn="l"/>
                <a:tab pos="1689100" algn="l"/>
                <a:tab pos="2133600" algn="l"/>
                <a:tab pos="2578100" algn="l"/>
                <a:tab pos="3035300" algn="l"/>
                <a:tab pos="3479800" algn="l"/>
                <a:tab pos="3924300" algn="l"/>
                <a:tab pos="4381500" algn="l"/>
                <a:tab pos="4826000" algn="l"/>
                <a:tab pos="5283200" algn="l"/>
                <a:tab pos="5727700" algn="l"/>
                <a:tab pos="6172200" algn="l"/>
                <a:tab pos="6629400" algn="l"/>
                <a:tab pos="7073900" algn="l"/>
                <a:tab pos="7518400" algn="l"/>
                <a:tab pos="7975600" algn="l"/>
                <a:tab pos="8420100" algn="l"/>
                <a:tab pos="8877300" algn="l"/>
                <a:tab pos="9321800" algn="l"/>
                <a:tab pos="9410700" algn="l"/>
                <a:tab pos="10134600" algn="l"/>
              </a:tabLst>
              <a:defRPr sz="1500">
                <a:latin typeface="Calibri"/>
                <a:ea typeface="Calibri"/>
                <a:cs typeface="Calibri"/>
                <a:sym typeface="Calibri"/>
              </a:defRPr>
            </a:pPr>
            <a:r>
              <a:t>precejšnje razlike v koncentraciji zdravila med posameznimi bolniki z isto shemo zdravljenja</a:t>
            </a:r>
          </a:p>
          <a:p>
            <a:pPr marL="180472" indent="-180472">
              <a:lnSpc>
                <a:spcPct val="92000"/>
              </a:lnSpc>
              <a:spcBef>
                <a:spcPts val="1400"/>
              </a:spcBef>
              <a:buSzPct val="100000"/>
              <a:buChar char="-"/>
              <a:tabLst>
                <a:tab pos="342900" algn="l"/>
                <a:tab pos="787400" algn="l"/>
                <a:tab pos="1231900" algn="l"/>
                <a:tab pos="1689100" algn="l"/>
                <a:tab pos="2133600" algn="l"/>
                <a:tab pos="2578100" algn="l"/>
                <a:tab pos="3035300" algn="l"/>
                <a:tab pos="3479800" algn="l"/>
                <a:tab pos="3924300" algn="l"/>
                <a:tab pos="4381500" algn="l"/>
                <a:tab pos="4826000" algn="l"/>
                <a:tab pos="5283200" algn="l"/>
                <a:tab pos="5727700" algn="l"/>
                <a:tab pos="6172200" algn="l"/>
                <a:tab pos="6629400" algn="l"/>
                <a:tab pos="7073900" algn="l"/>
                <a:tab pos="7518400" algn="l"/>
                <a:tab pos="7975600" algn="l"/>
                <a:tab pos="8420100" algn="l"/>
                <a:tab pos="8877300" algn="l"/>
                <a:tab pos="9321800" algn="l"/>
                <a:tab pos="9410700" algn="l"/>
                <a:tab pos="10134600" algn="l"/>
              </a:tabLst>
              <a:defRPr sz="1500">
                <a:latin typeface="Calibri"/>
                <a:ea typeface="Calibri"/>
                <a:cs typeface="Calibri"/>
                <a:sym typeface="Calibri"/>
              </a:defRPr>
            </a:pPr>
            <a:r>
              <a:t>nadomeščanje v času operativnega posega?</a:t>
            </a:r>
          </a:p>
          <a:p>
            <a:pPr marL="180472" indent="-180472">
              <a:lnSpc>
                <a:spcPct val="92000"/>
              </a:lnSpc>
              <a:spcBef>
                <a:spcPts val="1400"/>
              </a:spcBef>
              <a:buSzPct val="100000"/>
              <a:buChar char="-"/>
              <a:tabLst>
                <a:tab pos="342900" algn="l"/>
                <a:tab pos="787400" algn="l"/>
                <a:tab pos="1231900" algn="l"/>
                <a:tab pos="1689100" algn="l"/>
                <a:tab pos="2133600" algn="l"/>
                <a:tab pos="2578100" algn="l"/>
                <a:tab pos="3035300" algn="l"/>
                <a:tab pos="3479800" algn="l"/>
                <a:tab pos="3924300" algn="l"/>
                <a:tab pos="4381500" algn="l"/>
                <a:tab pos="4826000" algn="l"/>
                <a:tab pos="5283200" algn="l"/>
                <a:tab pos="5727700" algn="l"/>
                <a:tab pos="6172200" algn="l"/>
                <a:tab pos="6629400" algn="l"/>
                <a:tab pos="7073900" algn="l"/>
                <a:tab pos="7518400" algn="l"/>
                <a:tab pos="7975600" algn="l"/>
                <a:tab pos="8420100" algn="l"/>
                <a:tab pos="8877300" algn="l"/>
                <a:tab pos="9321800" algn="l"/>
                <a:tab pos="9410700" algn="l"/>
                <a:tab pos="10134600" algn="l"/>
              </a:tabLst>
              <a:defRPr sz="1500">
                <a:latin typeface="Calibri"/>
                <a:ea typeface="Calibri"/>
                <a:cs typeface="Calibri"/>
                <a:sym typeface="Calibri"/>
              </a:defRPr>
            </a:pPr>
            <a:r>
              <a:t>zdravljenje akutnih krvavitev in pojav inhibitorjev</a:t>
            </a:r>
          </a:p>
          <a:p>
            <a:pPr marL="180472" indent="-180472">
              <a:lnSpc>
                <a:spcPct val="92000"/>
              </a:lnSpc>
              <a:spcBef>
                <a:spcPts val="1400"/>
              </a:spcBef>
              <a:buSzPct val="100000"/>
              <a:buChar char="-"/>
              <a:tabLst>
                <a:tab pos="342900" algn="l"/>
                <a:tab pos="787400" algn="l"/>
                <a:tab pos="1231900" algn="l"/>
                <a:tab pos="1689100" algn="l"/>
                <a:tab pos="2133600" algn="l"/>
                <a:tab pos="2578100" algn="l"/>
                <a:tab pos="3035300" algn="l"/>
                <a:tab pos="3479800" algn="l"/>
                <a:tab pos="3924300" algn="l"/>
                <a:tab pos="4381500" algn="l"/>
                <a:tab pos="4826000" algn="l"/>
                <a:tab pos="5283200" algn="l"/>
                <a:tab pos="5727700" algn="l"/>
                <a:tab pos="6172200" algn="l"/>
                <a:tab pos="6629400" algn="l"/>
                <a:tab pos="7073900" algn="l"/>
                <a:tab pos="7518400" algn="l"/>
                <a:tab pos="7975600" algn="l"/>
                <a:tab pos="8420100" algn="l"/>
                <a:tab pos="8877300" algn="l"/>
                <a:tab pos="9321800" algn="l"/>
                <a:tab pos="9410700" algn="l"/>
                <a:tab pos="10134600" algn="l"/>
              </a:tabLst>
              <a:defRPr sz="1500">
                <a:latin typeface="Calibri"/>
                <a:ea typeface="Calibri"/>
                <a:cs typeface="Calibri"/>
                <a:sym typeface="Calibri"/>
              </a:defRPr>
            </a:pPr>
            <a:r>
              <a:t>nevarnost tromboz ob dodatku FVIII/BPA v primeru krvavitve pri bolniku, ki prejema emicizumab</a:t>
            </a:r>
          </a:p>
          <a:p>
            <a:pPr marL="180472" indent="-180472">
              <a:lnSpc>
                <a:spcPct val="92000"/>
              </a:lnSpc>
              <a:spcBef>
                <a:spcPts val="1400"/>
              </a:spcBef>
              <a:buSzPct val="100000"/>
              <a:buChar char="-"/>
              <a:tabLst>
                <a:tab pos="342900" algn="l"/>
                <a:tab pos="787400" algn="l"/>
                <a:tab pos="1231900" algn="l"/>
                <a:tab pos="1689100" algn="l"/>
                <a:tab pos="2133600" algn="l"/>
                <a:tab pos="2578100" algn="l"/>
                <a:tab pos="3035300" algn="l"/>
                <a:tab pos="3479800" algn="l"/>
                <a:tab pos="3924300" algn="l"/>
                <a:tab pos="4381500" algn="l"/>
                <a:tab pos="4826000" algn="l"/>
                <a:tab pos="5283200" algn="l"/>
                <a:tab pos="5727700" algn="l"/>
                <a:tab pos="6172200" algn="l"/>
                <a:tab pos="6629400" algn="l"/>
                <a:tab pos="7073900" algn="l"/>
                <a:tab pos="7518400" algn="l"/>
                <a:tab pos="7975600" algn="l"/>
                <a:tab pos="8420100" algn="l"/>
                <a:tab pos="8877300" algn="l"/>
                <a:tab pos="9321800" algn="l"/>
                <a:tab pos="9410700" algn="l"/>
                <a:tab pos="10134600" algn="l"/>
              </a:tabLst>
              <a:defRPr sz="1500">
                <a:latin typeface="Calibri"/>
                <a:ea typeface="Calibri"/>
                <a:cs typeface="Calibri"/>
                <a:sym typeface="Calibri"/>
              </a:defRPr>
            </a:pPr>
            <a:r>
              <a:t>pomen FVIII pri ostalih organskih sistemih (kosti, srce…)</a:t>
            </a:r>
          </a:p>
          <a:p>
            <a:pPr marL="314325" indent="-304800">
              <a:lnSpc>
                <a:spcPct val="92000"/>
              </a:lnSpc>
              <a:spcBef>
                <a:spcPts val="1400"/>
              </a:spcBef>
              <a:tabLst>
                <a:tab pos="342900" algn="l"/>
                <a:tab pos="787400" algn="l"/>
                <a:tab pos="1231900" algn="l"/>
                <a:tab pos="1689100" algn="l"/>
                <a:tab pos="2133600" algn="l"/>
                <a:tab pos="2578100" algn="l"/>
                <a:tab pos="3035300" algn="l"/>
                <a:tab pos="3479800" algn="l"/>
                <a:tab pos="3924300" algn="l"/>
                <a:tab pos="4381500" algn="l"/>
                <a:tab pos="4826000" algn="l"/>
                <a:tab pos="5283200" algn="l"/>
                <a:tab pos="5727700" algn="l"/>
                <a:tab pos="6172200" algn="l"/>
                <a:tab pos="6629400" algn="l"/>
                <a:tab pos="7073900" algn="l"/>
                <a:tab pos="7518400" algn="l"/>
                <a:tab pos="7975600" algn="l"/>
                <a:tab pos="8420100" algn="l"/>
                <a:tab pos="8877300" algn="l"/>
                <a:tab pos="9321800" algn="l"/>
                <a:tab pos="9410700" algn="l"/>
                <a:tab pos="10134600" algn="l"/>
              </a:tabLst>
              <a:defRPr sz="1500">
                <a:latin typeface="Calibri"/>
                <a:ea typeface="Calibri"/>
                <a:cs typeface="Calibri"/>
                <a:sym typeface="Calibri"/>
              </a:defRPr>
            </a:pPr>
          </a:p>
          <a:p>
            <a:pPr marL="314325" indent="-304800">
              <a:lnSpc>
                <a:spcPct val="92000"/>
              </a:lnSpc>
              <a:spcBef>
                <a:spcPts val="1400"/>
              </a:spcBef>
              <a:tabLst>
                <a:tab pos="342900" algn="l"/>
                <a:tab pos="787400" algn="l"/>
                <a:tab pos="1231900" algn="l"/>
                <a:tab pos="1689100" algn="l"/>
                <a:tab pos="2133600" algn="l"/>
                <a:tab pos="2578100" algn="l"/>
                <a:tab pos="3035300" algn="l"/>
                <a:tab pos="3479800" algn="l"/>
                <a:tab pos="3924300" algn="l"/>
                <a:tab pos="4381500" algn="l"/>
                <a:tab pos="4826000" algn="l"/>
                <a:tab pos="5283200" algn="l"/>
                <a:tab pos="5727700" algn="l"/>
                <a:tab pos="6172200" algn="l"/>
                <a:tab pos="6629400" algn="l"/>
                <a:tab pos="7073900" algn="l"/>
                <a:tab pos="7518400" algn="l"/>
                <a:tab pos="7975600" algn="l"/>
                <a:tab pos="8420100" algn="l"/>
                <a:tab pos="8877300" algn="l"/>
                <a:tab pos="9321800" algn="l"/>
                <a:tab pos="9410700" algn="l"/>
                <a:tab pos="10134600" algn="l"/>
              </a:tabLst>
              <a:defRPr sz="1500">
                <a:latin typeface="Calibri"/>
                <a:ea typeface="Calibri"/>
                <a:cs typeface="Calibri"/>
                <a:sym typeface="Calibri"/>
              </a:defRPr>
            </a:pPr>
            <a:r>
              <a:t>ŽELJE: študije</a:t>
            </a:r>
          </a:p>
        </p:txBody>
      </p:sp>
      <p:grpSp>
        <p:nvGrpSpPr>
          <p:cNvPr id="2367" name="Group 5"/>
          <p:cNvGrpSpPr/>
          <p:nvPr/>
        </p:nvGrpSpPr>
        <p:grpSpPr>
          <a:xfrm>
            <a:off x="6850116" y="933085"/>
            <a:ext cx="5035560" cy="3571280"/>
            <a:chOff x="-2" y="0"/>
            <a:chExt cx="5035558" cy="3571278"/>
          </a:xfrm>
        </p:grpSpPr>
        <p:grpSp>
          <p:nvGrpSpPr>
            <p:cNvPr id="2271" name="Group 123"/>
            <p:cNvGrpSpPr/>
            <p:nvPr/>
          </p:nvGrpSpPr>
          <p:grpSpPr>
            <a:xfrm>
              <a:off x="-3" y="2980722"/>
              <a:ext cx="5035560" cy="590557"/>
              <a:chOff x="0" y="0"/>
              <a:chExt cx="5035558" cy="590555"/>
            </a:xfrm>
          </p:grpSpPr>
          <p:sp>
            <p:nvSpPr>
              <p:cNvPr id="1281" name="Freeform 308"/>
              <p:cNvSpPr/>
              <p:nvPr/>
            </p:nvSpPr>
            <p:spPr>
              <a:xfrm>
                <a:off x="53974" y="119062"/>
                <a:ext cx="111129" cy="1809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43" y="20463"/>
                    </a:moveTo>
                    <a:lnTo>
                      <a:pt x="1543" y="4926"/>
                    </a:lnTo>
                    <a:lnTo>
                      <a:pt x="2469" y="3411"/>
                    </a:lnTo>
                    <a:lnTo>
                      <a:pt x="4011" y="1895"/>
                    </a:lnTo>
                    <a:lnTo>
                      <a:pt x="7097" y="947"/>
                    </a:lnTo>
                    <a:lnTo>
                      <a:pt x="10491" y="379"/>
                    </a:lnTo>
                    <a:lnTo>
                      <a:pt x="14503" y="947"/>
                    </a:lnTo>
                    <a:lnTo>
                      <a:pt x="17589" y="1895"/>
                    </a:lnTo>
                    <a:lnTo>
                      <a:pt x="19131" y="3411"/>
                    </a:lnTo>
                    <a:lnTo>
                      <a:pt x="20057" y="4926"/>
                    </a:lnTo>
                    <a:lnTo>
                      <a:pt x="20057" y="20463"/>
                    </a:lnTo>
                    <a:lnTo>
                      <a:pt x="20674" y="21600"/>
                    </a:lnTo>
                    <a:lnTo>
                      <a:pt x="21600" y="20463"/>
                    </a:lnTo>
                    <a:lnTo>
                      <a:pt x="21600" y="4926"/>
                    </a:lnTo>
                    <a:lnTo>
                      <a:pt x="20674" y="2463"/>
                    </a:lnTo>
                    <a:lnTo>
                      <a:pt x="18206" y="947"/>
                    </a:lnTo>
                    <a:lnTo>
                      <a:pt x="14503" y="0"/>
                    </a:lnTo>
                    <a:lnTo>
                      <a:pt x="6480" y="0"/>
                    </a:lnTo>
                    <a:lnTo>
                      <a:pt x="3086" y="947"/>
                    </a:lnTo>
                    <a:lnTo>
                      <a:pt x="926" y="2463"/>
                    </a:lnTo>
                    <a:lnTo>
                      <a:pt x="0" y="4926"/>
                    </a:lnTo>
                    <a:lnTo>
                      <a:pt x="0" y="20463"/>
                    </a:lnTo>
                    <a:lnTo>
                      <a:pt x="926" y="21600"/>
                    </a:lnTo>
                    <a:lnTo>
                      <a:pt x="1543" y="20463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282" name="Freeform 310"/>
              <p:cNvSpPr/>
              <p:nvPr/>
            </p:nvSpPr>
            <p:spPr>
              <a:xfrm>
                <a:off x="100807" y="119062"/>
                <a:ext cx="12703" cy="1809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379"/>
                    </a:moveTo>
                    <a:lnTo>
                      <a:pt x="0" y="20463"/>
                    </a:lnTo>
                    <a:lnTo>
                      <a:pt x="12960" y="21600"/>
                    </a:lnTo>
                    <a:lnTo>
                      <a:pt x="21600" y="20463"/>
                    </a:lnTo>
                    <a:lnTo>
                      <a:pt x="21600" y="379"/>
                    </a:lnTo>
                    <a:lnTo>
                      <a:pt x="12960" y="0"/>
                    </a:lnTo>
                    <a:lnTo>
                      <a:pt x="0" y="379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283" name="Freeform 312"/>
              <p:cNvSpPr/>
              <p:nvPr/>
            </p:nvSpPr>
            <p:spPr>
              <a:xfrm>
                <a:off x="66675" y="140493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1296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1296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284" name="Freeform 314"/>
              <p:cNvSpPr/>
              <p:nvPr/>
            </p:nvSpPr>
            <p:spPr>
              <a:xfrm>
                <a:off x="66675" y="157956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285" name="Freeform 316"/>
              <p:cNvSpPr/>
              <p:nvPr/>
            </p:nvSpPr>
            <p:spPr>
              <a:xfrm>
                <a:off x="66675" y="178593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286" name="Freeform 318"/>
              <p:cNvSpPr/>
              <p:nvPr/>
            </p:nvSpPr>
            <p:spPr>
              <a:xfrm>
                <a:off x="66675" y="219075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1080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1080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287" name="Freeform 320"/>
              <p:cNvSpPr/>
              <p:nvPr/>
            </p:nvSpPr>
            <p:spPr>
              <a:xfrm>
                <a:off x="66675" y="198437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1080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1080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288" name="Freeform 322"/>
              <p:cNvSpPr/>
              <p:nvPr/>
            </p:nvSpPr>
            <p:spPr>
              <a:xfrm>
                <a:off x="66675" y="239712"/>
                <a:ext cx="85728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1080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1080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289" name="Freeform 324"/>
              <p:cNvSpPr/>
              <p:nvPr/>
            </p:nvSpPr>
            <p:spPr>
              <a:xfrm>
                <a:off x="66675" y="259557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1296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1296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290" name="Freeform 326"/>
              <p:cNvSpPr/>
              <p:nvPr/>
            </p:nvSpPr>
            <p:spPr>
              <a:xfrm>
                <a:off x="66675" y="277019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pic>
            <p:nvPicPr>
              <p:cNvPr id="1291" name="Picture 328" descr="Picture 328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-1" y="-1"/>
                <a:ext cx="209555" cy="18415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1292" name="Freeform 329"/>
              <p:cNvSpPr/>
              <p:nvPr/>
            </p:nvSpPr>
            <p:spPr>
              <a:xfrm>
                <a:off x="165101" y="119062"/>
                <a:ext cx="106366" cy="1809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12" y="20463"/>
                    </a:moveTo>
                    <a:lnTo>
                      <a:pt x="1612" y="3411"/>
                    </a:lnTo>
                    <a:lnTo>
                      <a:pt x="4191" y="1895"/>
                    </a:lnTo>
                    <a:lnTo>
                      <a:pt x="6448" y="947"/>
                    </a:lnTo>
                    <a:lnTo>
                      <a:pt x="10639" y="379"/>
                    </a:lnTo>
                    <a:lnTo>
                      <a:pt x="14830" y="947"/>
                    </a:lnTo>
                    <a:lnTo>
                      <a:pt x="17409" y="1895"/>
                    </a:lnTo>
                    <a:lnTo>
                      <a:pt x="19988" y="3411"/>
                    </a:lnTo>
                    <a:lnTo>
                      <a:pt x="19988" y="20463"/>
                    </a:lnTo>
                    <a:lnTo>
                      <a:pt x="20633" y="21600"/>
                    </a:lnTo>
                    <a:lnTo>
                      <a:pt x="21600" y="20463"/>
                    </a:lnTo>
                    <a:lnTo>
                      <a:pt x="21600" y="4926"/>
                    </a:lnTo>
                    <a:lnTo>
                      <a:pt x="20633" y="2463"/>
                    </a:lnTo>
                    <a:lnTo>
                      <a:pt x="18376" y="947"/>
                    </a:lnTo>
                    <a:lnTo>
                      <a:pt x="14830" y="0"/>
                    </a:lnTo>
                    <a:lnTo>
                      <a:pt x="6448" y="0"/>
                    </a:lnTo>
                    <a:lnTo>
                      <a:pt x="3224" y="947"/>
                    </a:lnTo>
                    <a:lnTo>
                      <a:pt x="645" y="2463"/>
                    </a:lnTo>
                    <a:lnTo>
                      <a:pt x="0" y="4926"/>
                    </a:lnTo>
                    <a:lnTo>
                      <a:pt x="0" y="20463"/>
                    </a:lnTo>
                    <a:lnTo>
                      <a:pt x="645" y="21600"/>
                    </a:lnTo>
                    <a:lnTo>
                      <a:pt x="1612" y="20463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293" name="Freeform 331"/>
              <p:cNvSpPr/>
              <p:nvPr/>
            </p:nvSpPr>
            <p:spPr>
              <a:xfrm>
                <a:off x="211933" y="119062"/>
                <a:ext cx="12703" cy="1809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379"/>
                    </a:moveTo>
                    <a:lnTo>
                      <a:pt x="0" y="20463"/>
                    </a:lnTo>
                    <a:lnTo>
                      <a:pt x="8640" y="21600"/>
                    </a:lnTo>
                    <a:lnTo>
                      <a:pt x="21600" y="20463"/>
                    </a:lnTo>
                    <a:lnTo>
                      <a:pt x="21600" y="379"/>
                    </a:lnTo>
                    <a:lnTo>
                      <a:pt x="8640" y="0"/>
                    </a:lnTo>
                    <a:lnTo>
                      <a:pt x="0" y="379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294" name="Freeform 333"/>
              <p:cNvSpPr/>
              <p:nvPr/>
            </p:nvSpPr>
            <p:spPr>
              <a:xfrm>
                <a:off x="177801" y="140493"/>
                <a:ext cx="8096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47" y="21600"/>
                    </a:moveTo>
                    <a:lnTo>
                      <a:pt x="20753" y="21600"/>
                    </a:lnTo>
                    <a:lnTo>
                      <a:pt x="21600" y="12960"/>
                    </a:lnTo>
                    <a:lnTo>
                      <a:pt x="20753" y="0"/>
                    </a:lnTo>
                    <a:lnTo>
                      <a:pt x="847" y="0"/>
                    </a:lnTo>
                    <a:lnTo>
                      <a:pt x="0" y="12960"/>
                    </a:lnTo>
                    <a:lnTo>
                      <a:pt x="847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295" name="Freeform 335"/>
              <p:cNvSpPr/>
              <p:nvPr/>
            </p:nvSpPr>
            <p:spPr>
              <a:xfrm>
                <a:off x="177801" y="157956"/>
                <a:ext cx="8096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47" y="21600"/>
                    </a:moveTo>
                    <a:lnTo>
                      <a:pt x="20753" y="21600"/>
                    </a:lnTo>
                    <a:lnTo>
                      <a:pt x="21600" y="8640"/>
                    </a:lnTo>
                    <a:lnTo>
                      <a:pt x="20753" y="0"/>
                    </a:lnTo>
                    <a:lnTo>
                      <a:pt x="847" y="0"/>
                    </a:lnTo>
                    <a:lnTo>
                      <a:pt x="0" y="8640"/>
                    </a:lnTo>
                    <a:lnTo>
                      <a:pt x="847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296" name="Freeform 337"/>
              <p:cNvSpPr/>
              <p:nvPr/>
            </p:nvSpPr>
            <p:spPr>
              <a:xfrm>
                <a:off x="177801" y="178593"/>
                <a:ext cx="8096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47" y="21600"/>
                    </a:moveTo>
                    <a:lnTo>
                      <a:pt x="20753" y="21600"/>
                    </a:lnTo>
                    <a:lnTo>
                      <a:pt x="21600" y="8640"/>
                    </a:lnTo>
                    <a:lnTo>
                      <a:pt x="20753" y="0"/>
                    </a:lnTo>
                    <a:lnTo>
                      <a:pt x="847" y="0"/>
                    </a:lnTo>
                    <a:lnTo>
                      <a:pt x="0" y="8640"/>
                    </a:lnTo>
                    <a:lnTo>
                      <a:pt x="847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297" name="Freeform 339"/>
              <p:cNvSpPr/>
              <p:nvPr/>
            </p:nvSpPr>
            <p:spPr>
              <a:xfrm>
                <a:off x="177801" y="219075"/>
                <a:ext cx="8096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47" y="21600"/>
                    </a:moveTo>
                    <a:lnTo>
                      <a:pt x="20753" y="21600"/>
                    </a:lnTo>
                    <a:lnTo>
                      <a:pt x="21600" y="10800"/>
                    </a:lnTo>
                    <a:lnTo>
                      <a:pt x="20753" y="0"/>
                    </a:lnTo>
                    <a:lnTo>
                      <a:pt x="847" y="0"/>
                    </a:lnTo>
                    <a:lnTo>
                      <a:pt x="0" y="10800"/>
                    </a:lnTo>
                    <a:lnTo>
                      <a:pt x="847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298" name="Freeform 341"/>
              <p:cNvSpPr/>
              <p:nvPr/>
            </p:nvSpPr>
            <p:spPr>
              <a:xfrm>
                <a:off x="177801" y="198437"/>
                <a:ext cx="8096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47" y="21600"/>
                    </a:moveTo>
                    <a:lnTo>
                      <a:pt x="20753" y="21600"/>
                    </a:lnTo>
                    <a:lnTo>
                      <a:pt x="21600" y="10800"/>
                    </a:lnTo>
                    <a:lnTo>
                      <a:pt x="20753" y="0"/>
                    </a:lnTo>
                    <a:lnTo>
                      <a:pt x="847" y="0"/>
                    </a:lnTo>
                    <a:lnTo>
                      <a:pt x="0" y="10800"/>
                    </a:lnTo>
                    <a:lnTo>
                      <a:pt x="847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299" name="Freeform 343"/>
              <p:cNvSpPr/>
              <p:nvPr/>
            </p:nvSpPr>
            <p:spPr>
              <a:xfrm>
                <a:off x="177801" y="239712"/>
                <a:ext cx="80966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47" y="21600"/>
                    </a:moveTo>
                    <a:lnTo>
                      <a:pt x="20753" y="21600"/>
                    </a:lnTo>
                    <a:lnTo>
                      <a:pt x="21600" y="10800"/>
                    </a:lnTo>
                    <a:lnTo>
                      <a:pt x="20753" y="0"/>
                    </a:lnTo>
                    <a:lnTo>
                      <a:pt x="847" y="0"/>
                    </a:lnTo>
                    <a:lnTo>
                      <a:pt x="0" y="10800"/>
                    </a:lnTo>
                    <a:lnTo>
                      <a:pt x="847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300" name="Freeform 345"/>
              <p:cNvSpPr/>
              <p:nvPr/>
            </p:nvSpPr>
            <p:spPr>
              <a:xfrm>
                <a:off x="177801" y="259557"/>
                <a:ext cx="8096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47" y="21600"/>
                    </a:moveTo>
                    <a:lnTo>
                      <a:pt x="20753" y="21600"/>
                    </a:lnTo>
                    <a:lnTo>
                      <a:pt x="21600" y="12960"/>
                    </a:lnTo>
                    <a:lnTo>
                      <a:pt x="20753" y="0"/>
                    </a:lnTo>
                    <a:lnTo>
                      <a:pt x="847" y="0"/>
                    </a:lnTo>
                    <a:lnTo>
                      <a:pt x="0" y="12960"/>
                    </a:lnTo>
                    <a:lnTo>
                      <a:pt x="847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301" name="Freeform 347"/>
              <p:cNvSpPr/>
              <p:nvPr/>
            </p:nvSpPr>
            <p:spPr>
              <a:xfrm>
                <a:off x="177801" y="277019"/>
                <a:ext cx="8096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47" y="21600"/>
                    </a:moveTo>
                    <a:lnTo>
                      <a:pt x="20753" y="21600"/>
                    </a:lnTo>
                    <a:lnTo>
                      <a:pt x="21600" y="8640"/>
                    </a:lnTo>
                    <a:lnTo>
                      <a:pt x="20753" y="0"/>
                    </a:lnTo>
                    <a:lnTo>
                      <a:pt x="847" y="0"/>
                    </a:lnTo>
                    <a:lnTo>
                      <a:pt x="0" y="8640"/>
                    </a:lnTo>
                    <a:lnTo>
                      <a:pt x="847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pic>
            <p:nvPicPr>
              <p:cNvPr id="1302" name="Picture 349" descr="Picture 349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107950" y="-1"/>
                <a:ext cx="220667" cy="18415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1303" name="Freeform 350"/>
              <p:cNvSpPr/>
              <p:nvPr/>
            </p:nvSpPr>
            <p:spPr>
              <a:xfrm>
                <a:off x="271464" y="119062"/>
                <a:ext cx="111128" cy="1809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43" y="20463"/>
                    </a:moveTo>
                    <a:lnTo>
                      <a:pt x="1543" y="4926"/>
                    </a:lnTo>
                    <a:lnTo>
                      <a:pt x="2469" y="3411"/>
                    </a:lnTo>
                    <a:lnTo>
                      <a:pt x="4011" y="1895"/>
                    </a:lnTo>
                    <a:lnTo>
                      <a:pt x="7097" y="947"/>
                    </a:lnTo>
                    <a:lnTo>
                      <a:pt x="11109" y="379"/>
                    </a:lnTo>
                    <a:lnTo>
                      <a:pt x="14503" y="947"/>
                    </a:lnTo>
                    <a:lnTo>
                      <a:pt x="17589" y="1895"/>
                    </a:lnTo>
                    <a:lnTo>
                      <a:pt x="19131" y="3411"/>
                    </a:lnTo>
                    <a:lnTo>
                      <a:pt x="20057" y="4926"/>
                    </a:lnTo>
                    <a:lnTo>
                      <a:pt x="20057" y="20463"/>
                    </a:lnTo>
                    <a:lnTo>
                      <a:pt x="20674" y="21600"/>
                    </a:lnTo>
                    <a:lnTo>
                      <a:pt x="21600" y="20463"/>
                    </a:lnTo>
                    <a:lnTo>
                      <a:pt x="21600" y="4926"/>
                    </a:lnTo>
                    <a:lnTo>
                      <a:pt x="20674" y="2463"/>
                    </a:lnTo>
                    <a:lnTo>
                      <a:pt x="18514" y="947"/>
                    </a:lnTo>
                    <a:lnTo>
                      <a:pt x="15120" y="0"/>
                    </a:lnTo>
                    <a:lnTo>
                      <a:pt x="7097" y="0"/>
                    </a:lnTo>
                    <a:lnTo>
                      <a:pt x="3086" y="947"/>
                    </a:lnTo>
                    <a:lnTo>
                      <a:pt x="926" y="2463"/>
                    </a:lnTo>
                    <a:lnTo>
                      <a:pt x="0" y="4926"/>
                    </a:lnTo>
                    <a:lnTo>
                      <a:pt x="0" y="20463"/>
                    </a:lnTo>
                    <a:lnTo>
                      <a:pt x="926" y="21600"/>
                    </a:lnTo>
                    <a:lnTo>
                      <a:pt x="1543" y="20463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304" name="Freeform 352"/>
              <p:cNvSpPr/>
              <p:nvPr/>
            </p:nvSpPr>
            <p:spPr>
              <a:xfrm>
                <a:off x="323058" y="119062"/>
                <a:ext cx="12703" cy="1809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379"/>
                    </a:moveTo>
                    <a:lnTo>
                      <a:pt x="0" y="20463"/>
                    </a:lnTo>
                    <a:lnTo>
                      <a:pt x="8640" y="21600"/>
                    </a:lnTo>
                    <a:lnTo>
                      <a:pt x="21600" y="20463"/>
                    </a:lnTo>
                    <a:lnTo>
                      <a:pt x="21600" y="379"/>
                    </a:lnTo>
                    <a:lnTo>
                      <a:pt x="8640" y="0"/>
                    </a:lnTo>
                    <a:lnTo>
                      <a:pt x="0" y="379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305" name="Freeform 354"/>
              <p:cNvSpPr/>
              <p:nvPr/>
            </p:nvSpPr>
            <p:spPr>
              <a:xfrm>
                <a:off x="284164" y="140493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800" y="21600"/>
                    </a:lnTo>
                    <a:lnTo>
                      <a:pt x="21600" y="12960"/>
                    </a:lnTo>
                    <a:lnTo>
                      <a:pt x="20800" y="0"/>
                    </a:lnTo>
                    <a:lnTo>
                      <a:pt x="800" y="0"/>
                    </a:lnTo>
                    <a:lnTo>
                      <a:pt x="0" y="1296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306" name="Freeform 356"/>
              <p:cNvSpPr/>
              <p:nvPr/>
            </p:nvSpPr>
            <p:spPr>
              <a:xfrm>
                <a:off x="284164" y="157956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800" y="21600"/>
                    </a:lnTo>
                    <a:lnTo>
                      <a:pt x="21600" y="8640"/>
                    </a:lnTo>
                    <a:lnTo>
                      <a:pt x="20800" y="0"/>
                    </a:ln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307" name="Freeform 358"/>
              <p:cNvSpPr/>
              <p:nvPr/>
            </p:nvSpPr>
            <p:spPr>
              <a:xfrm>
                <a:off x="284164" y="178593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800" y="21600"/>
                    </a:lnTo>
                    <a:lnTo>
                      <a:pt x="21600" y="8640"/>
                    </a:lnTo>
                    <a:lnTo>
                      <a:pt x="20800" y="0"/>
                    </a:ln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308" name="Freeform 360"/>
              <p:cNvSpPr/>
              <p:nvPr/>
            </p:nvSpPr>
            <p:spPr>
              <a:xfrm>
                <a:off x="284164" y="219075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800" y="21600"/>
                    </a:lnTo>
                    <a:lnTo>
                      <a:pt x="21600" y="10800"/>
                    </a:lnTo>
                    <a:lnTo>
                      <a:pt x="20800" y="0"/>
                    </a:lnTo>
                    <a:lnTo>
                      <a:pt x="800" y="0"/>
                    </a:lnTo>
                    <a:lnTo>
                      <a:pt x="0" y="1080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309" name="Freeform 362"/>
              <p:cNvSpPr/>
              <p:nvPr/>
            </p:nvSpPr>
            <p:spPr>
              <a:xfrm>
                <a:off x="284164" y="198437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800" y="21600"/>
                    </a:lnTo>
                    <a:lnTo>
                      <a:pt x="21600" y="10800"/>
                    </a:lnTo>
                    <a:lnTo>
                      <a:pt x="20800" y="0"/>
                    </a:lnTo>
                    <a:lnTo>
                      <a:pt x="800" y="0"/>
                    </a:lnTo>
                    <a:lnTo>
                      <a:pt x="0" y="1080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310" name="Freeform 364"/>
              <p:cNvSpPr/>
              <p:nvPr/>
            </p:nvSpPr>
            <p:spPr>
              <a:xfrm>
                <a:off x="284164" y="239712"/>
                <a:ext cx="85728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800" y="21600"/>
                    </a:lnTo>
                    <a:lnTo>
                      <a:pt x="21600" y="10800"/>
                    </a:lnTo>
                    <a:lnTo>
                      <a:pt x="20800" y="0"/>
                    </a:lnTo>
                    <a:lnTo>
                      <a:pt x="800" y="0"/>
                    </a:lnTo>
                    <a:lnTo>
                      <a:pt x="0" y="1080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311" name="Freeform 366"/>
              <p:cNvSpPr/>
              <p:nvPr/>
            </p:nvSpPr>
            <p:spPr>
              <a:xfrm>
                <a:off x="284164" y="259557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800" y="21600"/>
                    </a:lnTo>
                    <a:lnTo>
                      <a:pt x="21600" y="12960"/>
                    </a:lnTo>
                    <a:lnTo>
                      <a:pt x="20800" y="0"/>
                    </a:lnTo>
                    <a:lnTo>
                      <a:pt x="800" y="0"/>
                    </a:lnTo>
                    <a:lnTo>
                      <a:pt x="0" y="1296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312" name="Freeform 368"/>
              <p:cNvSpPr/>
              <p:nvPr/>
            </p:nvSpPr>
            <p:spPr>
              <a:xfrm>
                <a:off x="284164" y="277019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800" y="21600"/>
                    </a:lnTo>
                    <a:lnTo>
                      <a:pt x="21600" y="8640"/>
                    </a:lnTo>
                    <a:lnTo>
                      <a:pt x="20800" y="0"/>
                    </a:ln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pic>
            <p:nvPicPr>
              <p:cNvPr id="1313" name="Picture 370" descr="Picture 370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217489" y="-1"/>
                <a:ext cx="222253" cy="18415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1314" name="Freeform 371"/>
              <p:cNvSpPr/>
              <p:nvPr/>
            </p:nvSpPr>
            <p:spPr>
              <a:xfrm>
                <a:off x="382589" y="119062"/>
                <a:ext cx="111128" cy="1809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43" y="20463"/>
                    </a:moveTo>
                    <a:lnTo>
                      <a:pt x="1543" y="4926"/>
                    </a:lnTo>
                    <a:lnTo>
                      <a:pt x="2469" y="3411"/>
                    </a:lnTo>
                    <a:lnTo>
                      <a:pt x="4011" y="1895"/>
                    </a:lnTo>
                    <a:lnTo>
                      <a:pt x="7097" y="947"/>
                    </a:lnTo>
                    <a:lnTo>
                      <a:pt x="10491" y="379"/>
                    </a:lnTo>
                    <a:lnTo>
                      <a:pt x="14194" y="947"/>
                    </a:lnTo>
                    <a:lnTo>
                      <a:pt x="17589" y="1895"/>
                    </a:lnTo>
                    <a:lnTo>
                      <a:pt x="19131" y="3411"/>
                    </a:lnTo>
                    <a:lnTo>
                      <a:pt x="20057" y="4926"/>
                    </a:lnTo>
                    <a:lnTo>
                      <a:pt x="20057" y="20463"/>
                    </a:lnTo>
                    <a:lnTo>
                      <a:pt x="20674" y="21600"/>
                    </a:lnTo>
                    <a:lnTo>
                      <a:pt x="21600" y="20463"/>
                    </a:lnTo>
                    <a:lnTo>
                      <a:pt x="21600" y="4926"/>
                    </a:lnTo>
                    <a:lnTo>
                      <a:pt x="20674" y="2463"/>
                    </a:lnTo>
                    <a:lnTo>
                      <a:pt x="18206" y="947"/>
                    </a:lnTo>
                    <a:lnTo>
                      <a:pt x="14194" y="0"/>
                    </a:lnTo>
                    <a:lnTo>
                      <a:pt x="6480" y="0"/>
                    </a:lnTo>
                    <a:lnTo>
                      <a:pt x="3086" y="947"/>
                    </a:lnTo>
                    <a:lnTo>
                      <a:pt x="617" y="2463"/>
                    </a:lnTo>
                    <a:lnTo>
                      <a:pt x="0" y="4926"/>
                    </a:lnTo>
                    <a:lnTo>
                      <a:pt x="0" y="20463"/>
                    </a:lnTo>
                    <a:lnTo>
                      <a:pt x="617" y="21600"/>
                    </a:lnTo>
                    <a:lnTo>
                      <a:pt x="1543" y="20463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315" name="Freeform 373"/>
              <p:cNvSpPr/>
              <p:nvPr/>
            </p:nvSpPr>
            <p:spPr>
              <a:xfrm>
                <a:off x="429420" y="119062"/>
                <a:ext cx="12703" cy="1809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379"/>
                    </a:moveTo>
                    <a:lnTo>
                      <a:pt x="0" y="20463"/>
                    </a:lnTo>
                    <a:lnTo>
                      <a:pt x="12960" y="21600"/>
                    </a:lnTo>
                    <a:lnTo>
                      <a:pt x="21600" y="20463"/>
                    </a:lnTo>
                    <a:lnTo>
                      <a:pt x="21600" y="379"/>
                    </a:lnTo>
                    <a:lnTo>
                      <a:pt x="12960" y="0"/>
                    </a:lnTo>
                    <a:lnTo>
                      <a:pt x="0" y="379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316" name="Freeform 375"/>
              <p:cNvSpPr/>
              <p:nvPr/>
            </p:nvSpPr>
            <p:spPr>
              <a:xfrm>
                <a:off x="395289" y="140493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1296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1296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317" name="Freeform 377"/>
              <p:cNvSpPr/>
              <p:nvPr/>
            </p:nvSpPr>
            <p:spPr>
              <a:xfrm>
                <a:off x="395289" y="157956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318" name="Freeform 379"/>
              <p:cNvSpPr/>
              <p:nvPr/>
            </p:nvSpPr>
            <p:spPr>
              <a:xfrm>
                <a:off x="395289" y="178593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319" name="Freeform 381"/>
              <p:cNvSpPr/>
              <p:nvPr/>
            </p:nvSpPr>
            <p:spPr>
              <a:xfrm>
                <a:off x="395289" y="219075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1080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1080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320" name="Freeform 383"/>
              <p:cNvSpPr/>
              <p:nvPr/>
            </p:nvSpPr>
            <p:spPr>
              <a:xfrm>
                <a:off x="395289" y="198437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1080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1080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321" name="Freeform 385"/>
              <p:cNvSpPr/>
              <p:nvPr/>
            </p:nvSpPr>
            <p:spPr>
              <a:xfrm>
                <a:off x="395289" y="239712"/>
                <a:ext cx="85728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1080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1080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322" name="Freeform 387"/>
              <p:cNvSpPr/>
              <p:nvPr/>
            </p:nvSpPr>
            <p:spPr>
              <a:xfrm>
                <a:off x="395289" y="259557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1296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1296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323" name="Freeform 389"/>
              <p:cNvSpPr/>
              <p:nvPr/>
            </p:nvSpPr>
            <p:spPr>
              <a:xfrm>
                <a:off x="395289" y="277019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pic>
            <p:nvPicPr>
              <p:cNvPr id="1324" name="Picture 391" descr="Picture 391"/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325439" y="-1"/>
                <a:ext cx="220666" cy="18415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1325" name="Freeform 392"/>
              <p:cNvSpPr/>
              <p:nvPr/>
            </p:nvSpPr>
            <p:spPr>
              <a:xfrm>
                <a:off x="488951" y="119062"/>
                <a:ext cx="111128" cy="1809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43" y="20463"/>
                    </a:moveTo>
                    <a:lnTo>
                      <a:pt x="1543" y="4926"/>
                    </a:lnTo>
                    <a:lnTo>
                      <a:pt x="2469" y="3411"/>
                    </a:lnTo>
                    <a:lnTo>
                      <a:pt x="4937" y="1895"/>
                    </a:lnTo>
                    <a:lnTo>
                      <a:pt x="7097" y="947"/>
                    </a:lnTo>
                    <a:lnTo>
                      <a:pt x="11109" y="379"/>
                    </a:lnTo>
                    <a:lnTo>
                      <a:pt x="15120" y="947"/>
                    </a:lnTo>
                    <a:lnTo>
                      <a:pt x="17589" y="1895"/>
                    </a:lnTo>
                    <a:lnTo>
                      <a:pt x="20057" y="3411"/>
                    </a:lnTo>
                    <a:lnTo>
                      <a:pt x="20057" y="20463"/>
                    </a:lnTo>
                    <a:lnTo>
                      <a:pt x="20674" y="21600"/>
                    </a:lnTo>
                    <a:lnTo>
                      <a:pt x="21600" y="20463"/>
                    </a:lnTo>
                    <a:lnTo>
                      <a:pt x="21600" y="4926"/>
                    </a:lnTo>
                    <a:lnTo>
                      <a:pt x="20674" y="2463"/>
                    </a:lnTo>
                    <a:lnTo>
                      <a:pt x="18514" y="947"/>
                    </a:lnTo>
                    <a:lnTo>
                      <a:pt x="15120" y="0"/>
                    </a:lnTo>
                    <a:lnTo>
                      <a:pt x="7097" y="0"/>
                    </a:lnTo>
                    <a:lnTo>
                      <a:pt x="4011" y="947"/>
                    </a:lnTo>
                    <a:lnTo>
                      <a:pt x="1543" y="2463"/>
                    </a:lnTo>
                    <a:lnTo>
                      <a:pt x="0" y="4926"/>
                    </a:lnTo>
                    <a:lnTo>
                      <a:pt x="0" y="20463"/>
                    </a:lnTo>
                    <a:lnTo>
                      <a:pt x="926" y="21600"/>
                    </a:lnTo>
                    <a:lnTo>
                      <a:pt x="1543" y="20463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326" name="Freeform 394"/>
              <p:cNvSpPr/>
              <p:nvPr/>
            </p:nvSpPr>
            <p:spPr>
              <a:xfrm>
                <a:off x="540545" y="119062"/>
                <a:ext cx="12703" cy="1809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379"/>
                    </a:moveTo>
                    <a:lnTo>
                      <a:pt x="0" y="20463"/>
                    </a:lnTo>
                    <a:lnTo>
                      <a:pt x="8640" y="21600"/>
                    </a:lnTo>
                    <a:lnTo>
                      <a:pt x="21600" y="20463"/>
                    </a:lnTo>
                    <a:lnTo>
                      <a:pt x="21600" y="379"/>
                    </a:lnTo>
                    <a:lnTo>
                      <a:pt x="8640" y="0"/>
                    </a:lnTo>
                    <a:lnTo>
                      <a:pt x="0" y="379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327" name="Freeform 396"/>
              <p:cNvSpPr/>
              <p:nvPr/>
            </p:nvSpPr>
            <p:spPr>
              <a:xfrm>
                <a:off x="506414" y="140493"/>
                <a:ext cx="8096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47" y="21600"/>
                    </a:moveTo>
                    <a:lnTo>
                      <a:pt x="20753" y="21600"/>
                    </a:lnTo>
                    <a:lnTo>
                      <a:pt x="21600" y="12960"/>
                    </a:lnTo>
                    <a:lnTo>
                      <a:pt x="20753" y="0"/>
                    </a:lnTo>
                    <a:lnTo>
                      <a:pt x="847" y="0"/>
                    </a:lnTo>
                    <a:lnTo>
                      <a:pt x="0" y="12960"/>
                    </a:lnTo>
                    <a:lnTo>
                      <a:pt x="847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328" name="Freeform 398"/>
              <p:cNvSpPr/>
              <p:nvPr/>
            </p:nvSpPr>
            <p:spPr>
              <a:xfrm>
                <a:off x="506414" y="157956"/>
                <a:ext cx="8096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47" y="21600"/>
                    </a:moveTo>
                    <a:lnTo>
                      <a:pt x="20753" y="21600"/>
                    </a:lnTo>
                    <a:lnTo>
                      <a:pt x="21600" y="8640"/>
                    </a:lnTo>
                    <a:lnTo>
                      <a:pt x="20753" y="0"/>
                    </a:lnTo>
                    <a:lnTo>
                      <a:pt x="847" y="0"/>
                    </a:lnTo>
                    <a:lnTo>
                      <a:pt x="0" y="8640"/>
                    </a:lnTo>
                    <a:lnTo>
                      <a:pt x="847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329" name="Freeform 400"/>
              <p:cNvSpPr/>
              <p:nvPr/>
            </p:nvSpPr>
            <p:spPr>
              <a:xfrm>
                <a:off x="506414" y="178593"/>
                <a:ext cx="8096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47" y="21600"/>
                    </a:moveTo>
                    <a:lnTo>
                      <a:pt x="20753" y="21600"/>
                    </a:lnTo>
                    <a:lnTo>
                      <a:pt x="21600" y="8640"/>
                    </a:lnTo>
                    <a:lnTo>
                      <a:pt x="20753" y="0"/>
                    </a:lnTo>
                    <a:lnTo>
                      <a:pt x="847" y="0"/>
                    </a:lnTo>
                    <a:lnTo>
                      <a:pt x="0" y="8640"/>
                    </a:lnTo>
                    <a:lnTo>
                      <a:pt x="847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330" name="Freeform 402"/>
              <p:cNvSpPr/>
              <p:nvPr/>
            </p:nvSpPr>
            <p:spPr>
              <a:xfrm>
                <a:off x="506414" y="219075"/>
                <a:ext cx="8096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47" y="21600"/>
                    </a:moveTo>
                    <a:lnTo>
                      <a:pt x="20753" y="21600"/>
                    </a:lnTo>
                    <a:lnTo>
                      <a:pt x="21600" y="10800"/>
                    </a:lnTo>
                    <a:lnTo>
                      <a:pt x="20753" y="0"/>
                    </a:lnTo>
                    <a:lnTo>
                      <a:pt x="847" y="0"/>
                    </a:lnTo>
                    <a:lnTo>
                      <a:pt x="0" y="10800"/>
                    </a:lnTo>
                    <a:lnTo>
                      <a:pt x="847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331" name="Freeform 404"/>
              <p:cNvSpPr/>
              <p:nvPr/>
            </p:nvSpPr>
            <p:spPr>
              <a:xfrm>
                <a:off x="506414" y="198437"/>
                <a:ext cx="8096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47" y="21600"/>
                    </a:moveTo>
                    <a:lnTo>
                      <a:pt x="20753" y="21600"/>
                    </a:lnTo>
                    <a:lnTo>
                      <a:pt x="21600" y="10800"/>
                    </a:lnTo>
                    <a:lnTo>
                      <a:pt x="20753" y="0"/>
                    </a:lnTo>
                    <a:lnTo>
                      <a:pt x="847" y="0"/>
                    </a:lnTo>
                    <a:lnTo>
                      <a:pt x="0" y="10800"/>
                    </a:lnTo>
                    <a:lnTo>
                      <a:pt x="847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332" name="Freeform 407"/>
              <p:cNvSpPr/>
              <p:nvPr/>
            </p:nvSpPr>
            <p:spPr>
              <a:xfrm>
                <a:off x="506414" y="239712"/>
                <a:ext cx="80966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47" y="21600"/>
                    </a:moveTo>
                    <a:lnTo>
                      <a:pt x="20753" y="21600"/>
                    </a:lnTo>
                    <a:lnTo>
                      <a:pt x="21600" y="10800"/>
                    </a:lnTo>
                    <a:lnTo>
                      <a:pt x="20753" y="0"/>
                    </a:lnTo>
                    <a:lnTo>
                      <a:pt x="847" y="0"/>
                    </a:lnTo>
                    <a:lnTo>
                      <a:pt x="0" y="10800"/>
                    </a:lnTo>
                    <a:lnTo>
                      <a:pt x="847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333" name="Freeform 409"/>
              <p:cNvSpPr/>
              <p:nvPr/>
            </p:nvSpPr>
            <p:spPr>
              <a:xfrm>
                <a:off x="506414" y="259556"/>
                <a:ext cx="8096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47" y="21600"/>
                    </a:moveTo>
                    <a:lnTo>
                      <a:pt x="20753" y="21600"/>
                    </a:lnTo>
                    <a:lnTo>
                      <a:pt x="21600" y="12960"/>
                    </a:lnTo>
                    <a:lnTo>
                      <a:pt x="20753" y="0"/>
                    </a:lnTo>
                    <a:lnTo>
                      <a:pt x="847" y="0"/>
                    </a:lnTo>
                    <a:lnTo>
                      <a:pt x="0" y="12960"/>
                    </a:lnTo>
                    <a:lnTo>
                      <a:pt x="847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334" name="Freeform 411"/>
              <p:cNvSpPr/>
              <p:nvPr/>
            </p:nvSpPr>
            <p:spPr>
              <a:xfrm>
                <a:off x="506414" y="277019"/>
                <a:ext cx="8096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47" y="21600"/>
                    </a:moveTo>
                    <a:lnTo>
                      <a:pt x="20753" y="21600"/>
                    </a:lnTo>
                    <a:lnTo>
                      <a:pt x="21600" y="8640"/>
                    </a:lnTo>
                    <a:lnTo>
                      <a:pt x="20753" y="0"/>
                    </a:lnTo>
                    <a:lnTo>
                      <a:pt x="847" y="0"/>
                    </a:lnTo>
                    <a:lnTo>
                      <a:pt x="0" y="8640"/>
                    </a:lnTo>
                    <a:lnTo>
                      <a:pt x="847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pic>
            <p:nvPicPr>
              <p:cNvPr id="1335" name="Picture 413" descr="Picture 413"/>
              <p:cNvPicPr>
                <a:picLocks noChangeAspect="1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>
                <a:off x="436564" y="-1"/>
                <a:ext cx="207966" cy="18415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1336" name="Freeform 414"/>
              <p:cNvSpPr/>
              <p:nvPr/>
            </p:nvSpPr>
            <p:spPr>
              <a:xfrm>
                <a:off x="600077" y="119061"/>
                <a:ext cx="111128" cy="1809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43" y="20463"/>
                    </a:moveTo>
                    <a:lnTo>
                      <a:pt x="1543" y="4926"/>
                    </a:lnTo>
                    <a:lnTo>
                      <a:pt x="2469" y="3411"/>
                    </a:lnTo>
                    <a:lnTo>
                      <a:pt x="4011" y="1895"/>
                    </a:lnTo>
                    <a:lnTo>
                      <a:pt x="7097" y="947"/>
                    </a:lnTo>
                    <a:lnTo>
                      <a:pt x="11109" y="379"/>
                    </a:lnTo>
                    <a:lnTo>
                      <a:pt x="14503" y="947"/>
                    </a:lnTo>
                    <a:lnTo>
                      <a:pt x="17589" y="1895"/>
                    </a:lnTo>
                    <a:lnTo>
                      <a:pt x="19131" y="3411"/>
                    </a:lnTo>
                    <a:lnTo>
                      <a:pt x="20057" y="4926"/>
                    </a:lnTo>
                    <a:lnTo>
                      <a:pt x="20057" y="20463"/>
                    </a:lnTo>
                    <a:lnTo>
                      <a:pt x="20674" y="21600"/>
                    </a:lnTo>
                    <a:lnTo>
                      <a:pt x="21600" y="20463"/>
                    </a:lnTo>
                    <a:lnTo>
                      <a:pt x="21600" y="4926"/>
                    </a:lnTo>
                    <a:lnTo>
                      <a:pt x="20674" y="2463"/>
                    </a:lnTo>
                    <a:lnTo>
                      <a:pt x="18514" y="947"/>
                    </a:lnTo>
                    <a:lnTo>
                      <a:pt x="15120" y="0"/>
                    </a:lnTo>
                    <a:lnTo>
                      <a:pt x="6480" y="0"/>
                    </a:lnTo>
                    <a:lnTo>
                      <a:pt x="3086" y="947"/>
                    </a:lnTo>
                    <a:lnTo>
                      <a:pt x="926" y="2463"/>
                    </a:lnTo>
                    <a:lnTo>
                      <a:pt x="0" y="4926"/>
                    </a:lnTo>
                    <a:lnTo>
                      <a:pt x="0" y="20463"/>
                    </a:lnTo>
                    <a:lnTo>
                      <a:pt x="926" y="21600"/>
                    </a:lnTo>
                    <a:lnTo>
                      <a:pt x="1543" y="20463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337" name="Freeform 416"/>
              <p:cNvSpPr/>
              <p:nvPr/>
            </p:nvSpPr>
            <p:spPr>
              <a:xfrm>
                <a:off x="651671" y="119061"/>
                <a:ext cx="12703" cy="1809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379"/>
                    </a:moveTo>
                    <a:lnTo>
                      <a:pt x="0" y="20463"/>
                    </a:lnTo>
                    <a:lnTo>
                      <a:pt x="8640" y="21600"/>
                    </a:lnTo>
                    <a:lnTo>
                      <a:pt x="21600" y="20463"/>
                    </a:lnTo>
                    <a:lnTo>
                      <a:pt x="21600" y="379"/>
                    </a:lnTo>
                    <a:lnTo>
                      <a:pt x="8640" y="0"/>
                    </a:lnTo>
                    <a:lnTo>
                      <a:pt x="0" y="379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338" name="Freeform 418"/>
              <p:cNvSpPr/>
              <p:nvPr/>
            </p:nvSpPr>
            <p:spPr>
              <a:xfrm>
                <a:off x="612777" y="140493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800" y="21600"/>
                    </a:lnTo>
                    <a:lnTo>
                      <a:pt x="21600" y="12960"/>
                    </a:lnTo>
                    <a:lnTo>
                      <a:pt x="20800" y="0"/>
                    </a:lnTo>
                    <a:lnTo>
                      <a:pt x="800" y="0"/>
                    </a:lnTo>
                    <a:lnTo>
                      <a:pt x="0" y="1296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339" name="Freeform 420"/>
              <p:cNvSpPr/>
              <p:nvPr/>
            </p:nvSpPr>
            <p:spPr>
              <a:xfrm>
                <a:off x="612777" y="157955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800" y="21600"/>
                    </a:lnTo>
                    <a:lnTo>
                      <a:pt x="21600" y="8640"/>
                    </a:lnTo>
                    <a:lnTo>
                      <a:pt x="20800" y="0"/>
                    </a:ln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340" name="Freeform 422"/>
              <p:cNvSpPr/>
              <p:nvPr/>
            </p:nvSpPr>
            <p:spPr>
              <a:xfrm>
                <a:off x="612777" y="178593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800" y="21600"/>
                    </a:lnTo>
                    <a:lnTo>
                      <a:pt x="21600" y="8640"/>
                    </a:lnTo>
                    <a:lnTo>
                      <a:pt x="20800" y="0"/>
                    </a:ln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341" name="Freeform 424"/>
              <p:cNvSpPr/>
              <p:nvPr/>
            </p:nvSpPr>
            <p:spPr>
              <a:xfrm>
                <a:off x="612777" y="219074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800" y="21600"/>
                    </a:lnTo>
                    <a:lnTo>
                      <a:pt x="21600" y="10800"/>
                    </a:lnTo>
                    <a:lnTo>
                      <a:pt x="20800" y="0"/>
                    </a:lnTo>
                    <a:lnTo>
                      <a:pt x="800" y="0"/>
                    </a:lnTo>
                    <a:lnTo>
                      <a:pt x="0" y="1080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342" name="Freeform 426"/>
              <p:cNvSpPr/>
              <p:nvPr/>
            </p:nvSpPr>
            <p:spPr>
              <a:xfrm>
                <a:off x="612777" y="198437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800" y="21600"/>
                    </a:lnTo>
                    <a:lnTo>
                      <a:pt x="21600" y="10800"/>
                    </a:lnTo>
                    <a:lnTo>
                      <a:pt x="20800" y="0"/>
                    </a:lnTo>
                    <a:lnTo>
                      <a:pt x="800" y="0"/>
                    </a:lnTo>
                    <a:lnTo>
                      <a:pt x="0" y="1080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343" name="Freeform 428"/>
              <p:cNvSpPr/>
              <p:nvPr/>
            </p:nvSpPr>
            <p:spPr>
              <a:xfrm>
                <a:off x="612777" y="239712"/>
                <a:ext cx="85728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800" y="21600"/>
                    </a:lnTo>
                    <a:lnTo>
                      <a:pt x="21600" y="10800"/>
                    </a:lnTo>
                    <a:lnTo>
                      <a:pt x="20800" y="0"/>
                    </a:lnTo>
                    <a:lnTo>
                      <a:pt x="800" y="0"/>
                    </a:lnTo>
                    <a:lnTo>
                      <a:pt x="0" y="1080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344" name="Freeform 430"/>
              <p:cNvSpPr/>
              <p:nvPr/>
            </p:nvSpPr>
            <p:spPr>
              <a:xfrm>
                <a:off x="612777" y="259556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800" y="21600"/>
                    </a:lnTo>
                    <a:lnTo>
                      <a:pt x="21600" y="12960"/>
                    </a:lnTo>
                    <a:lnTo>
                      <a:pt x="20800" y="0"/>
                    </a:lnTo>
                    <a:lnTo>
                      <a:pt x="800" y="0"/>
                    </a:lnTo>
                    <a:lnTo>
                      <a:pt x="0" y="1296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345" name="Freeform 432"/>
              <p:cNvSpPr/>
              <p:nvPr/>
            </p:nvSpPr>
            <p:spPr>
              <a:xfrm>
                <a:off x="612777" y="277019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800" y="21600"/>
                    </a:lnTo>
                    <a:lnTo>
                      <a:pt x="21600" y="8640"/>
                    </a:lnTo>
                    <a:lnTo>
                      <a:pt x="20800" y="0"/>
                    </a:ln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pic>
            <p:nvPicPr>
              <p:cNvPr id="1346" name="Picture 434" descr="Picture 434"/>
              <p:cNvPicPr>
                <a:picLocks noChangeAspect="1"/>
              </p:cNvPicPr>
              <p:nvPr/>
            </p:nvPicPr>
            <p:blipFill>
              <a:blip r:embed="rId7">
                <a:extLst/>
              </a:blip>
              <a:stretch>
                <a:fillRect/>
              </a:stretch>
            </p:blipFill>
            <p:spPr>
              <a:xfrm>
                <a:off x="542927" y="-1"/>
                <a:ext cx="222253" cy="18415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1347" name="Freeform 435"/>
              <p:cNvSpPr/>
              <p:nvPr/>
            </p:nvSpPr>
            <p:spPr>
              <a:xfrm>
                <a:off x="711202" y="119061"/>
                <a:ext cx="111128" cy="1809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43" y="20463"/>
                    </a:moveTo>
                    <a:lnTo>
                      <a:pt x="1543" y="4926"/>
                    </a:lnTo>
                    <a:lnTo>
                      <a:pt x="2469" y="3411"/>
                    </a:lnTo>
                    <a:lnTo>
                      <a:pt x="4011" y="1895"/>
                    </a:lnTo>
                    <a:lnTo>
                      <a:pt x="7097" y="947"/>
                    </a:lnTo>
                    <a:lnTo>
                      <a:pt x="10491" y="379"/>
                    </a:lnTo>
                    <a:lnTo>
                      <a:pt x="14194" y="947"/>
                    </a:lnTo>
                    <a:lnTo>
                      <a:pt x="17589" y="1895"/>
                    </a:lnTo>
                    <a:lnTo>
                      <a:pt x="19131" y="3411"/>
                    </a:lnTo>
                    <a:lnTo>
                      <a:pt x="20057" y="4926"/>
                    </a:lnTo>
                    <a:lnTo>
                      <a:pt x="20057" y="20463"/>
                    </a:lnTo>
                    <a:lnTo>
                      <a:pt x="20674" y="21600"/>
                    </a:lnTo>
                    <a:lnTo>
                      <a:pt x="21600" y="20463"/>
                    </a:lnTo>
                    <a:lnTo>
                      <a:pt x="21600" y="4926"/>
                    </a:lnTo>
                    <a:lnTo>
                      <a:pt x="20674" y="2463"/>
                    </a:lnTo>
                    <a:lnTo>
                      <a:pt x="18206" y="947"/>
                    </a:lnTo>
                    <a:lnTo>
                      <a:pt x="14194" y="0"/>
                    </a:lnTo>
                    <a:lnTo>
                      <a:pt x="6480" y="0"/>
                    </a:lnTo>
                    <a:lnTo>
                      <a:pt x="3086" y="947"/>
                    </a:lnTo>
                    <a:lnTo>
                      <a:pt x="617" y="2463"/>
                    </a:lnTo>
                    <a:lnTo>
                      <a:pt x="0" y="4926"/>
                    </a:lnTo>
                    <a:lnTo>
                      <a:pt x="0" y="20463"/>
                    </a:lnTo>
                    <a:lnTo>
                      <a:pt x="617" y="21600"/>
                    </a:lnTo>
                    <a:lnTo>
                      <a:pt x="1543" y="20463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348" name="Freeform 437"/>
              <p:cNvSpPr/>
              <p:nvPr/>
            </p:nvSpPr>
            <p:spPr>
              <a:xfrm>
                <a:off x="758033" y="119061"/>
                <a:ext cx="12703" cy="1809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379"/>
                    </a:moveTo>
                    <a:lnTo>
                      <a:pt x="0" y="20463"/>
                    </a:lnTo>
                    <a:lnTo>
                      <a:pt x="12960" y="21600"/>
                    </a:lnTo>
                    <a:lnTo>
                      <a:pt x="21600" y="20463"/>
                    </a:lnTo>
                    <a:lnTo>
                      <a:pt x="21600" y="379"/>
                    </a:lnTo>
                    <a:lnTo>
                      <a:pt x="12960" y="0"/>
                    </a:lnTo>
                    <a:lnTo>
                      <a:pt x="0" y="379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349" name="Freeform 439"/>
              <p:cNvSpPr/>
              <p:nvPr/>
            </p:nvSpPr>
            <p:spPr>
              <a:xfrm>
                <a:off x="723902" y="140493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1296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1296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350" name="Freeform 441"/>
              <p:cNvSpPr/>
              <p:nvPr/>
            </p:nvSpPr>
            <p:spPr>
              <a:xfrm>
                <a:off x="723902" y="157955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351" name="Freeform 443"/>
              <p:cNvSpPr/>
              <p:nvPr/>
            </p:nvSpPr>
            <p:spPr>
              <a:xfrm>
                <a:off x="723902" y="178593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352" name="Freeform 445"/>
              <p:cNvSpPr/>
              <p:nvPr/>
            </p:nvSpPr>
            <p:spPr>
              <a:xfrm>
                <a:off x="723902" y="219074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1080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1080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353" name="Freeform 447"/>
              <p:cNvSpPr/>
              <p:nvPr/>
            </p:nvSpPr>
            <p:spPr>
              <a:xfrm>
                <a:off x="723902" y="198437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1080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1080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354" name="Freeform 449"/>
              <p:cNvSpPr/>
              <p:nvPr/>
            </p:nvSpPr>
            <p:spPr>
              <a:xfrm>
                <a:off x="723902" y="239712"/>
                <a:ext cx="85728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1080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1080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355" name="Freeform 451"/>
              <p:cNvSpPr/>
              <p:nvPr/>
            </p:nvSpPr>
            <p:spPr>
              <a:xfrm>
                <a:off x="723902" y="259556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1296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1296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356" name="Freeform 453"/>
              <p:cNvSpPr/>
              <p:nvPr/>
            </p:nvSpPr>
            <p:spPr>
              <a:xfrm>
                <a:off x="723902" y="277019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pic>
            <p:nvPicPr>
              <p:cNvPr id="1357" name="Picture 455" descr="Picture 455"/>
              <p:cNvPicPr>
                <a:picLocks noChangeAspect="1"/>
              </p:cNvPicPr>
              <p:nvPr/>
            </p:nvPicPr>
            <p:blipFill>
              <a:blip r:embed="rId8">
                <a:extLst/>
              </a:blip>
              <a:stretch>
                <a:fillRect/>
              </a:stretch>
            </p:blipFill>
            <p:spPr>
              <a:xfrm>
                <a:off x="654052" y="-1"/>
                <a:ext cx="220666" cy="18415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1358" name="Freeform 456"/>
              <p:cNvSpPr/>
              <p:nvPr/>
            </p:nvSpPr>
            <p:spPr>
              <a:xfrm>
                <a:off x="817564" y="119061"/>
                <a:ext cx="111128" cy="1809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43" y="20463"/>
                    </a:moveTo>
                    <a:lnTo>
                      <a:pt x="1543" y="4926"/>
                    </a:lnTo>
                    <a:lnTo>
                      <a:pt x="2469" y="3411"/>
                    </a:lnTo>
                    <a:lnTo>
                      <a:pt x="4937" y="1895"/>
                    </a:lnTo>
                    <a:lnTo>
                      <a:pt x="7097" y="947"/>
                    </a:lnTo>
                    <a:lnTo>
                      <a:pt x="11109" y="379"/>
                    </a:lnTo>
                    <a:lnTo>
                      <a:pt x="14503" y="947"/>
                    </a:lnTo>
                    <a:lnTo>
                      <a:pt x="17589" y="1895"/>
                    </a:lnTo>
                    <a:lnTo>
                      <a:pt x="20057" y="3411"/>
                    </a:lnTo>
                    <a:lnTo>
                      <a:pt x="20057" y="20463"/>
                    </a:lnTo>
                    <a:lnTo>
                      <a:pt x="20674" y="21600"/>
                    </a:lnTo>
                    <a:lnTo>
                      <a:pt x="21600" y="20463"/>
                    </a:lnTo>
                    <a:lnTo>
                      <a:pt x="21600" y="4926"/>
                    </a:lnTo>
                    <a:lnTo>
                      <a:pt x="20674" y="2463"/>
                    </a:lnTo>
                    <a:lnTo>
                      <a:pt x="18514" y="947"/>
                    </a:lnTo>
                    <a:lnTo>
                      <a:pt x="15120" y="0"/>
                    </a:lnTo>
                    <a:lnTo>
                      <a:pt x="7097" y="0"/>
                    </a:lnTo>
                    <a:lnTo>
                      <a:pt x="4011" y="947"/>
                    </a:lnTo>
                    <a:lnTo>
                      <a:pt x="1543" y="2463"/>
                    </a:lnTo>
                    <a:lnTo>
                      <a:pt x="0" y="4926"/>
                    </a:lnTo>
                    <a:lnTo>
                      <a:pt x="0" y="20463"/>
                    </a:lnTo>
                    <a:lnTo>
                      <a:pt x="926" y="21600"/>
                    </a:lnTo>
                    <a:lnTo>
                      <a:pt x="1543" y="20463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359" name="Freeform 458"/>
              <p:cNvSpPr/>
              <p:nvPr/>
            </p:nvSpPr>
            <p:spPr>
              <a:xfrm>
                <a:off x="869158" y="119061"/>
                <a:ext cx="12703" cy="1809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379"/>
                    </a:moveTo>
                    <a:lnTo>
                      <a:pt x="0" y="20463"/>
                    </a:lnTo>
                    <a:lnTo>
                      <a:pt x="8640" y="21600"/>
                    </a:lnTo>
                    <a:lnTo>
                      <a:pt x="21600" y="20463"/>
                    </a:lnTo>
                    <a:lnTo>
                      <a:pt x="21600" y="379"/>
                    </a:lnTo>
                    <a:lnTo>
                      <a:pt x="8640" y="0"/>
                    </a:lnTo>
                    <a:lnTo>
                      <a:pt x="0" y="379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360" name="Freeform 460"/>
              <p:cNvSpPr/>
              <p:nvPr/>
            </p:nvSpPr>
            <p:spPr>
              <a:xfrm>
                <a:off x="833439" y="140493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769" y="21600"/>
                    </a:lnTo>
                    <a:lnTo>
                      <a:pt x="21600" y="12960"/>
                    </a:lnTo>
                    <a:lnTo>
                      <a:pt x="20769" y="0"/>
                    </a:lnTo>
                    <a:lnTo>
                      <a:pt x="1246" y="0"/>
                    </a:lnTo>
                    <a:lnTo>
                      <a:pt x="0" y="1296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361" name="Freeform 462"/>
              <p:cNvSpPr/>
              <p:nvPr/>
            </p:nvSpPr>
            <p:spPr>
              <a:xfrm>
                <a:off x="833439" y="157955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769" y="21600"/>
                    </a:lnTo>
                    <a:lnTo>
                      <a:pt x="21600" y="8640"/>
                    </a:lnTo>
                    <a:lnTo>
                      <a:pt x="20769" y="0"/>
                    </a:ln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362" name="Freeform 464"/>
              <p:cNvSpPr/>
              <p:nvPr/>
            </p:nvSpPr>
            <p:spPr>
              <a:xfrm>
                <a:off x="833439" y="178593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769" y="21600"/>
                    </a:lnTo>
                    <a:lnTo>
                      <a:pt x="21600" y="8640"/>
                    </a:lnTo>
                    <a:lnTo>
                      <a:pt x="20769" y="0"/>
                    </a:ln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363" name="Freeform 466"/>
              <p:cNvSpPr/>
              <p:nvPr/>
            </p:nvSpPr>
            <p:spPr>
              <a:xfrm>
                <a:off x="833439" y="219074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769" y="21600"/>
                    </a:lnTo>
                    <a:lnTo>
                      <a:pt x="21600" y="10800"/>
                    </a:lnTo>
                    <a:lnTo>
                      <a:pt x="20769" y="0"/>
                    </a:lnTo>
                    <a:lnTo>
                      <a:pt x="1246" y="0"/>
                    </a:lnTo>
                    <a:lnTo>
                      <a:pt x="0" y="1080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364" name="Freeform 468"/>
              <p:cNvSpPr/>
              <p:nvPr/>
            </p:nvSpPr>
            <p:spPr>
              <a:xfrm>
                <a:off x="833439" y="198437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769" y="21600"/>
                    </a:lnTo>
                    <a:lnTo>
                      <a:pt x="21600" y="10800"/>
                    </a:lnTo>
                    <a:lnTo>
                      <a:pt x="20769" y="0"/>
                    </a:lnTo>
                    <a:lnTo>
                      <a:pt x="1246" y="0"/>
                    </a:lnTo>
                    <a:lnTo>
                      <a:pt x="0" y="1080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365" name="Freeform 470"/>
              <p:cNvSpPr/>
              <p:nvPr/>
            </p:nvSpPr>
            <p:spPr>
              <a:xfrm>
                <a:off x="833439" y="239712"/>
                <a:ext cx="82553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769" y="21600"/>
                    </a:lnTo>
                    <a:lnTo>
                      <a:pt x="21600" y="10800"/>
                    </a:lnTo>
                    <a:lnTo>
                      <a:pt x="20769" y="0"/>
                    </a:lnTo>
                    <a:lnTo>
                      <a:pt x="1246" y="0"/>
                    </a:lnTo>
                    <a:lnTo>
                      <a:pt x="0" y="1080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366" name="Freeform 472"/>
              <p:cNvSpPr/>
              <p:nvPr/>
            </p:nvSpPr>
            <p:spPr>
              <a:xfrm>
                <a:off x="833439" y="259556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769" y="21600"/>
                    </a:lnTo>
                    <a:lnTo>
                      <a:pt x="21600" y="12960"/>
                    </a:lnTo>
                    <a:lnTo>
                      <a:pt x="20769" y="0"/>
                    </a:lnTo>
                    <a:lnTo>
                      <a:pt x="1246" y="0"/>
                    </a:lnTo>
                    <a:lnTo>
                      <a:pt x="0" y="1296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367" name="Freeform 474"/>
              <p:cNvSpPr/>
              <p:nvPr/>
            </p:nvSpPr>
            <p:spPr>
              <a:xfrm>
                <a:off x="833439" y="277019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769" y="21600"/>
                    </a:lnTo>
                    <a:lnTo>
                      <a:pt x="21600" y="8640"/>
                    </a:lnTo>
                    <a:lnTo>
                      <a:pt x="20769" y="0"/>
                    </a:ln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pic>
            <p:nvPicPr>
              <p:cNvPr id="1368" name="Picture 476" descr="Picture 476"/>
              <p:cNvPicPr>
                <a:picLocks noChangeAspect="1"/>
              </p:cNvPicPr>
              <p:nvPr/>
            </p:nvPicPr>
            <p:blipFill>
              <a:blip r:embed="rId9">
                <a:extLst/>
              </a:blip>
              <a:stretch>
                <a:fillRect/>
              </a:stretch>
            </p:blipFill>
            <p:spPr>
              <a:xfrm>
                <a:off x="765177" y="-1"/>
                <a:ext cx="220666" cy="18415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1369" name="Freeform 477"/>
              <p:cNvSpPr/>
              <p:nvPr/>
            </p:nvSpPr>
            <p:spPr>
              <a:xfrm>
                <a:off x="928689" y="119061"/>
                <a:ext cx="111128" cy="1809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43" y="20463"/>
                    </a:moveTo>
                    <a:lnTo>
                      <a:pt x="1543" y="4926"/>
                    </a:lnTo>
                    <a:lnTo>
                      <a:pt x="2469" y="3411"/>
                    </a:lnTo>
                    <a:lnTo>
                      <a:pt x="4011" y="1895"/>
                    </a:lnTo>
                    <a:lnTo>
                      <a:pt x="7097" y="947"/>
                    </a:lnTo>
                    <a:lnTo>
                      <a:pt x="11109" y="379"/>
                    </a:lnTo>
                    <a:lnTo>
                      <a:pt x="14503" y="947"/>
                    </a:lnTo>
                    <a:lnTo>
                      <a:pt x="17589" y="1895"/>
                    </a:lnTo>
                    <a:lnTo>
                      <a:pt x="19131" y="3411"/>
                    </a:lnTo>
                    <a:lnTo>
                      <a:pt x="20057" y="4926"/>
                    </a:lnTo>
                    <a:lnTo>
                      <a:pt x="20057" y="20463"/>
                    </a:lnTo>
                    <a:lnTo>
                      <a:pt x="20674" y="21600"/>
                    </a:lnTo>
                    <a:lnTo>
                      <a:pt x="21600" y="20463"/>
                    </a:lnTo>
                    <a:lnTo>
                      <a:pt x="21600" y="4926"/>
                    </a:lnTo>
                    <a:lnTo>
                      <a:pt x="20674" y="2463"/>
                    </a:lnTo>
                    <a:lnTo>
                      <a:pt x="18206" y="947"/>
                    </a:lnTo>
                    <a:lnTo>
                      <a:pt x="15120" y="0"/>
                    </a:lnTo>
                    <a:lnTo>
                      <a:pt x="6480" y="0"/>
                    </a:lnTo>
                    <a:lnTo>
                      <a:pt x="3086" y="947"/>
                    </a:lnTo>
                    <a:lnTo>
                      <a:pt x="926" y="2463"/>
                    </a:lnTo>
                    <a:lnTo>
                      <a:pt x="0" y="4926"/>
                    </a:lnTo>
                    <a:lnTo>
                      <a:pt x="0" y="20463"/>
                    </a:lnTo>
                    <a:lnTo>
                      <a:pt x="926" y="21600"/>
                    </a:lnTo>
                    <a:lnTo>
                      <a:pt x="1543" y="20463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370" name="Freeform 479"/>
              <p:cNvSpPr/>
              <p:nvPr/>
            </p:nvSpPr>
            <p:spPr>
              <a:xfrm>
                <a:off x="980283" y="119061"/>
                <a:ext cx="12703" cy="1809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379"/>
                    </a:moveTo>
                    <a:lnTo>
                      <a:pt x="0" y="20463"/>
                    </a:lnTo>
                    <a:lnTo>
                      <a:pt x="8640" y="21600"/>
                    </a:lnTo>
                    <a:lnTo>
                      <a:pt x="21600" y="20463"/>
                    </a:lnTo>
                    <a:lnTo>
                      <a:pt x="21600" y="379"/>
                    </a:lnTo>
                    <a:lnTo>
                      <a:pt x="8640" y="0"/>
                    </a:lnTo>
                    <a:lnTo>
                      <a:pt x="0" y="379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371" name="Freeform 481"/>
              <p:cNvSpPr/>
              <p:nvPr/>
            </p:nvSpPr>
            <p:spPr>
              <a:xfrm>
                <a:off x="941389" y="140493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1296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1296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372" name="Freeform 483"/>
              <p:cNvSpPr/>
              <p:nvPr/>
            </p:nvSpPr>
            <p:spPr>
              <a:xfrm>
                <a:off x="941389" y="157955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373" name="Freeform 485"/>
              <p:cNvSpPr/>
              <p:nvPr/>
            </p:nvSpPr>
            <p:spPr>
              <a:xfrm>
                <a:off x="941389" y="178593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374" name="Freeform 487"/>
              <p:cNvSpPr/>
              <p:nvPr/>
            </p:nvSpPr>
            <p:spPr>
              <a:xfrm>
                <a:off x="941389" y="219074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1080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1080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375" name="Freeform 489"/>
              <p:cNvSpPr/>
              <p:nvPr/>
            </p:nvSpPr>
            <p:spPr>
              <a:xfrm>
                <a:off x="941389" y="198437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1080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1080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376" name="Freeform 491"/>
              <p:cNvSpPr/>
              <p:nvPr/>
            </p:nvSpPr>
            <p:spPr>
              <a:xfrm>
                <a:off x="941389" y="239712"/>
                <a:ext cx="85728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1080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1080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377" name="Freeform 493"/>
              <p:cNvSpPr/>
              <p:nvPr/>
            </p:nvSpPr>
            <p:spPr>
              <a:xfrm>
                <a:off x="941389" y="259556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1296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1296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378" name="Freeform 495"/>
              <p:cNvSpPr/>
              <p:nvPr/>
            </p:nvSpPr>
            <p:spPr>
              <a:xfrm>
                <a:off x="941389" y="277019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pic>
            <p:nvPicPr>
              <p:cNvPr id="1379" name="Picture 497" descr="Picture 497"/>
              <p:cNvPicPr>
                <a:picLocks noChangeAspect="1"/>
              </p:cNvPicPr>
              <p:nvPr/>
            </p:nvPicPr>
            <p:blipFill>
              <a:blip r:embed="rId10">
                <a:extLst/>
              </a:blip>
              <a:stretch>
                <a:fillRect/>
              </a:stretch>
            </p:blipFill>
            <p:spPr>
              <a:xfrm>
                <a:off x="874714" y="-1"/>
                <a:ext cx="222253" cy="18415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1380" name="Freeform 498"/>
              <p:cNvSpPr/>
              <p:nvPr/>
            </p:nvSpPr>
            <p:spPr>
              <a:xfrm>
                <a:off x="1039814" y="119061"/>
                <a:ext cx="111128" cy="1809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43" y="20463"/>
                    </a:moveTo>
                    <a:lnTo>
                      <a:pt x="1543" y="4926"/>
                    </a:lnTo>
                    <a:lnTo>
                      <a:pt x="2469" y="3411"/>
                    </a:lnTo>
                    <a:lnTo>
                      <a:pt x="4011" y="1895"/>
                    </a:lnTo>
                    <a:lnTo>
                      <a:pt x="7097" y="947"/>
                    </a:lnTo>
                    <a:lnTo>
                      <a:pt x="10183" y="379"/>
                    </a:lnTo>
                    <a:lnTo>
                      <a:pt x="14194" y="947"/>
                    </a:lnTo>
                    <a:lnTo>
                      <a:pt x="16663" y="1895"/>
                    </a:lnTo>
                    <a:lnTo>
                      <a:pt x="19131" y="3411"/>
                    </a:lnTo>
                    <a:lnTo>
                      <a:pt x="20057" y="4926"/>
                    </a:lnTo>
                    <a:lnTo>
                      <a:pt x="20057" y="20463"/>
                    </a:lnTo>
                    <a:lnTo>
                      <a:pt x="20674" y="21600"/>
                    </a:lnTo>
                    <a:lnTo>
                      <a:pt x="21600" y="20463"/>
                    </a:lnTo>
                    <a:lnTo>
                      <a:pt x="21600" y="4926"/>
                    </a:lnTo>
                    <a:lnTo>
                      <a:pt x="20674" y="2463"/>
                    </a:lnTo>
                    <a:lnTo>
                      <a:pt x="18206" y="947"/>
                    </a:lnTo>
                    <a:lnTo>
                      <a:pt x="14194" y="0"/>
                    </a:lnTo>
                    <a:lnTo>
                      <a:pt x="6480" y="0"/>
                    </a:lnTo>
                    <a:lnTo>
                      <a:pt x="3086" y="947"/>
                    </a:lnTo>
                    <a:lnTo>
                      <a:pt x="617" y="2463"/>
                    </a:lnTo>
                    <a:lnTo>
                      <a:pt x="0" y="4926"/>
                    </a:lnTo>
                    <a:lnTo>
                      <a:pt x="0" y="20463"/>
                    </a:lnTo>
                    <a:lnTo>
                      <a:pt x="617" y="21600"/>
                    </a:lnTo>
                    <a:lnTo>
                      <a:pt x="1543" y="20463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381" name="Freeform 500"/>
              <p:cNvSpPr/>
              <p:nvPr/>
            </p:nvSpPr>
            <p:spPr>
              <a:xfrm>
                <a:off x="1086646" y="119061"/>
                <a:ext cx="12703" cy="1809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379"/>
                    </a:moveTo>
                    <a:lnTo>
                      <a:pt x="0" y="20463"/>
                    </a:lnTo>
                    <a:lnTo>
                      <a:pt x="8640" y="21600"/>
                    </a:lnTo>
                    <a:lnTo>
                      <a:pt x="21600" y="20463"/>
                    </a:lnTo>
                    <a:lnTo>
                      <a:pt x="21600" y="379"/>
                    </a:lnTo>
                    <a:lnTo>
                      <a:pt x="8640" y="0"/>
                    </a:lnTo>
                    <a:lnTo>
                      <a:pt x="0" y="379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382" name="Freeform 502"/>
              <p:cNvSpPr/>
              <p:nvPr/>
            </p:nvSpPr>
            <p:spPr>
              <a:xfrm>
                <a:off x="1052514" y="140493"/>
                <a:ext cx="8096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47" y="21600"/>
                    </a:moveTo>
                    <a:lnTo>
                      <a:pt x="20753" y="21600"/>
                    </a:lnTo>
                    <a:lnTo>
                      <a:pt x="21600" y="12960"/>
                    </a:lnTo>
                    <a:lnTo>
                      <a:pt x="20753" y="0"/>
                    </a:lnTo>
                    <a:lnTo>
                      <a:pt x="847" y="0"/>
                    </a:lnTo>
                    <a:lnTo>
                      <a:pt x="0" y="12960"/>
                    </a:lnTo>
                    <a:lnTo>
                      <a:pt x="847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383" name="Freeform 504"/>
              <p:cNvSpPr/>
              <p:nvPr/>
            </p:nvSpPr>
            <p:spPr>
              <a:xfrm>
                <a:off x="1052514" y="157955"/>
                <a:ext cx="8096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47" y="21600"/>
                    </a:moveTo>
                    <a:lnTo>
                      <a:pt x="20753" y="21600"/>
                    </a:lnTo>
                    <a:lnTo>
                      <a:pt x="21600" y="8640"/>
                    </a:lnTo>
                    <a:lnTo>
                      <a:pt x="20753" y="0"/>
                    </a:lnTo>
                    <a:lnTo>
                      <a:pt x="847" y="0"/>
                    </a:lnTo>
                    <a:lnTo>
                      <a:pt x="0" y="8640"/>
                    </a:lnTo>
                    <a:lnTo>
                      <a:pt x="847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384" name="Freeform 506"/>
              <p:cNvSpPr/>
              <p:nvPr/>
            </p:nvSpPr>
            <p:spPr>
              <a:xfrm>
                <a:off x="1052514" y="178593"/>
                <a:ext cx="8096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47" y="21600"/>
                    </a:moveTo>
                    <a:lnTo>
                      <a:pt x="20753" y="21600"/>
                    </a:lnTo>
                    <a:lnTo>
                      <a:pt x="21600" y="8640"/>
                    </a:lnTo>
                    <a:lnTo>
                      <a:pt x="20753" y="0"/>
                    </a:lnTo>
                    <a:lnTo>
                      <a:pt x="847" y="0"/>
                    </a:lnTo>
                    <a:lnTo>
                      <a:pt x="0" y="8640"/>
                    </a:lnTo>
                    <a:lnTo>
                      <a:pt x="847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385" name="Freeform 508"/>
              <p:cNvSpPr/>
              <p:nvPr/>
            </p:nvSpPr>
            <p:spPr>
              <a:xfrm>
                <a:off x="1052514" y="219074"/>
                <a:ext cx="8096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47" y="21600"/>
                    </a:moveTo>
                    <a:lnTo>
                      <a:pt x="20753" y="21600"/>
                    </a:lnTo>
                    <a:lnTo>
                      <a:pt x="21600" y="10800"/>
                    </a:lnTo>
                    <a:lnTo>
                      <a:pt x="20753" y="0"/>
                    </a:lnTo>
                    <a:lnTo>
                      <a:pt x="847" y="0"/>
                    </a:lnTo>
                    <a:lnTo>
                      <a:pt x="0" y="10800"/>
                    </a:lnTo>
                    <a:lnTo>
                      <a:pt x="847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386" name="Freeform 510"/>
              <p:cNvSpPr/>
              <p:nvPr/>
            </p:nvSpPr>
            <p:spPr>
              <a:xfrm>
                <a:off x="1052514" y="198437"/>
                <a:ext cx="8096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47" y="21600"/>
                    </a:moveTo>
                    <a:lnTo>
                      <a:pt x="20753" y="21600"/>
                    </a:lnTo>
                    <a:lnTo>
                      <a:pt x="21600" y="10800"/>
                    </a:lnTo>
                    <a:lnTo>
                      <a:pt x="20753" y="0"/>
                    </a:lnTo>
                    <a:lnTo>
                      <a:pt x="847" y="0"/>
                    </a:lnTo>
                    <a:lnTo>
                      <a:pt x="0" y="10800"/>
                    </a:lnTo>
                    <a:lnTo>
                      <a:pt x="847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387" name="Freeform 512"/>
              <p:cNvSpPr/>
              <p:nvPr/>
            </p:nvSpPr>
            <p:spPr>
              <a:xfrm>
                <a:off x="1052514" y="239712"/>
                <a:ext cx="80966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47" y="21600"/>
                    </a:moveTo>
                    <a:lnTo>
                      <a:pt x="20753" y="21600"/>
                    </a:lnTo>
                    <a:lnTo>
                      <a:pt x="21600" y="10800"/>
                    </a:lnTo>
                    <a:lnTo>
                      <a:pt x="20753" y="0"/>
                    </a:lnTo>
                    <a:lnTo>
                      <a:pt x="847" y="0"/>
                    </a:lnTo>
                    <a:lnTo>
                      <a:pt x="0" y="10800"/>
                    </a:lnTo>
                    <a:lnTo>
                      <a:pt x="847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388" name="Freeform 514"/>
              <p:cNvSpPr/>
              <p:nvPr/>
            </p:nvSpPr>
            <p:spPr>
              <a:xfrm>
                <a:off x="1052514" y="259556"/>
                <a:ext cx="8096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47" y="21600"/>
                    </a:moveTo>
                    <a:lnTo>
                      <a:pt x="20753" y="21600"/>
                    </a:lnTo>
                    <a:lnTo>
                      <a:pt x="21600" y="12960"/>
                    </a:lnTo>
                    <a:lnTo>
                      <a:pt x="20753" y="0"/>
                    </a:lnTo>
                    <a:lnTo>
                      <a:pt x="847" y="0"/>
                    </a:lnTo>
                    <a:lnTo>
                      <a:pt x="0" y="12960"/>
                    </a:lnTo>
                    <a:lnTo>
                      <a:pt x="847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389" name="Freeform 516"/>
              <p:cNvSpPr/>
              <p:nvPr/>
            </p:nvSpPr>
            <p:spPr>
              <a:xfrm>
                <a:off x="1052514" y="277019"/>
                <a:ext cx="8096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47" y="21600"/>
                    </a:moveTo>
                    <a:lnTo>
                      <a:pt x="20753" y="21600"/>
                    </a:lnTo>
                    <a:lnTo>
                      <a:pt x="21600" y="8640"/>
                    </a:lnTo>
                    <a:lnTo>
                      <a:pt x="20753" y="0"/>
                    </a:lnTo>
                    <a:lnTo>
                      <a:pt x="847" y="0"/>
                    </a:lnTo>
                    <a:lnTo>
                      <a:pt x="0" y="8640"/>
                    </a:lnTo>
                    <a:lnTo>
                      <a:pt x="847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pic>
            <p:nvPicPr>
              <p:cNvPr id="1390" name="Picture 518" descr="Picture 518"/>
              <p:cNvPicPr>
                <a:picLocks noChangeAspect="1"/>
              </p:cNvPicPr>
              <p:nvPr/>
            </p:nvPicPr>
            <p:blipFill>
              <a:blip r:embed="rId11">
                <a:extLst/>
              </a:blip>
              <a:stretch>
                <a:fillRect/>
              </a:stretch>
            </p:blipFill>
            <p:spPr>
              <a:xfrm>
                <a:off x="982664" y="-1"/>
                <a:ext cx="220666" cy="18415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1391" name="Freeform 519"/>
              <p:cNvSpPr/>
              <p:nvPr/>
            </p:nvSpPr>
            <p:spPr>
              <a:xfrm>
                <a:off x="1146177" y="119061"/>
                <a:ext cx="111128" cy="1809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43" y="20463"/>
                    </a:moveTo>
                    <a:lnTo>
                      <a:pt x="1543" y="4926"/>
                    </a:lnTo>
                    <a:lnTo>
                      <a:pt x="2469" y="3411"/>
                    </a:lnTo>
                    <a:lnTo>
                      <a:pt x="4937" y="1895"/>
                    </a:lnTo>
                    <a:lnTo>
                      <a:pt x="7097" y="947"/>
                    </a:lnTo>
                    <a:lnTo>
                      <a:pt x="11109" y="379"/>
                    </a:lnTo>
                    <a:lnTo>
                      <a:pt x="14503" y="947"/>
                    </a:lnTo>
                    <a:lnTo>
                      <a:pt x="17589" y="1895"/>
                    </a:lnTo>
                    <a:lnTo>
                      <a:pt x="20057" y="3411"/>
                    </a:lnTo>
                    <a:lnTo>
                      <a:pt x="20057" y="20463"/>
                    </a:lnTo>
                    <a:lnTo>
                      <a:pt x="20674" y="21600"/>
                    </a:lnTo>
                    <a:lnTo>
                      <a:pt x="21600" y="20463"/>
                    </a:lnTo>
                    <a:lnTo>
                      <a:pt x="21600" y="4926"/>
                    </a:lnTo>
                    <a:lnTo>
                      <a:pt x="20674" y="2463"/>
                    </a:lnTo>
                    <a:lnTo>
                      <a:pt x="18514" y="947"/>
                    </a:lnTo>
                    <a:lnTo>
                      <a:pt x="15120" y="0"/>
                    </a:lnTo>
                    <a:lnTo>
                      <a:pt x="7097" y="0"/>
                    </a:lnTo>
                    <a:lnTo>
                      <a:pt x="3086" y="947"/>
                    </a:lnTo>
                    <a:lnTo>
                      <a:pt x="1543" y="2463"/>
                    </a:lnTo>
                    <a:lnTo>
                      <a:pt x="0" y="4926"/>
                    </a:lnTo>
                    <a:lnTo>
                      <a:pt x="0" y="20463"/>
                    </a:lnTo>
                    <a:lnTo>
                      <a:pt x="926" y="21600"/>
                    </a:lnTo>
                    <a:lnTo>
                      <a:pt x="1543" y="20463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392" name="Freeform 521"/>
              <p:cNvSpPr/>
              <p:nvPr/>
            </p:nvSpPr>
            <p:spPr>
              <a:xfrm>
                <a:off x="1197771" y="119061"/>
                <a:ext cx="12703" cy="1809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379"/>
                    </a:moveTo>
                    <a:lnTo>
                      <a:pt x="0" y="20463"/>
                    </a:lnTo>
                    <a:lnTo>
                      <a:pt x="8640" y="21600"/>
                    </a:lnTo>
                    <a:lnTo>
                      <a:pt x="21600" y="20463"/>
                    </a:lnTo>
                    <a:lnTo>
                      <a:pt x="21600" y="379"/>
                    </a:lnTo>
                    <a:lnTo>
                      <a:pt x="8640" y="0"/>
                    </a:lnTo>
                    <a:lnTo>
                      <a:pt x="0" y="379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393" name="Freeform 523"/>
              <p:cNvSpPr/>
              <p:nvPr/>
            </p:nvSpPr>
            <p:spPr>
              <a:xfrm>
                <a:off x="1162052" y="140493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769" y="21600"/>
                    </a:lnTo>
                    <a:lnTo>
                      <a:pt x="21600" y="12960"/>
                    </a:lnTo>
                    <a:lnTo>
                      <a:pt x="20769" y="0"/>
                    </a:lnTo>
                    <a:lnTo>
                      <a:pt x="1246" y="0"/>
                    </a:lnTo>
                    <a:lnTo>
                      <a:pt x="0" y="1296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394" name="Freeform 525"/>
              <p:cNvSpPr/>
              <p:nvPr/>
            </p:nvSpPr>
            <p:spPr>
              <a:xfrm>
                <a:off x="1162052" y="157955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769" y="21600"/>
                    </a:lnTo>
                    <a:lnTo>
                      <a:pt x="21600" y="8640"/>
                    </a:lnTo>
                    <a:lnTo>
                      <a:pt x="20769" y="0"/>
                    </a:ln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395" name="Freeform 527"/>
              <p:cNvSpPr/>
              <p:nvPr/>
            </p:nvSpPr>
            <p:spPr>
              <a:xfrm>
                <a:off x="1162052" y="178593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769" y="21600"/>
                    </a:lnTo>
                    <a:lnTo>
                      <a:pt x="21600" y="8640"/>
                    </a:lnTo>
                    <a:lnTo>
                      <a:pt x="20769" y="0"/>
                    </a:ln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396" name="Freeform 529"/>
              <p:cNvSpPr/>
              <p:nvPr/>
            </p:nvSpPr>
            <p:spPr>
              <a:xfrm>
                <a:off x="1162052" y="219074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769" y="21600"/>
                    </a:lnTo>
                    <a:lnTo>
                      <a:pt x="21600" y="10800"/>
                    </a:lnTo>
                    <a:lnTo>
                      <a:pt x="20769" y="0"/>
                    </a:lnTo>
                    <a:lnTo>
                      <a:pt x="1246" y="0"/>
                    </a:lnTo>
                    <a:lnTo>
                      <a:pt x="0" y="1080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397" name="Freeform 531"/>
              <p:cNvSpPr/>
              <p:nvPr/>
            </p:nvSpPr>
            <p:spPr>
              <a:xfrm>
                <a:off x="1162052" y="198437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769" y="21600"/>
                    </a:lnTo>
                    <a:lnTo>
                      <a:pt x="21600" y="10800"/>
                    </a:lnTo>
                    <a:lnTo>
                      <a:pt x="20769" y="0"/>
                    </a:lnTo>
                    <a:lnTo>
                      <a:pt x="1246" y="0"/>
                    </a:lnTo>
                    <a:lnTo>
                      <a:pt x="0" y="1080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398" name="Freeform 533"/>
              <p:cNvSpPr/>
              <p:nvPr/>
            </p:nvSpPr>
            <p:spPr>
              <a:xfrm>
                <a:off x="1162052" y="239712"/>
                <a:ext cx="82553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769" y="21600"/>
                    </a:lnTo>
                    <a:lnTo>
                      <a:pt x="21600" y="10800"/>
                    </a:lnTo>
                    <a:lnTo>
                      <a:pt x="20769" y="0"/>
                    </a:lnTo>
                    <a:lnTo>
                      <a:pt x="1246" y="0"/>
                    </a:lnTo>
                    <a:lnTo>
                      <a:pt x="0" y="1080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399" name="Freeform 535"/>
              <p:cNvSpPr/>
              <p:nvPr/>
            </p:nvSpPr>
            <p:spPr>
              <a:xfrm>
                <a:off x="1162052" y="259556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769" y="21600"/>
                    </a:lnTo>
                    <a:lnTo>
                      <a:pt x="21600" y="12960"/>
                    </a:lnTo>
                    <a:lnTo>
                      <a:pt x="20769" y="0"/>
                    </a:lnTo>
                    <a:lnTo>
                      <a:pt x="1246" y="0"/>
                    </a:lnTo>
                    <a:lnTo>
                      <a:pt x="0" y="1296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400" name="Freeform 537"/>
              <p:cNvSpPr/>
              <p:nvPr/>
            </p:nvSpPr>
            <p:spPr>
              <a:xfrm>
                <a:off x="1162052" y="277019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769" y="21600"/>
                    </a:lnTo>
                    <a:lnTo>
                      <a:pt x="21600" y="8640"/>
                    </a:lnTo>
                    <a:lnTo>
                      <a:pt x="20769" y="0"/>
                    </a:ln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pic>
            <p:nvPicPr>
              <p:cNvPr id="1401" name="Picture 539" descr="Picture 539"/>
              <p:cNvPicPr>
                <a:picLocks noChangeAspect="1"/>
              </p:cNvPicPr>
              <p:nvPr/>
            </p:nvPicPr>
            <p:blipFill>
              <a:blip r:embed="rId12">
                <a:extLst/>
              </a:blip>
              <a:stretch>
                <a:fillRect/>
              </a:stretch>
            </p:blipFill>
            <p:spPr>
              <a:xfrm>
                <a:off x="1092202" y="-1"/>
                <a:ext cx="222253" cy="18415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1402" name="Freeform 540"/>
              <p:cNvSpPr/>
              <p:nvPr/>
            </p:nvSpPr>
            <p:spPr>
              <a:xfrm>
                <a:off x="1257302" y="119061"/>
                <a:ext cx="111128" cy="1809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43" y="20463"/>
                    </a:moveTo>
                    <a:lnTo>
                      <a:pt x="1543" y="4926"/>
                    </a:lnTo>
                    <a:lnTo>
                      <a:pt x="2469" y="3411"/>
                    </a:lnTo>
                    <a:lnTo>
                      <a:pt x="4011" y="1895"/>
                    </a:lnTo>
                    <a:lnTo>
                      <a:pt x="7097" y="947"/>
                    </a:lnTo>
                    <a:lnTo>
                      <a:pt x="11109" y="379"/>
                    </a:lnTo>
                    <a:lnTo>
                      <a:pt x="14503" y="947"/>
                    </a:lnTo>
                    <a:lnTo>
                      <a:pt x="17589" y="1895"/>
                    </a:lnTo>
                    <a:lnTo>
                      <a:pt x="19131" y="3411"/>
                    </a:lnTo>
                    <a:lnTo>
                      <a:pt x="20057" y="4926"/>
                    </a:lnTo>
                    <a:lnTo>
                      <a:pt x="20057" y="20463"/>
                    </a:lnTo>
                    <a:lnTo>
                      <a:pt x="20674" y="21600"/>
                    </a:lnTo>
                    <a:lnTo>
                      <a:pt x="21600" y="20463"/>
                    </a:lnTo>
                    <a:lnTo>
                      <a:pt x="21600" y="4926"/>
                    </a:lnTo>
                    <a:lnTo>
                      <a:pt x="20674" y="2463"/>
                    </a:lnTo>
                    <a:lnTo>
                      <a:pt x="18206" y="947"/>
                    </a:lnTo>
                    <a:lnTo>
                      <a:pt x="15120" y="0"/>
                    </a:lnTo>
                    <a:lnTo>
                      <a:pt x="6480" y="0"/>
                    </a:lnTo>
                    <a:lnTo>
                      <a:pt x="3086" y="947"/>
                    </a:lnTo>
                    <a:lnTo>
                      <a:pt x="926" y="2463"/>
                    </a:lnTo>
                    <a:lnTo>
                      <a:pt x="0" y="4926"/>
                    </a:lnTo>
                    <a:lnTo>
                      <a:pt x="0" y="20463"/>
                    </a:lnTo>
                    <a:lnTo>
                      <a:pt x="926" y="21600"/>
                    </a:lnTo>
                    <a:lnTo>
                      <a:pt x="1543" y="20463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403" name="Freeform 542"/>
              <p:cNvSpPr/>
              <p:nvPr/>
            </p:nvSpPr>
            <p:spPr>
              <a:xfrm>
                <a:off x="1308896" y="119061"/>
                <a:ext cx="12703" cy="1809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379"/>
                    </a:moveTo>
                    <a:lnTo>
                      <a:pt x="0" y="20463"/>
                    </a:lnTo>
                    <a:lnTo>
                      <a:pt x="8640" y="21600"/>
                    </a:lnTo>
                    <a:lnTo>
                      <a:pt x="21600" y="20463"/>
                    </a:lnTo>
                    <a:lnTo>
                      <a:pt x="21600" y="379"/>
                    </a:lnTo>
                    <a:lnTo>
                      <a:pt x="8640" y="0"/>
                    </a:lnTo>
                    <a:lnTo>
                      <a:pt x="0" y="379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404" name="Freeform 544"/>
              <p:cNvSpPr/>
              <p:nvPr/>
            </p:nvSpPr>
            <p:spPr>
              <a:xfrm>
                <a:off x="1270002" y="140493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1296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1296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405" name="Freeform 546"/>
              <p:cNvSpPr/>
              <p:nvPr/>
            </p:nvSpPr>
            <p:spPr>
              <a:xfrm>
                <a:off x="1270002" y="157955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406" name="Freeform 548"/>
              <p:cNvSpPr/>
              <p:nvPr/>
            </p:nvSpPr>
            <p:spPr>
              <a:xfrm>
                <a:off x="1270002" y="178593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407" name="Freeform 550"/>
              <p:cNvSpPr/>
              <p:nvPr/>
            </p:nvSpPr>
            <p:spPr>
              <a:xfrm>
                <a:off x="1270002" y="219074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1080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1080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408" name="Freeform 552"/>
              <p:cNvSpPr/>
              <p:nvPr/>
            </p:nvSpPr>
            <p:spPr>
              <a:xfrm>
                <a:off x="1270002" y="198437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1080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1080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409" name="Freeform 554"/>
              <p:cNvSpPr/>
              <p:nvPr/>
            </p:nvSpPr>
            <p:spPr>
              <a:xfrm>
                <a:off x="1270002" y="239712"/>
                <a:ext cx="85728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1080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1080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410" name="Freeform 556"/>
              <p:cNvSpPr/>
              <p:nvPr/>
            </p:nvSpPr>
            <p:spPr>
              <a:xfrm>
                <a:off x="1270002" y="259556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1296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1296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411" name="Freeform 558"/>
              <p:cNvSpPr/>
              <p:nvPr/>
            </p:nvSpPr>
            <p:spPr>
              <a:xfrm>
                <a:off x="1270002" y="277019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pic>
            <p:nvPicPr>
              <p:cNvPr id="1412" name="Picture 560" descr="Picture 560"/>
              <p:cNvPicPr>
                <a:picLocks noChangeAspect="1"/>
              </p:cNvPicPr>
              <p:nvPr/>
            </p:nvPicPr>
            <p:blipFill>
              <a:blip r:embed="rId13">
                <a:extLst/>
              </a:blip>
              <a:stretch>
                <a:fillRect/>
              </a:stretch>
            </p:blipFill>
            <p:spPr>
              <a:xfrm>
                <a:off x="1203327" y="-1"/>
                <a:ext cx="222253" cy="18415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1413" name="Freeform 561"/>
              <p:cNvSpPr/>
              <p:nvPr/>
            </p:nvSpPr>
            <p:spPr>
              <a:xfrm>
                <a:off x="1368427" y="119061"/>
                <a:ext cx="111128" cy="1809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43" y="20463"/>
                    </a:moveTo>
                    <a:lnTo>
                      <a:pt x="1543" y="4926"/>
                    </a:lnTo>
                    <a:lnTo>
                      <a:pt x="2469" y="3411"/>
                    </a:lnTo>
                    <a:lnTo>
                      <a:pt x="4011" y="1895"/>
                    </a:lnTo>
                    <a:lnTo>
                      <a:pt x="7097" y="947"/>
                    </a:lnTo>
                    <a:lnTo>
                      <a:pt x="10183" y="379"/>
                    </a:lnTo>
                    <a:lnTo>
                      <a:pt x="14194" y="947"/>
                    </a:lnTo>
                    <a:lnTo>
                      <a:pt x="16663" y="1895"/>
                    </a:lnTo>
                    <a:lnTo>
                      <a:pt x="19131" y="3411"/>
                    </a:lnTo>
                    <a:lnTo>
                      <a:pt x="19749" y="4926"/>
                    </a:lnTo>
                    <a:lnTo>
                      <a:pt x="19749" y="20463"/>
                    </a:lnTo>
                    <a:lnTo>
                      <a:pt x="20674" y="21600"/>
                    </a:lnTo>
                    <a:lnTo>
                      <a:pt x="21600" y="20463"/>
                    </a:lnTo>
                    <a:lnTo>
                      <a:pt x="21600" y="4926"/>
                    </a:lnTo>
                    <a:lnTo>
                      <a:pt x="20674" y="2463"/>
                    </a:lnTo>
                    <a:lnTo>
                      <a:pt x="18206" y="947"/>
                    </a:lnTo>
                    <a:lnTo>
                      <a:pt x="14194" y="0"/>
                    </a:lnTo>
                    <a:lnTo>
                      <a:pt x="6480" y="0"/>
                    </a:lnTo>
                    <a:lnTo>
                      <a:pt x="3086" y="947"/>
                    </a:lnTo>
                    <a:lnTo>
                      <a:pt x="617" y="2463"/>
                    </a:lnTo>
                    <a:lnTo>
                      <a:pt x="0" y="4926"/>
                    </a:lnTo>
                    <a:lnTo>
                      <a:pt x="0" y="20463"/>
                    </a:lnTo>
                    <a:lnTo>
                      <a:pt x="617" y="21600"/>
                    </a:lnTo>
                    <a:lnTo>
                      <a:pt x="1543" y="20463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414" name="Freeform 563"/>
              <p:cNvSpPr/>
              <p:nvPr/>
            </p:nvSpPr>
            <p:spPr>
              <a:xfrm>
                <a:off x="1415258" y="119061"/>
                <a:ext cx="12703" cy="1809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379"/>
                    </a:moveTo>
                    <a:lnTo>
                      <a:pt x="0" y="20463"/>
                    </a:lnTo>
                    <a:lnTo>
                      <a:pt x="8640" y="21600"/>
                    </a:lnTo>
                    <a:lnTo>
                      <a:pt x="21600" y="20463"/>
                    </a:lnTo>
                    <a:lnTo>
                      <a:pt x="21600" y="379"/>
                    </a:lnTo>
                    <a:lnTo>
                      <a:pt x="8640" y="0"/>
                    </a:lnTo>
                    <a:lnTo>
                      <a:pt x="0" y="379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415" name="Freeform 565"/>
              <p:cNvSpPr/>
              <p:nvPr/>
            </p:nvSpPr>
            <p:spPr>
              <a:xfrm>
                <a:off x="1381127" y="140493"/>
                <a:ext cx="8096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47" y="21600"/>
                    </a:moveTo>
                    <a:lnTo>
                      <a:pt x="20753" y="21600"/>
                    </a:lnTo>
                    <a:lnTo>
                      <a:pt x="21600" y="12960"/>
                    </a:lnTo>
                    <a:lnTo>
                      <a:pt x="20753" y="0"/>
                    </a:lnTo>
                    <a:lnTo>
                      <a:pt x="847" y="0"/>
                    </a:lnTo>
                    <a:lnTo>
                      <a:pt x="0" y="12960"/>
                    </a:lnTo>
                    <a:lnTo>
                      <a:pt x="847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416" name="Freeform 567"/>
              <p:cNvSpPr/>
              <p:nvPr/>
            </p:nvSpPr>
            <p:spPr>
              <a:xfrm>
                <a:off x="1381127" y="157955"/>
                <a:ext cx="8096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47" y="21600"/>
                    </a:moveTo>
                    <a:lnTo>
                      <a:pt x="20753" y="21600"/>
                    </a:lnTo>
                    <a:lnTo>
                      <a:pt x="21600" y="8640"/>
                    </a:lnTo>
                    <a:lnTo>
                      <a:pt x="20753" y="0"/>
                    </a:lnTo>
                    <a:lnTo>
                      <a:pt x="847" y="0"/>
                    </a:lnTo>
                    <a:lnTo>
                      <a:pt x="0" y="8640"/>
                    </a:lnTo>
                    <a:lnTo>
                      <a:pt x="847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417" name="Freeform 569"/>
              <p:cNvSpPr/>
              <p:nvPr/>
            </p:nvSpPr>
            <p:spPr>
              <a:xfrm>
                <a:off x="1381127" y="178593"/>
                <a:ext cx="8096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47" y="21600"/>
                    </a:moveTo>
                    <a:lnTo>
                      <a:pt x="20753" y="21600"/>
                    </a:lnTo>
                    <a:lnTo>
                      <a:pt x="21600" y="8640"/>
                    </a:lnTo>
                    <a:lnTo>
                      <a:pt x="20753" y="0"/>
                    </a:lnTo>
                    <a:lnTo>
                      <a:pt x="847" y="0"/>
                    </a:lnTo>
                    <a:lnTo>
                      <a:pt x="0" y="8640"/>
                    </a:lnTo>
                    <a:lnTo>
                      <a:pt x="847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418" name="Freeform 571"/>
              <p:cNvSpPr/>
              <p:nvPr/>
            </p:nvSpPr>
            <p:spPr>
              <a:xfrm>
                <a:off x="1381127" y="219074"/>
                <a:ext cx="8096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47" y="21600"/>
                    </a:moveTo>
                    <a:lnTo>
                      <a:pt x="20753" y="21600"/>
                    </a:lnTo>
                    <a:lnTo>
                      <a:pt x="21600" y="10800"/>
                    </a:lnTo>
                    <a:lnTo>
                      <a:pt x="20753" y="0"/>
                    </a:lnTo>
                    <a:lnTo>
                      <a:pt x="847" y="0"/>
                    </a:lnTo>
                    <a:lnTo>
                      <a:pt x="0" y="10800"/>
                    </a:lnTo>
                    <a:lnTo>
                      <a:pt x="847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419" name="Freeform 573"/>
              <p:cNvSpPr/>
              <p:nvPr/>
            </p:nvSpPr>
            <p:spPr>
              <a:xfrm>
                <a:off x="1381127" y="198437"/>
                <a:ext cx="8096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47" y="21600"/>
                    </a:moveTo>
                    <a:lnTo>
                      <a:pt x="20753" y="21600"/>
                    </a:lnTo>
                    <a:lnTo>
                      <a:pt x="21600" y="10800"/>
                    </a:lnTo>
                    <a:lnTo>
                      <a:pt x="20753" y="0"/>
                    </a:lnTo>
                    <a:lnTo>
                      <a:pt x="847" y="0"/>
                    </a:lnTo>
                    <a:lnTo>
                      <a:pt x="0" y="10800"/>
                    </a:lnTo>
                    <a:lnTo>
                      <a:pt x="847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420" name="Freeform 575"/>
              <p:cNvSpPr/>
              <p:nvPr/>
            </p:nvSpPr>
            <p:spPr>
              <a:xfrm>
                <a:off x="1381127" y="239712"/>
                <a:ext cx="80966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47" y="21600"/>
                    </a:moveTo>
                    <a:lnTo>
                      <a:pt x="20753" y="21600"/>
                    </a:lnTo>
                    <a:lnTo>
                      <a:pt x="21600" y="10800"/>
                    </a:lnTo>
                    <a:lnTo>
                      <a:pt x="20753" y="0"/>
                    </a:lnTo>
                    <a:lnTo>
                      <a:pt x="847" y="0"/>
                    </a:lnTo>
                    <a:lnTo>
                      <a:pt x="0" y="10800"/>
                    </a:lnTo>
                    <a:lnTo>
                      <a:pt x="847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421" name="Freeform 577"/>
              <p:cNvSpPr/>
              <p:nvPr/>
            </p:nvSpPr>
            <p:spPr>
              <a:xfrm>
                <a:off x="1381127" y="259556"/>
                <a:ext cx="8096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47" y="21600"/>
                    </a:moveTo>
                    <a:lnTo>
                      <a:pt x="20753" y="21600"/>
                    </a:lnTo>
                    <a:lnTo>
                      <a:pt x="21600" y="12960"/>
                    </a:lnTo>
                    <a:lnTo>
                      <a:pt x="20753" y="0"/>
                    </a:lnTo>
                    <a:lnTo>
                      <a:pt x="847" y="0"/>
                    </a:lnTo>
                    <a:lnTo>
                      <a:pt x="0" y="12960"/>
                    </a:lnTo>
                    <a:lnTo>
                      <a:pt x="847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422" name="Freeform 579"/>
              <p:cNvSpPr/>
              <p:nvPr/>
            </p:nvSpPr>
            <p:spPr>
              <a:xfrm>
                <a:off x="1381127" y="277019"/>
                <a:ext cx="8096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47" y="21600"/>
                    </a:moveTo>
                    <a:lnTo>
                      <a:pt x="20753" y="21600"/>
                    </a:lnTo>
                    <a:lnTo>
                      <a:pt x="21600" y="8640"/>
                    </a:lnTo>
                    <a:lnTo>
                      <a:pt x="20753" y="0"/>
                    </a:lnTo>
                    <a:lnTo>
                      <a:pt x="847" y="0"/>
                    </a:lnTo>
                    <a:lnTo>
                      <a:pt x="0" y="8640"/>
                    </a:lnTo>
                    <a:lnTo>
                      <a:pt x="847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pic>
            <p:nvPicPr>
              <p:cNvPr id="1423" name="Picture 581" descr="Picture 581"/>
              <p:cNvPicPr>
                <a:picLocks noChangeAspect="1"/>
              </p:cNvPicPr>
              <p:nvPr/>
            </p:nvPicPr>
            <p:blipFill>
              <a:blip r:embed="rId14">
                <a:extLst/>
              </a:blip>
              <a:stretch>
                <a:fillRect/>
              </a:stretch>
            </p:blipFill>
            <p:spPr>
              <a:xfrm>
                <a:off x="1311277" y="-1"/>
                <a:ext cx="220666" cy="18415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1424" name="Freeform 582"/>
              <p:cNvSpPr/>
              <p:nvPr/>
            </p:nvSpPr>
            <p:spPr>
              <a:xfrm>
                <a:off x="1474789" y="119061"/>
                <a:ext cx="111128" cy="1809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43" y="20463"/>
                    </a:moveTo>
                    <a:lnTo>
                      <a:pt x="1543" y="4926"/>
                    </a:lnTo>
                    <a:lnTo>
                      <a:pt x="2469" y="3411"/>
                    </a:lnTo>
                    <a:lnTo>
                      <a:pt x="4937" y="1895"/>
                    </a:lnTo>
                    <a:lnTo>
                      <a:pt x="7097" y="947"/>
                    </a:lnTo>
                    <a:lnTo>
                      <a:pt x="11109" y="379"/>
                    </a:lnTo>
                    <a:lnTo>
                      <a:pt x="14503" y="947"/>
                    </a:lnTo>
                    <a:lnTo>
                      <a:pt x="17589" y="1895"/>
                    </a:lnTo>
                    <a:lnTo>
                      <a:pt x="19131" y="3411"/>
                    </a:lnTo>
                    <a:lnTo>
                      <a:pt x="20057" y="4926"/>
                    </a:lnTo>
                    <a:lnTo>
                      <a:pt x="20057" y="20463"/>
                    </a:lnTo>
                    <a:lnTo>
                      <a:pt x="20674" y="21600"/>
                    </a:lnTo>
                    <a:lnTo>
                      <a:pt x="21600" y="20463"/>
                    </a:lnTo>
                    <a:lnTo>
                      <a:pt x="21600" y="4926"/>
                    </a:lnTo>
                    <a:lnTo>
                      <a:pt x="20674" y="2463"/>
                    </a:lnTo>
                    <a:lnTo>
                      <a:pt x="18514" y="947"/>
                    </a:lnTo>
                    <a:lnTo>
                      <a:pt x="15120" y="0"/>
                    </a:lnTo>
                    <a:lnTo>
                      <a:pt x="7097" y="0"/>
                    </a:lnTo>
                    <a:lnTo>
                      <a:pt x="3086" y="947"/>
                    </a:lnTo>
                    <a:lnTo>
                      <a:pt x="926" y="2463"/>
                    </a:lnTo>
                    <a:lnTo>
                      <a:pt x="0" y="4926"/>
                    </a:lnTo>
                    <a:lnTo>
                      <a:pt x="0" y="20463"/>
                    </a:lnTo>
                    <a:lnTo>
                      <a:pt x="926" y="21600"/>
                    </a:lnTo>
                    <a:lnTo>
                      <a:pt x="1543" y="20463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425" name="Freeform 584"/>
              <p:cNvSpPr/>
              <p:nvPr/>
            </p:nvSpPr>
            <p:spPr>
              <a:xfrm>
                <a:off x="1526383" y="119061"/>
                <a:ext cx="12703" cy="1809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379"/>
                    </a:moveTo>
                    <a:lnTo>
                      <a:pt x="0" y="20463"/>
                    </a:lnTo>
                    <a:lnTo>
                      <a:pt x="8640" y="21600"/>
                    </a:lnTo>
                    <a:lnTo>
                      <a:pt x="21600" y="20463"/>
                    </a:lnTo>
                    <a:lnTo>
                      <a:pt x="21600" y="379"/>
                    </a:lnTo>
                    <a:lnTo>
                      <a:pt x="8640" y="0"/>
                    </a:lnTo>
                    <a:lnTo>
                      <a:pt x="0" y="379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426" name="Freeform 586"/>
              <p:cNvSpPr/>
              <p:nvPr/>
            </p:nvSpPr>
            <p:spPr>
              <a:xfrm>
                <a:off x="1490664" y="140493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769" y="21600"/>
                    </a:lnTo>
                    <a:lnTo>
                      <a:pt x="21600" y="12960"/>
                    </a:lnTo>
                    <a:lnTo>
                      <a:pt x="20769" y="0"/>
                    </a:lnTo>
                    <a:lnTo>
                      <a:pt x="1246" y="0"/>
                    </a:lnTo>
                    <a:lnTo>
                      <a:pt x="0" y="1296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427" name="Freeform 588"/>
              <p:cNvSpPr/>
              <p:nvPr/>
            </p:nvSpPr>
            <p:spPr>
              <a:xfrm>
                <a:off x="1490664" y="157955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769" y="21600"/>
                    </a:lnTo>
                    <a:lnTo>
                      <a:pt x="21600" y="8640"/>
                    </a:lnTo>
                    <a:lnTo>
                      <a:pt x="20769" y="0"/>
                    </a:ln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428" name="Freeform 590"/>
              <p:cNvSpPr/>
              <p:nvPr/>
            </p:nvSpPr>
            <p:spPr>
              <a:xfrm>
                <a:off x="1490664" y="178593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769" y="21600"/>
                    </a:lnTo>
                    <a:lnTo>
                      <a:pt x="21600" y="8640"/>
                    </a:lnTo>
                    <a:lnTo>
                      <a:pt x="20769" y="0"/>
                    </a:ln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429" name="Freeform 592"/>
              <p:cNvSpPr/>
              <p:nvPr/>
            </p:nvSpPr>
            <p:spPr>
              <a:xfrm>
                <a:off x="1490664" y="219074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769" y="21600"/>
                    </a:lnTo>
                    <a:lnTo>
                      <a:pt x="21600" y="10800"/>
                    </a:lnTo>
                    <a:lnTo>
                      <a:pt x="20769" y="0"/>
                    </a:lnTo>
                    <a:lnTo>
                      <a:pt x="1246" y="0"/>
                    </a:lnTo>
                    <a:lnTo>
                      <a:pt x="0" y="1080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430" name="Freeform 594"/>
              <p:cNvSpPr/>
              <p:nvPr/>
            </p:nvSpPr>
            <p:spPr>
              <a:xfrm>
                <a:off x="1490664" y="198437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769" y="21600"/>
                    </a:lnTo>
                    <a:lnTo>
                      <a:pt x="21600" y="10800"/>
                    </a:lnTo>
                    <a:lnTo>
                      <a:pt x="20769" y="0"/>
                    </a:lnTo>
                    <a:lnTo>
                      <a:pt x="1246" y="0"/>
                    </a:lnTo>
                    <a:lnTo>
                      <a:pt x="0" y="1080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431" name="Freeform 596"/>
              <p:cNvSpPr/>
              <p:nvPr/>
            </p:nvSpPr>
            <p:spPr>
              <a:xfrm>
                <a:off x="1490664" y="239712"/>
                <a:ext cx="82553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769" y="21600"/>
                    </a:lnTo>
                    <a:lnTo>
                      <a:pt x="21600" y="10800"/>
                    </a:lnTo>
                    <a:lnTo>
                      <a:pt x="20769" y="0"/>
                    </a:lnTo>
                    <a:lnTo>
                      <a:pt x="1246" y="0"/>
                    </a:lnTo>
                    <a:lnTo>
                      <a:pt x="0" y="1080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432" name="Freeform 598"/>
              <p:cNvSpPr/>
              <p:nvPr/>
            </p:nvSpPr>
            <p:spPr>
              <a:xfrm>
                <a:off x="1490664" y="259556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769" y="21600"/>
                    </a:lnTo>
                    <a:lnTo>
                      <a:pt x="21600" y="12960"/>
                    </a:lnTo>
                    <a:lnTo>
                      <a:pt x="20769" y="0"/>
                    </a:lnTo>
                    <a:lnTo>
                      <a:pt x="1246" y="0"/>
                    </a:lnTo>
                    <a:lnTo>
                      <a:pt x="0" y="1296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433" name="Freeform 600"/>
              <p:cNvSpPr/>
              <p:nvPr/>
            </p:nvSpPr>
            <p:spPr>
              <a:xfrm>
                <a:off x="1490664" y="277019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769" y="21600"/>
                    </a:lnTo>
                    <a:lnTo>
                      <a:pt x="21600" y="8640"/>
                    </a:lnTo>
                    <a:lnTo>
                      <a:pt x="20769" y="0"/>
                    </a:ln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pic>
            <p:nvPicPr>
              <p:cNvPr id="1434" name="Picture 602" descr="Picture 602"/>
              <p:cNvPicPr>
                <a:picLocks noChangeAspect="1"/>
              </p:cNvPicPr>
              <p:nvPr/>
            </p:nvPicPr>
            <p:blipFill>
              <a:blip r:embed="rId15">
                <a:extLst/>
              </a:blip>
              <a:stretch>
                <a:fillRect/>
              </a:stretch>
            </p:blipFill>
            <p:spPr>
              <a:xfrm>
                <a:off x="1420814" y="-1"/>
                <a:ext cx="209553" cy="18415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1435" name="Freeform 603"/>
              <p:cNvSpPr/>
              <p:nvPr/>
            </p:nvSpPr>
            <p:spPr>
              <a:xfrm>
                <a:off x="1585914" y="119061"/>
                <a:ext cx="111128" cy="1809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43" y="20463"/>
                    </a:moveTo>
                    <a:lnTo>
                      <a:pt x="1543" y="4926"/>
                    </a:lnTo>
                    <a:lnTo>
                      <a:pt x="2469" y="3411"/>
                    </a:lnTo>
                    <a:lnTo>
                      <a:pt x="4011" y="1895"/>
                    </a:lnTo>
                    <a:lnTo>
                      <a:pt x="7097" y="947"/>
                    </a:lnTo>
                    <a:lnTo>
                      <a:pt x="11109" y="379"/>
                    </a:lnTo>
                    <a:lnTo>
                      <a:pt x="14194" y="947"/>
                    </a:lnTo>
                    <a:lnTo>
                      <a:pt x="17589" y="1895"/>
                    </a:lnTo>
                    <a:lnTo>
                      <a:pt x="19131" y="3411"/>
                    </a:lnTo>
                    <a:lnTo>
                      <a:pt x="20057" y="4926"/>
                    </a:lnTo>
                    <a:lnTo>
                      <a:pt x="20057" y="20463"/>
                    </a:lnTo>
                    <a:lnTo>
                      <a:pt x="20674" y="21600"/>
                    </a:lnTo>
                    <a:lnTo>
                      <a:pt x="21600" y="20463"/>
                    </a:lnTo>
                    <a:lnTo>
                      <a:pt x="21600" y="4926"/>
                    </a:lnTo>
                    <a:lnTo>
                      <a:pt x="20674" y="2463"/>
                    </a:lnTo>
                    <a:lnTo>
                      <a:pt x="18206" y="947"/>
                    </a:lnTo>
                    <a:lnTo>
                      <a:pt x="15120" y="0"/>
                    </a:lnTo>
                    <a:lnTo>
                      <a:pt x="6480" y="0"/>
                    </a:lnTo>
                    <a:lnTo>
                      <a:pt x="3086" y="947"/>
                    </a:lnTo>
                    <a:lnTo>
                      <a:pt x="926" y="2463"/>
                    </a:lnTo>
                    <a:lnTo>
                      <a:pt x="0" y="4926"/>
                    </a:lnTo>
                    <a:lnTo>
                      <a:pt x="0" y="20463"/>
                    </a:lnTo>
                    <a:lnTo>
                      <a:pt x="926" y="21600"/>
                    </a:lnTo>
                    <a:lnTo>
                      <a:pt x="1543" y="20463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436" name="Freeform 605"/>
              <p:cNvSpPr/>
              <p:nvPr/>
            </p:nvSpPr>
            <p:spPr>
              <a:xfrm>
                <a:off x="1637508" y="119061"/>
                <a:ext cx="12703" cy="1809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379"/>
                    </a:moveTo>
                    <a:lnTo>
                      <a:pt x="0" y="20463"/>
                    </a:lnTo>
                    <a:lnTo>
                      <a:pt x="8640" y="21600"/>
                    </a:lnTo>
                    <a:lnTo>
                      <a:pt x="21600" y="20463"/>
                    </a:lnTo>
                    <a:lnTo>
                      <a:pt x="21600" y="379"/>
                    </a:lnTo>
                    <a:lnTo>
                      <a:pt x="8640" y="0"/>
                    </a:lnTo>
                    <a:lnTo>
                      <a:pt x="0" y="379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437" name="Freeform 608"/>
              <p:cNvSpPr/>
              <p:nvPr/>
            </p:nvSpPr>
            <p:spPr>
              <a:xfrm>
                <a:off x="1598614" y="140493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1296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1296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438" name="Freeform 610"/>
              <p:cNvSpPr/>
              <p:nvPr/>
            </p:nvSpPr>
            <p:spPr>
              <a:xfrm>
                <a:off x="1598614" y="157955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439" name="Freeform 612"/>
              <p:cNvSpPr/>
              <p:nvPr/>
            </p:nvSpPr>
            <p:spPr>
              <a:xfrm>
                <a:off x="1598614" y="178593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440" name="Freeform 614"/>
              <p:cNvSpPr/>
              <p:nvPr/>
            </p:nvSpPr>
            <p:spPr>
              <a:xfrm>
                <a:off x="1598614" y="219074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1080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1080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441" name="Freeform 616"/>
              <p:cNvSpPr/>
              <p:nvPr/>
            </p:nvSpPr>
            <p:spPr>
              <a:xfrm>
                <a:off x="1598614" y="198437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1080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1080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442" name="Freeform 618"/>
              <p:cNvSpPr/>
              <p:nvPr/>
            </p:nvSpPr>
            <p:spPr>
              <a:xfrm>
                <a:off x="1598614" y="239712"/>
                <a:ext cx="85728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1080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1080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443" name="Freeform 620"/>
              <p:cNvSpPr/>
              <p:nvPr/>
            </p:nvSpPr>
            <p:spPr>
              <a:xfrm>
                <a:off x="1598614" y="259556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1296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1296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444" name="Freeform 622"/>
              <p:cNvSpPr/>
              <p:nvPr/>
            </p:nvSpPr>
            <p:spPr>
              <a:xfrm>
                <a:off x="1598614" y="277019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pic>
            <p:nvPicPr>
              <p:cNvPr id="1445" name="Picture 624" descr="Picture 624"/>
              <p:cNvPicPr>
                <a:picLocks noChangeAspect="1"/>
              </p:cNvPicPr>
              <p:nvPr/>
            </p:nvPicPr>
            <p:blipFill>
              <a:blip r:embed="rId16">
                <a:extLst/>
              </a:blip>
              <a:stretch>
                <a:fillRect/>
              </a:stretch>
            </p:blipFill>
            <p:spPr>
              <a:xfrm>
                <a:off x="1528764" y="-1"/>
                <a:ext cx="220667" cy="18415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1446" name="Freeform 625"/>
              <p:cNvSpPr/>
              <p:nvPr/>
            </p:nvSpPr>
            <p:spPr>
              <a:xfrm>
                <a:off x="1697040" y="119061"/>
                <a:ext cx="111128" cy="1809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43" y="20463"/>
                    </a:moveTo>
                    <a:lnTo>
                      <a:pt x="1543" y="4926"/>
                    </a:lnTo>
                    <a:lnTo>
                      <a:pt x="2469" y="3411"/>
                    </a:lnTo>
                    <a:lnTo>
                      <a:pt x="4011" y="1895"/>
                    </a:lnTo>
                    <a:lnTo>
                      <a:pt x="7097" y="947"/>
                    </a:lnTo>
                    <a:lnTo>
                      <a:pt x="10183" y="379"/>
                    </a:lnTo>
                    <a:lnTo>
                      <a:pt x="14194" y="947"/>
                    </a:lnTo>
                    <a:lnTo>
                      <a:pt x="16663" y="1895"/>
                    </a:lnTo>
                    <a:lnTo>
                      <a:pt x="19131" y="3411"/>
                    </a:lnTo>
                    <a:lnTo>
                      <a:pt x="19749" y="4926"/>
                    </a:lnTo>
                    <a:lnTo>
                      <a:pt x="19749" y="20463"/>
                    </a:lnTo>
                    <a:lnTo>
                      <a:pt x="20674" y="21600"/>
                    </a:lnTo>
                    <a:lnTo>
                      <a:pt x="21600" y="20463"/>
                    </a:lnTo>
                    <a:lnTo>
                      <a:pt x="21600" y="4926"/>
                    </a:lnTo>
                    <a:lnTo>
                      <a:pt x="20674" y="2463"/>
                    </a:lnTo>
                    <a:lnTo>
                      <a:pt x="18206" y="947"/>
                    </a:lnTo>
                    <a:lnTo>
                      <a:pt x="14194" y="0"/>
                    </a:lnTo>
                    <a:lnTo>
                      <a:pt x="6171" y="0"/>
                    </a:lnTo>
                    <a:lnTo>
                      <a:pt x="3086" y="947"/>
                    </a:lnTo>
                    <a:lnTo>
                      <a:pt x="617" y="2463"/>
                    </a:lnTo>
                    <a:lnTo>
                      <a:pt x="0" y="4926"/>
                    </a:lnTo>
                    <a:lnTo>
                      <a:pt x="0" y="20463"/>
                    </a:lnTo>
                    <a:lnTo>
                      <a:pt x="617" y="21600"/>
                    </a:lnTo>
                    <a:lnTo>
                      <a:pt x="1543" y="20463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447" name="Freeform 627"/>
              <p:cNvSpPr/>
              <p:nvPr/>
            </p:nvSpPr>
            <p:spPr>
              <a:xfrm>
                <a:off x="1743872" y="119061"/>
                <a:ext cx="12703" cy="1809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379"/>
                    </a:moveTo>
                    <a:lnTo>
                      <a:pt x="0" y="20463"/>
                    </a:lnTo>
                    <a:lnTo>
                      <a:pt x="8640" y="21600"/>
                    </a:lnTo>
                    <a:lnTo>
                      <a:pt x="21600" y="20463"/>
                    </a:lnTo>
                    <a:lnTo>
                      <a:pt x="21600" y="379"/>
                    </a:lnTo>
                    <a:lnTo>
                      <a:pt x="8640" y="0"/>
                    </a:lnTo>
                    <a:lnTo>
                      <a:pt x="0" y="379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448" name="Freeform 629"/>
              <p:cNvSpPr/>
              <p:nvPr/>
            </p:nvSpPr>
            <p:spPr>
              <a:xfrm>
                <a:off x="1709740" y="140493"/>
                <a:ext cx="8096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47" y="21600"/>
                    </a:moveTo>
                    <a:lnTo>
                      <a:pt x="20753" y="21600"/>
                    </a:lnTo>
                    <a:lnTo>
                      <a:pt x="21600" y="12960"/>
                    </a:lnTo>
                    <a:lnTo>
                      <a:pt x="20753" y="0"/>
                    </a:lnTo>
                    <a:lnTo>
                      <a:pt x="847" y="0"/>
                    </a:lnTo>
                    <a:lnTo>
                      <a:pt x="0" y="12960"/>
                    </a:lnTo>
                    <a:lnTo>
                      <a:pt x="847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449" name="Freeform 631"/>
              <p:cNvSpPr/>
              <p:nvPr/>
            </p:nvSpPr>
            <p:spPr>
              <a:xfrm>
                <a:off x="1709740" y="157955"/>
                <a:ext cx="8096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47" y="21600"/>
                    </a:moveTo>
                    <a:lnTo>
                      <a:pt x="20753" y="21600"/>
                    </a:lnTo>
                    <a:lnTo>
                      <a:pt x="21600" y="8640"/>
                    </a:lnTo>
                    <a:lnTo>
                      <a:pt x="20753" y="0"/>
                    </a:lnTo>
                    <a:lnTo>
                      <a:pt x="847" y="0"/>
                    </a:lnTo>
                    <a:lnTo>
                      <a:pt x="0" y="8640"/>
                    </a:lnTo>
                    <a:lnTo>
                      <a:pt x="847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450" name="Freeform 633"/>
              <p:cNvSpPr/>
              <p:nvPr/>
            </p:nvSpPr>
            <p:spPr>
              <a:xfrm>
                <a:off x="1709740" y="178593"/>
                <a:ext cx="8096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47" y="21600"/>
                    </a:moveTo>
                    <a:lnTo>
                      <a:pt x="20753" y="21600"/>
                    </a:lnTo>
                    <a:lnTo>
                      <a:pt x="21600" y="8640"/>
                    </a:lnTo>
                    <a:lnTo>
                      <a:pt x="20753" y="0"/>
                    </a:lnTo>
                    <a:lnTo>
                      <a:pt x="847" y="0"/>
                    </a:lnTo>
                    <a:lnTo>
                      <a:pt x="0" y="8640"/>
                    </a:lnTo>
                    <a:lnTo>
                      <a:pt x="847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451" name="Freeform 635"/>
              <p:cNvSpPr/>
              <p:nvPr/>
            </p:nvSpPr>
            <p:spPr>
              <a:xfrm>
                <a:off x="1709740" y="219074"/>
                <a:ext cx="8096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47" y="21600"/>
                    </a:moveTo>
                    <a:lnTo>
                      <a:pt x="20753" y="21600"/>
                    </a:lnTo>
                    <a:lnTo>
                      <a:pt x="21600" y="10800"/>
                    </a:lnTo>
                    <a:lnTo>
                      <a:pt x="20753" y="0"/>
                    </a:lnTo>
                    <a:lnTo>
                      <a:pt x="847" y="0"/>
                    </a:lnTo>
                    <a:lnTo>
                      <a:pt x="0" y="10800"/>
                    </a:lnTo>
                    <a:lnTo>
                      <a:pt x="847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452" name="Freeform 637"/>
              <p:cNvSpPr/>
              <p:nvPr/>
            </p:nvSpPr>
            <p:spPr>
              <a:xfrm>
                <a:off x="1709740" y="198437"/>
                <a:ext cx="8096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47" y="21600"/>
                    </a:moveTo>
                    <a:lnTo>
                      <a:pt x="20753" y="21600"/>
                    </a:lnTo>
                    <a:lnTo>
                      <a:pt x="21600" y="10800"/>
                    </a:lnTo>
                    <a:lnTo>
                      <a:pt x="20753" y="0"/>
                    </a:lnTo>
                    <a:lnTo>
                      <a:pt x="847" y="0"/>
                    </a:lnTo>
                    <a:lnTo>
                      <a:pt x="0" y="10800"/>
                    </a:lnTo>
                    <a:lnTo>
                      <a:pt x="847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453" name="Freeform 639"/>
              <p:cNvSpPr/>
              <p:nvPr/>
            </p:nvSpPr>
            <p:spPr>
              <a:xfrm>
                <a:off x="1709740" y="239712"/>
                <a:ext cx="80966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47" y="21600"/>
                    </a:moveTo>
                    <a:lnTo>
                      <a:pt x="20753" y="21600"/>
                    </a:lnTo>
                    <a:lnTo>
                      <a:pt x="21600" y="10800"/>
                    </a:lnTo>
                    <a:lnTo>
                      <a:pt x="20753" y="0"/>
                    </a:lnTo>
                    <a:lnTo>
                      <a:pt x="847" y="0"/>
                    </a:lnTo>
                    <a:lnTo>
                      <a:pt x="0" y="10800"/>
                    </a:lnTo>
                    <a:lnTo>
                      <a:pt x="847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454" name="Freeform 641"/>
              <p:cNvSpPr/>
              <p:nvPr/>
            </p:nvSpPr>
            <p:spPr>
              <a:xfrm>
                <a:off x="1709740" y="259556"/>
                <a:ext cx="8096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47" y="21600"/>
                    </a:moveTo>
                    <a:lnTo>
                      <a:pt x="20753" y="21600"/>
                    </a:lnTo>
                    <a:lnTo>
                      <a:pt x="21600" y="12960"/>
                    </a:lnTo>
                    <a:lnTo>
                      <a:pt x="20753" y="0"/>
                    </a:lnTo>
                    <a:lnTo>
                      <a:pt x="847" y="0"/>
                    </a:lnTo>
                    <a:lnTo>
                      <a:pt x="0" y="12960"/>
                    </a:lnTo>
                    <a:lnTo>
                      <a:pt x="847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455" name="Freeform 643"/>
              <p:cNvSpPr/>
              <p:nvPr/>
            </p:nvSpPr>
            <p:spPr>
              <a:xfrm>
                <a:off x="1709740" y="277019"/>
                <a:ext cx="8096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47" y="21600"/>
                    </a:moveTo>
                    <a:lnTo>
                      <a:pt x="20753" y="21600"/>
                    </a:lnTo>
                    <a:lnTo>
                      <a:pt x="21600" y="8640"/>
                    </a:lnTo>
                    <a:lnTo>
                      <a:pt x="20753" y="0"/>
                    </a:lnTo>
                    <a:lnTo>
                      <a:pt x="847" y="0"/>
                    </a:lnTo>
                    <a:lnTo>
                      <a:pt x="0" y="8640"/>
                    </a:lnTo>
                    <a:lnTo>
                      <a:pt x="847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pic>
            <p:nvPicPr>
              <p:cNvPr id="1456" name="Picture 645" descr="Picture 645"/>
              <p:cNvPicPr>
                <a:picLocks noChangeAspect="1"/>
              </p:cNvPicPr>
              <p:nvPr/>
            </p:nvPicPr>
            <p:blipFill>
              <a:blip r:embed="rId17">
                <a:extLst/>
              </a:blip>
              <a:stretch>
                <a:fillRect/>
              </a:stretch>
            </p:blipFill>
            <p:spPr>
              <a:xfrm>
                <a:off x="1639890" y="-1"/>
                <a:ext cx="220666" cy="18415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1457" name="Freeform 646"/>
              <p:cNvSpPr/>
              <p:nvPr/>
            </p:nvSpPr>
            <p:spPr>
              <a:xfrm>
                <a:off x="1803403" y="119061"/>
                <a:ext cx="111128" cy="1809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43" y="20463"/>
                    </a:moveTo>
                    <a:lnTo>
                      <a:pt x="1543" y="4926"/>
                    </a:lnTo>
                    <a:lnTo>
                      <a:pt x="2469" y="3411"/>
                    </a:lnTo>
                    <a:lnTo>
                      <a:pt x="4937" y="1895"/>
                    </a:lnTo>
                    <a:lnTo>
                      <a:pt x="7097" y="947"/>
                    </a:lnTo>
                    <a:lnTo>
                      <a:pt x="11109" y="379"/>
                    </a:lnTo>
                    <a:lnTo>
                      <a:pt x="14503" y="947"/>
                    </a:lnTo>
                    <a:lnTo>
                      <a:pt x="17589" y="1895"/>
                    </a:lnTo>
                    <a:lnTo>
                      <a:pt x="19131" y="3411"/>
                    </a:lnTo>
                    <a:lnTo>
                      <a:pt x="20057" y="4926"/>
                    </a:lnTo>
                    <a:lnTo>
                      <a:pt x="20057" y="20463"/>
                    </a:lnTo>
                    <a:lnTo>
                      <a:pt x="20674" y="21600"/>
                    </a:lnTo>
                    <a:lnTo>
                      <a:pt x="21600" y="20463"/>
                    </a:lnTo>
                    <a:lnTo>
                      <a:pt x="21600" y="4926"/>
                    </a:lnTo>
                    <a:lnTo>
                      <a:pt x="20674" y="2463"/>
                    </a:lnTo>
                    <a:lnTo>
                      <a:pt x="18514" y="947"/>
                    </a:lnTo>
                    <a:lnTo>
                      <a:pt x="15120" y="0"/>
                    </a:lnTo>
                    <a:lnTo>
                      <a:pt x="7097" y="0"/>
                    </a:lnTo>
                    <a:lnTo>
                      <a:pt x="3086" y="947"/>
                    </a:lnTo>
                    <a:lnTo>
                      <a:pt x="926" y="2463"/>
                    </a:lnTo>
                    <a:lnTo>
                      <a:pt x="0" y="4926"/>
                    </a:lnTo>
                    <a:lnTo>
                      <a:pt x="0" y="20463"/>
                    </a:lnTo>
                    <a:lnTo>
                      <a:pt x="926" y="21600"/>
                    </a:lnTo>
                    <a:lnTo>
                      <a:pt x="1543" y="20463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458" name="Freeform 648"/>
              <p:cNvSpPr/>
              <p:nvPr/>
            </p:nvSpPr>
            <p:spPr>
              <a:xfrm>
                <a:off x="1854997" y="119061"/>
                <a:ext cx="12703" cy="1809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379"/>
                    </a:moveTo>
                    <a:lnTo>
                      <a:pt x="0" y="20463"/>
                    </a:lnTo>
                    <a:lnTo>
                      <a:pt x="8640" y="21600"/>
                    </a:lnTo>
                    <a:lnTo>
                      <a:pt x="21600" y="20463"/>
                    </a:lnTo>
                    <a:lnTo>
                      <a:pt x="21600" y="379"/>
                    </a:lnTo>
                    <a:lnTo>
                      <a:pt x="8640" y="0"/>
                    </a:lnTo>
                    <a:lnTo>
                      <a:pt x="0" y="379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459" name="Freeform 650"/>
              <p:cNvSpPr/>
              <p:nvPr/>
            </p:nvSpPr>
            <p:spPr>
              <a:xfrm>
                <a:off x="1819278" y="140493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769" y="21600"/>
                    </a:lnTo>
                    <a:lnTo>
                      <a:pt x="21600" y="12960"/>
                    </a:lnTo>
                    <a:lnTo>
                      <a:pt x="20769" y="0"/>
                    </a:lnTo>
                    <a:lnTo>
                      <a:pt x="1246" y="0"/>
                    </a:lnTo>
                    <a:lnTo>
                      <a:pt x="0" y="1296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460" name="Freeform 652"/>
              <p:cNvSpPr/>
              <p:nvPr/>
            </p:nvSpPr>
            <p:spPr>
              <a:xfrm>
                <a:off x="1819278" y="157955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769" y="21600"/>
                    </a:lnTo>
                    <a:lnTo>
                      <a:pt x="21600" y="8640"/>
                    </a:lnTo>
                    <a:lnTo>
                      <a:pt x="20769" y="0"/>
                    </a:ln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461" name="Freeform 654"/>
              <p:cNvSpPr/>
              <p:nvPr/>
            </p:nvSpPr>
            <p:spPr>
              <a:xfrm>
                <a:off x="1819278" y="178593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769" y="21600"/>
                    </a:lnTo>
                    <a:lnTo>
                      <a:pt x="21600" y="8640"/>
                    </a:lnTo>
                    <a:lnTo>
                      <a:pt x="20769" y="0"/>
                    </a:ln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462" name="Freeform 656"/>
              <p:cNvSpPr/>
              <p:nvPr/>
            </p:nvSpPr>
            <p:spPr>
              <a:xfrm>
                <a:off x="1819278" y="219074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769" y="21600"/>
                    </a:lnTo>
                    <a:lnTo>
                      <a:pt x="21600" y="10800"/>
                    </a:lnTo>
                    <a:lnTo>
                      <a:pt x="20769" y="0"/>
                    </a:lnTo>
                    <a:lnTo>
                      <a:pt x="1246" y="0"/>
                    </a:lnTo>
                    <a:lnTo>
                      <a:pt x="0" y="1080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463" name="Freeform 658"/>
              <p:cNvSpPr/>
              <p:nvPr/>
            </p:nvSpPr>
            <p:spPr>
              <a:xfrm>
                <a:off x="1819278" y="198437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769" y="21600"/>
                    </a:lnTo>
                    <a:lnTo>
                      <a:pt x="21600" y="10800"/>
                    </a:lnTo>
                    <a:lnTo>
                      <a:pt x="20769" y="0"/>
                    </a:lnTo>
                    <a:lnTo>
                      <a:pt x="1246" y="0"/>
                    </a:lnTo>
                    <a:lnTo>
                      <a:pt x="0" y="1080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464" name="Freeform 660"/>
              <p:cNvSpPr/>
              <p:nvPr/>
            </p:nvSpPr>
            <p:spPr>
              <a:xfrm>
                <a:off x="1819278" y="239712"/>
                <a:ext cx="82553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769" y="21600"/>
                    </a:lnTo>
                    <a:lnTo>
                      <a:pt x="21600" y="10800"/>
                    </a:lnTo>
                    <a:lnTo>
                      <a:pt x="20769" y="0"/>
                    </a:lnTo>
                    <a:lnTo>
                      <a:pt x="1246" y="0"/>
                    </a:lnTo>
                    <a:lnTo>
                      <a:pt x="0" y="1080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465" name="Freeform 662"/>
              <p:cNvSpPr/>
              <p:nvPr/>
            </p:nvSpPr>
            <p:spPr>
              <a:xfrm>
                <a:off x="1819278" y="259556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769" y="21600"/>
                    </a:lnTo>
                    <a:lnTo>
                      <a:pt x="21600" y="12960"/>
                    </a:lnTo>
                    <a:lnTo>
                      <a:pt x="20769" y="0"/>
                    </a:lnTo>
                    <a:lnTo>
                      <a:pt x="1246" y="0"/>
                    </a:lnTo>
                    <a:lnTo>
                      <a:pt x="0" y="1296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466" name="Freeform 664"/>
              <p:cNvSpPr/>
              <p:nvPr/>
            </p:nvSpPr>
            <p:spPr>
              <a:xfrm>
                <a:off x="1819278" y="277019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769" y="21600"/>
                    </a:lnTo>
                    <a:lnTo>
                      <a:pt x="21600" y="8640"/>
                    </a:lnTo>
                    <a:lnTo>
                      <a:pt x="20769" y="0"/>
                    </a:ln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pic>
            <p:nvPicPr>
              <p:cNvPr id="1467" name="Picture 666" descr="Picture 666"/>
              <p:cNvPicPr>
                <a:picLocks noChangeAspect="1"/>
              </p:cNvPicPr>
              <p:nvPr/>
            </p:nvPicPr>
            <p:blipFill>
              <a:blip r:embed="rId18">
                <a:extLst/>
              </a:blip>
              <a:stretch>
                <a:fillRect/>
              </a:stretch>
            </p:blipFill>
            <p:spPr>
              <a:xfrm>
                <a:off x="1749428" y="-1"/>
                <a:ext cx="222253" cy="18415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1468" name="Freeform 667"/>
              <p:cNvSpPr/>
              <p:nvPr/>
            </p:nvSpPr>
            <p:spPr>
              <a:xfrm>
                <a:off x="1914528" y="119061"/>
                <a:ext cx="111128" cy="1809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43" y="20463"/>
                    </a:moveTo>
                    <a:lnTo>
                      <a:pt x="1543" y="4926"/>
                    </a:lnTo>
                    <a:lnTo>
                      <a:pt x="2469" y="3411"/>
                    </a:lnTo>
                    <a:lnTo>
                      <a:pt x="4011" y="1895"/>
                    </a:lnTo>
                    <a:lnTo>
                      <a:pt x="7097" y="947"/>
                    </a:lnTo>
                    <a:lnTo>
                      <a:pt x="10491" y="379"/>
                    </a:lnTo>
                    <a:lnTo>
                      <a:pt x="14194" y="947"/>
                    </a:lnTo>
                    <a:lnTo>
                      <a:pt x="17589" y="1895"/>
                    </a:lnTo>
                    <a:lnTo>
                      <a:pt x="19131" y="3411"/>
                    </a:lnTo>
                    <a:lnTo>
                      <a:pt x="20057" y="4926"/>
                    </a:lnTo>
                    <a:lnTo>
                      <a:pt x="20057" y="20463"/>
                    </a:lnTo>
                    <a:lnTo>
                      <a:pt x="20674" y="21600"/>
                    </a:lnTo>
                    <a:lnTo>
                      <a:pt x="21600" y="20463"/>
                    </a:lnTo>
                    <a:lnTo>
                      <a:pt x="21600" y="4926"/>
                    </a:lnTo>
                    <a:lnTo>
                      <a:pt x="20674" y="2463"/>
                    </a:lnTo>
                    <a:lnTo>
                      <a:pt x="18206" y="947"/>
                    </a:lnTo>
                    <a:lnTo>
                      <a:pt x="15120" y="0"/>
                    </a:lnTo>
                    <a:lnTo>
                      <a:pt x="6480" y="0"/>
                    </a:lnTo>
                    <a:lnTo>
                      <a:pt x="3086" y="947"/>
                    </a:lnTo>
                    <a:lnTo>
                      <a:pt x="617" y="2463"/>
                    </a:lnTo>
                    <a:lnTo>
                      <a:pt x="0" y="4926"/>
                    </a:lnTo>
                    <a:lnTo>
                      <a:pt x="0" y="20463"/>
                    </a:lnTo>
                    <a:lnTo>
                      <a:pt x="617" y="21600"/>
                    </a:lnTo>
                    <a:lnTo>
                      <a:pt x="1543" y="20463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469" name="Freeform 669"/>
              <p:cNvSpPr/>
              <p:nvPr/>
            </p:nvSpPr>
            <p:spPr>
              <a:xfrm>
                <a:off x="1961359" y="119061"/>
                <a:ext cx="12703" cy="1809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379"/>
                    </a:moveTo>
                    <a:lnTo>
                      <a:pt x="0" y="20463"/>
                    </a:lnTo>
                    <a:lnTo>
                      <a:pt x="12960" y="21600"/>
                    </a:lnTo>
                    <a:lnTo>
                      <a:pt x="21600" y="20463"/>
                    </a:lnTo>
                    <a:lnTo>
                      <a:pt x="21600" y="379"/>
                    </a:lnTo>
                    <a:lnTo>
                      <a:pt x="12960" y="0"/>
                    </a:lnTo>
                    <a:lnTo>
                      <a:pt x="0" y="379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470" name="Freeform 671"/>
              <p:cNvSpPr/>
              <p:nvPr/>
            </p:nvSpPr>
            <p:spPr>
              <a:xfrm>
                <a:off x="1927228" y="140493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1296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1296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471" name="Freeform 673"/>
              <p:cNvSpPr/>
              <p:nvPr/>
            </p:nvSpPr>
            <p:spPr>
              <a:xfrm>
                <a:off x="1927228" y="157955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472" name="Freeform 675"/>
              <p:cNvSpPr/>
              <p:nvPr/>
            </p:nvSpPr>
            <p:spPr>
              <a:xfrm>
                <a:off x="1927228" y="178593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473" name="Freeform 677"/>
              <p:cNvSpPr/>
              <p:nvPr/>
            </p:nvSpPr>
            <p:spPr>
              <a:xfrm>
                <a:off x="1927228" y="219074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1080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1080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474" name="Freeform 679"/>
              <p:cNvSpPr/>
              <p:nvPr/>
            </p:nvSpPr>
            <p:spPr>
              <a:xfrm>
                <a:off x="1927228" y="198437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1080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1080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475" name="Freeform 681"/>
              <p:cNvSpPr/>
              <p:nvPr/>
            </p:nvSpPr>
            <p:spPr>
              <a:xfrm>
                <a:off x="1927228" y="239712"/>
                <a:ext cx="85728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1080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1080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476" name="Freeform 683"/>
              <p:cNvSpPr/>
              <p:nvPr/>
            </p:nvSpPr>
            <p:spPr>
              <a:xfrm>
                <a:off x="1927228" y="259556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1296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1296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477" name="Freeform 685"/>
              <p:cNvSpPr/>
              <p:nvPr/>
            </p:nvSpPr>
            <p:spPr>
              <a:xfrm>
                <a:off x="1927228" y="277019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pic>
            <p:nvPicPr>
              <p:cNvPr id="1478" name="Picture 687" descr="Picture 687"/>
              <p:cNvPicPr>
                <a:picLocks noChangeAspect="1"/>
              </p:cNvPicPr>
              <p:nvPr/>
            </p:nvPicPr>
            <p:blipFill>
              <a:blip r:embed="rId19">
                <a:extLst/>
              </a:blip>
              <a:stretch>
                <a:fillRect/>
              </a:stretch>
            </p:blipFill>
            <p:spPr>
              <a:xfrm>
                <a:off x="1860553" y="-1"/>
                <a:ext cx="209553" cy="18415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1479" name="Freeform 688"/>
              <p:cNvSpPr/>
              <p:nvPr/>
            </p:nvSpPr>
            <p:spPr>
              <a:xfrm>
                <a:off x="2025653" y="119061"/>
                <a:ext cx="111128" cy="1809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43" y="20463"/>
                    </a:moveTo>
                    <a:lnTo>
                      <a:pt x="1543" y="3411"/>
                    </a:lnTo>
                    <a:lnTo>
                      <a:pt x="4011" y="1895"/>
                    </a:lnTo>
                    <a:lnTo>
                      <a:pt x="7097" y="947"/>
                    </a:lnTo>
                    <a:lnTo>
                      <a:pt x="10183" y="379"/>
                    </a:lnTo>
                    <a:lnTo>
                      <a:pt x="14194" y="947"/>
                    </a:lnTo>
                    <a:lnTo>
                      <a:pt x="16663" y="1895"/>
                    </a:lnTo>
                    <a:lnTo>
                      <a:pt x="19131" y="3411"/>
                    </a:lnTo>
                    <a:lnTo>
                      <a:pt x="19749" y="4926"/>
                    </a:lnTo>
                    <a:lnTo>
                      <a:pt x="19749" y="20463"/>
                    </a:lnTo>
                    <a:lnTo>
                      <a:pt x="20674" y="21600"/>
                    </a:lnTo>
                    <a:lnTo>
                      <a:pt x="21600" y="20463"/>
                    </a:lnTo>
                    <a:lnTo>
                      <a:pt x="21600" y="4926"/>
                    </a:lnTo>
                    <a:lnTo>
                      <a:pt x="19749" y="2463"/>
                    </a:lnTo>
                    <a:lnTo>
                      <a:pt x="18206" y="947"/>
                    </a:lnTo>
                    <a:lnTo>
                      <a:pt x="14194" y="0"/>
                    </a:lnTo>
                    <a:lnTo>
                      <a:pt x="6171" y="0"/>
                    </a:lnTo>
                    <a:lnTo>
                      <a:pt x="3086" y="947"/>
                    </a:lnTo>
                    <a:lnTo>
                      <a:pt x="617" y="2463"/>
                    </a:lnTo>
                    <a:lnTo>
                      <a:pt x="0" y="4926"/>
                    </a:lnTo>
                    <a:lnTo>
                      <a:pt x="0" y="20463"/>
                    </a:lnTo>
                    <a:lnTo>
                      <a:pt x="617" y="21600"/>
                    </a:lnTo>
                    <a:lnTo>
                      <a:pt x="1543" y="20463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480" name="Freeform 690"/>
              <p:cNvSpPr/>
              <p:nvPr/>
            </p:nvSpPr>
            <p:spPr>
              <a:xfrm>
                <a:off x="2072484" y="119061"/>
                <a:ext cx="12703" cy="1809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379"/>
                    </a:moveTo>
                    <a:lnTo>
                      <a:pt x="0" y="20463"/>
                    </a:lnTo>
                    <a:lnTo>
                      <a:pt x="8640" y="21600"/>
                    </a:lnTo>
                    <a:lnTo>
                      <a:pt x="21600" y="20463"/>
                    </a:lnTo>
                    <a:lnTo>
                      <a:pt x="21600" y="379"/>
                    </a:lnTo>
                    <a:lnTo>
                      <a:pt x="8640" y="0"/>
                    </a:lnTo>
                    <a:lnTo>
                      <a:pt x="0" y="379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481" name="Freeform 692"/>
              <p:cNvSpPr/>
              <p:nvPr/>
            </p:nvSpPr>
            <p:spPr>
              <a:xfrm>
                <a:off x="2038353" y="140493"/>
                <a:ext cx="8096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47" y="21600"/>
                    </a:moveTo>
                    <a:lnTo>
                      <a:pt x="20753" y="21600"/>
                    </a:lnTo>
                    <a:lnTo>
                      <a:pt x="21600" y="12960"/>
                    </a:lnTo>
                    <a:lnTo>
                      <a:pt x="20753" y="0"/>
                    </a:lnTo>
                    <a:lnTo>
                      <a:pt x="847" y="0"/>
                    </a:lnTo>
                    <a:lnTo>
                      <a:pt x="0" y="12960"/>
                    </a:lnTo>
                    <a:lnTo>
                      <a:pt x="847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482" name="Freeform 694"/>
              <p:cNvSpPr/>
              <p:nvPr/>
            </p:nvSpPr>
            <p:spPr>
              <a:xfrm>
                <a:off x="2038353" y="157955"/>
                <a:ext cx="8096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47" y="21600"/>
                    </a:moveTo>
                    <a:lnTo>
                      <a:pt x="20753" y="21600"/>
                    </a:lnTo>
                    <a:lnTo>
                      <a:pt x="21600" y="8640"/>
                    </a:lnTo>
                    <a:lnTo>
                      <a:pt x="20753" y="0"/>
                    </a:lnTo>
                    <a:lnTo>
                      <a:pt x="847" y="0"/>
                    </a:lnTo>
                    <a:lnTo>
                      <a:pt x="0" y="8640"/>
                    </a:lnTo>
                    <a:lnTo>
                      <a:pt x="847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483" name="Freeform 696"/>
              <p:cNvSpPr/>
              <p:nvPr/>
            </p:nvSpPr>
            <p:spPr>
              <a:xfrm>
                <a:off x="2038353" y="178593"/>
                <a:ext cx="8096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47" y="21600"/>
                    </a:moveTo>
                    <a:lnTo>
                      <a:pt x="20753" y="21600"/>
                    </a:lnTo>
                    <a:lnTo>
                      <a:pt x="21600" y="8640"/>
                    </a:lnTo>
                    <a:lnTo>
                      <a:pt x="20753" y="0"/>
                    </a:lnTo>
                    <a:lnTo>
                      <a:pt x="847" y="0"/>
                    </a:lnTo>
                    <a:lnTo>
                      <a:pt x="0" y="8640"/>
                    </a:lnTo>
                    <a:lnTo>
                      <a:pt x="847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484" name="Freeform 698"/>
              <p:cNvSpPr/>
              <p:nvPr/>
            </p:nvSpPr>
            <p:spPr>
              <a:xfrm>
                <a:off x="2038353" y="219074"/>
                <a:ext cx="8096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47" y="21600"/>
                    </a:moveTo>
                    <a:lnTo>
                      <a:pt x="20753" y="21600"/>
                    </a:lnTo>
                    <a:lnTo>
                      <a:pt x="21600" y="10800"/>
                    </a:lnTo>
                    <a:lnTo>
                      <a:pt x="20753" y="0"/>
                    </a:lnTo>
                    <a:lnTo>
                      <a:pt x="847" y="0"/>
                    </a:lnTo>
                    <a:lnTo>
                      <a:pt x="0" y="10800"/>
                    </a:lnTo>
                    <a:lnTo>
                      <a:pt x="847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485" name="Freeform 700"/>
              <p:cNvSpPr/>
              <p:nvPr/>
            </p:nvSpPr>
            <p:spPr>
              <a:xfrm>
                <a:off x="2038353" y="198437"/>
                <a:ext cx="8096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47" y="21600"/>
                    </a:moveTo>
                    <a:lnTo>
                      <a:pt x="20753" y="21600"/>
                    </a:lnTo>
                    <a:lnTo>
                      <a:pt x="21600" y="10800"/>
                    </a:lnTo>
                    <a:lnTo>
                      <a:pt x="20753" y="0"/>
                    </a:lnTo>
                    <a:lnTo>
                      <a:pt x="847" y="0"/>
                    </a:lnTo>
                    <a:lnTo>
                      <a:pt x="0" y="10800"/>
                    </a:lnTo>
                    <a:lnTo>
                      <a:pt x="847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486" name="Freeform 702"/>
              <p:cNvSpPr/>
              <p:nvPr/>
            </p:nvSpPr>
            <p:spPr>
              <a:xfrm>
                <a:off x="2038353" y="239712"/>
                <a:ext cx="80966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47" y="21600"/>
                    </a:moveTo>
                    <a:lnTo>
                      <a:pt x="20753" y="21600"/>
                    </a:lnTo>
                    <a:lnTo>
                      <a:pt x="21600" y="10800"/>
                    </a:lnTo>
                    <a:lnTo>
                      <a:pt x="20753" y="0"/>
                    </a:lnTo>
                    <a:lnTo>
                      <a:pt x="847" y="0"/>
                    </a:lnTo>
                    <a:lnTo>
                      <a:pt x="0" y="10800"/>
                    </a:lnTo>
                    <a:lnTo>
                      <a:pt x="847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487" name="Freeform 704"/>
              <p:cNvSpPr/>
              <p:nvPr/>
            </p:nvSpPr>
            <p:spPr>
              <a:xfrm>
                <a:off x="2038353" y="259556"/>
                <a:ext cx="8096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47" y="21600"/>
                    </a:moveTo>
                    <a:lnTo>
                      <a:pt x="20753" y="21600"/>
                    </a:lnTo>
                    <a:lnTo>
                      <a:pt x="21600" y="12960"/>
                    </a:lnTo>
                    <a:lnTo>
                      <a:pt x="20753" y="0"/>
                    </a:lnTo>
                    <a:lnTo>
                      <a:pt x="847" y="0"/>
                    </a:lnTo>
                    <a:lnTo>
                      <a:pt x="0" y="12960"/>
                    </a:lnTo>
                    <a:lnTo>
                      <a:pt x="847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488" name="Freeform 706"/>
              <p:cNvSpPr/>
              <p:nvPr/>
            </p:nvSpPr>
            <p:spPr>
              <a:xfrm>
                <a:off x="2038353" y="277019"/>
                <a:ext cx="8096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47" y="21600"/>
                    </a:moveTo>
                    <a:lnTo>
                      <a:pt x="20753" y="21600"/>
                    </a:lnTo>
                    <a:lnTo>
                      <a:pt x="21600" y="8640"/>
                    </a:lnTo>
                    <a:lnTo>
                      <a:pt x="20753" y="0"/>
                    </a:lnTo>
                    <a:lnTo>
                      <a:pt x="847" y="0"/>
                    </a:lnTo>
                    <a:lnTo>
                      <a:pt x="0" y="8640"/>
                    </a:lnTo>
                    <a:lnTo>
                      <a:pt x="847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pic>
            <p:nvPicPr>
              <p:cNvPr id="1489" name="Picture 708" descr="Picture 708"/>
              <p:cNvPicPr>
                <a:picLocks noChangeAspect="1"/>
              </p:cNvPicPr>
              <p:nvPr/>
            </p:nvPicPr>
            <p:blipFill>
              <a:blip r:embed="rId20">
                <a:extLst/>
              </a:blip>
              <a:stretch>
                <a:fillRect/>
              </a:stretch>
            </p:blipFill>
            <p:spPr>
              <a:xfrm>
                <a:off x="1968503" y="-1"/>
                <a:ext cx="220666" cy="18415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1490" name="Freeform 709"/>
              <p:cNvSpPr/>
              <p:nvPr/>
            </p:nvSpPr>
            <p:spPr>
              <a:xfrm>
                <a:off x="2132015" y="119061"/>
                <a:ext cx="111128" cy="1809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43" y="20463"/>
                    </a:moveTo>
                    <a:lnTo>
                      <a:pt x="1543" y="4926"/>
                    </a:lnTo>
                    <a:lnTo>
                      <a:pt x="2469" y="3411"/>
                    </a:lnTo>
                    <a:lnTo>
                      <a:pt x="4937" y="1895"/>
                    </a:lnTo>
                    <a:lnTo>
                      <a:pt x="7097" y="947"/>
                    </a:lnTo>
                    <a:lnTo>
                      <a:pt x="11109" y="379"/>
                    </a:lnTo>
                    <a:lnTo>
                      <a:pt x="14503" y="947"/>
                    </a:lnTo>
                    <a:lnTo>
                      <a:pt x="17589" y="1895"/>
                    </a:lnTo>
                    <a:lnTo>
                      <a:pt x="19131" y="3411"/>
                    </a:lnTo>
                    <a:lnTo>
                      <a:pt x="20057" y="4926"/>
                    </a:lnTo>
                    <a:lnTo>
                      <a:pt x="20057" y="20463"/>
                    </a:lnTo>
                    <a:lnTo>
                      <a:pt x="20674" y="21600"/>
                    </a:lnTo>
                    <a:lnTo>
                      <a:pt x="21600" y="20463"/>
                    </a:lnTo>
                    <a:lnTo>
                      <a:pt x="21600" y="4926"/>
                    </a:lnTo>
                    <a:lnTo>
                      <a:pt x="20674" y="2463"/>
                    </a:lnTo>
                    <a:lnTo>
                      <a:pt x="18514" y="947"/>
                    </a:lnTo>
                    <a:lnTo>
                      <a:pt x="15120" y="0"/>
                    </a:lnTo>
                    <a:lnTo>
                      <a:pt x="7097" y="0"/>
                    </a:lnTo>
                    <a:lnTo>
                      <a:pt x="3086" y="947"/>
                    </a:lnTo>
                    <a:lnTo>
                      <a:pt x="926" y="2463"/>
                    </a:lnTo>
                    <a:lnTo>
                      <a:pt x="0" y="4926"/>
                    </a:lnTo>
                    <a:lnTo>
                      <a:pt x="0" y="20463"/>
                    </a:lnTo>
                    <a:lnTo>
                      <a:pt x="926" y="21600"/>
                    </a:lnTo>
                    <a:lnTo>
                      <a:pt x="1543" y="20463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491" name="Freeform 711"/>
              <p:cNvSpPr/>
              <p:nvPr/>
            </p:nvSpPr>
            <p:spPr>
              <a:xfrm>
                <a:off x="2183609" y="119061"/>
                <a:ext cx="12703" cy="1809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379"/>
                    </a:moveTo>
                    <a:lnTo>
                      <a:pt x="0" y="20463"/>
                    </a:lnTo>
                    <a:lnTo>
                      <a:pt x="8640" y="21600"/>
                    </a:lnTo>
                    <a:lnTo>
                      <a:pt x="21600" y="20463"/>
                    </a:lnTo>
                    <a:lnTo>
                      <a:pt x="21600" y="379"/>
                    </a:lnTo>
                    <a:lnTo>
                      <a:pt x="8640" y="0"/>
                    </a:lnTo>
                    <a:lnTo>
                      <a:pt x="0" y="379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492" name="Freeform 713"/>
              <p:cNvSpPr/>
              <p:nvPr/>
            </p:nvSpPr>
            <p:spPr>
              <a:xfrm>
                <a:off x="2147890" y="140493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769" y="21600"/>
                    </a:lnTo>
                    <a:lnTo>
                      <a:pt x="21600" y="12960"/>
                    </a:lnTo>
                    <a:lnTo>
                      <a:pt x="20769" y="0"/>
                    </a:lnTo>
                    <a:lnTo>
                      <a:pt x="1246" y="0"/>
                    </a:lnTo>
                    <a:lnTo>
                      <a:pt x="0" y="1296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493" name="Freeform 715"/>
              <p:cNvSpPr/>
              <p:nvPr/>
            </p:nvSpPr>
            <p:spPr>
              <a:xfrm>
                <a:off x="2147890" y="157955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769" y="21600"/>
                    </a:lnTo>
                    <a:lnTo>
                      <a:pt x="21600" y="8640"/>
                    </a:lnTo>
                    <a:lnTo>
                      <a:pt x="20769" y="0"/>
                    </a:ln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494" name="Freeform 717"/>
              <p:cNvSpPr/>
              <p:nvPr/>
            </p:nvSpPr>
            <p:spPr>
              <a:xfrm>
                <a:off x="2147890" y="178593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769" y="21600"/>
                    </a:lnTo>
                    <a:lnTo>
                      <a:pt x="21600" y="8640"/>
                    </a:lnTo>
                    <a:lnTo>
                      <a:pt x="20769" y="0"/>
                    </a:ln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495" name="Freeform 719"/>
              <p:cNvSpPr/>
              <p:nvPr/>
            </p:nvSpPr>
            <p:spPr>
              <a:xfrm>
                <a:off x="2147890" y="219074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769" y="21600"/>
                    </a:lnTo>
                    <a:lnTo>
                      <a:pt x="21600" y="10800"/>
                    </a:lnTo>
                    <a:lnTo>
                      <a:pt x="20769" y="0"/>
                    </a:lnTo>
                    <a:lnTo>
                      <a:pt x="1246" y="0"/>
                    </a:lnTo>
                    <a:lnTo>
                      <a:pt x="0" y="1080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496" name="Freeform 721"/>
              <p:cNvSpPr/>
              <p:nvPr/>
            </p:nvSpPr>
            <p:spPr>
              <a:xfrm>
                <a:off x="2147890" y="198437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769" y="21600"/>
                    </a:lnTo>
                    <a:lnTo>
                      <a:pt x="21600" y="10800"/>
                    </a:lnTo>
                    <a:lnTo>
                      <a:pt x="20769" y="0"/>
                    </a:lnTo>
                    <a:lnTo>
                      <a:pt x="1246" y="0"/>
                    </a:lnTo>
                    <a:lnTo>
                      <a:pt x="0" y="1080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497" name="Freeform 723"/>
              <p:cNvSpPr/>
              <p:nvPr/>
            </p:nvSpPr>
            <p:spPr>
              <a:xfrm>
                <a:off x="2147890" y="239712"/>
                <a:ext cx="82553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769" y="21600"/>
                    </a:lnTo>
                    <a:lnTo>
                      <a:pt x="21600" y="10800"/>
                    </a:lnTo>
                    <a:lnTo>
                      <a:pt x="20769" y="0"/>
                    </a:lnTo>
                    <a:lnTo>
                      <a:pt x="1246" y="0"/>
                    </a:lnTo>
                    <a:lnTo>
                      <a:pt x="0" y="1080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498" name="Freeform 725"/>
              <p:cNvSpPr/>
              <p:nvPr/>
            </p:nvSpPr>
            <p:spPr>
              <a:xfrm>
                <a:off x="2147890" y="259556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769" y="21600"/>
                    </a:lnTo>
                    <a:lnTo>
                      <a:pt x="21600" y="12960"/>
                    </a:lnTo>
                    <a:lnTo>
                      <a:pt x="20769" y="0"/>
                    </a:lnTo>
                    <a:lnTo>
                      <a:pt x="1246" y="0"/>
                    </a:lnTo>
                    <a:lnTo>
                      <a:pt x="0" y="1296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499" name="Freeform 727"/>
              <p:cNvSpPr/>
              <p:nvPr/>
            </p:nvSpPr>
            <p:spPr>
              <a:xfrm>
                <a:off x="2147890" y="277019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769" y="21600"/>
                    </a:lnTo>
                    <a:lnTo>
                      <a:pt x="21600" y="8640"/>
                    </a:lnTo>
                    <a:lnTo>
                      <a:pt x="20769" y="0"/>
                    </a:ln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pic>
            <p:nvPicPr>
              <p:cNvPr id="1500" name="Picture 729" descr="Picture 729"/>
              <p:cNvPicPr>
                <a:picLocks noChangeAspect="1"/>
              </p:cNvPicPr>
              <p:nvPr/>
            </p:nvPicPr>
            <p:blipFill>
              <a:blip r:embed="rId21">
                <a:extLst/>
              </a:blip>
              <a:stretch>
                <a:fillRect/>
              </a:stretch>
            </p:blipFill>
            <p:spPr>
              <a:xfrm>
                <a:off x="2078040" y="-1"/>
                <a:ext cx="222253" cy="18415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1501" name="Freeform 730"/>
              <p:cNvSpPr/>
              <p:nvPr/>
            </p:nvSpPr>
            <p:spPr>
              <a:xfrm>
                <a:off x="2243140" y="119061"/>
                <a:ext cx="111128" cy="1809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43" y="20463"/>
                    </a:moveTo>
                    <a:lnTo>
                      <a:pt x="1543" y="4926"/>
                    </a:lnTo>
                    <a:lnTo>
                      <a:pt x="2469" y="3411"/>
                    </a:lnTo>
                    <a:lnTo>
                      <a:pt x="4011" y="1895"/>
                    </a:lnTo>
                    <a:lnTo>
                      <a:pt x="7097" y="947"/>
                    </a:lnTo>
                    <a:lnTo>
                      <a:pt x="10183" y="379"/>
                    </a:lnTo>
                    <a:lnTo>
                      <a:pt x="14194" y="947"/>
                    </a:lnTo>
                    <a:lnTo>
                      <a:pt x="17589" y="1895"/>
                    </a:lnTo>
                    <a:lnTo>
                      <a:pt x="19131" y="3411"/>
                    </a:lnTo>
                    <a:lnTo>
                      <a:pt x="20057" y="4926"/>
                    </a:lnTo>
                    <a:lnTo>
                      <a:pt x="20057" y="20463"/>
                    </a:lnTo>
                    <a:lnTo>
                      <a:pt x="20674" y="21600"/>
                    </a:lnTo>
                    <a:lnTo>
                      <a:pt x="21600" y="20463"/>
                    </a:lnTo>
                    <a:lnTo>
                      <a:pt x="21600" y="4926"/>
                    </a:lnTo>
                    <a:lnTo>
                      <a:pt x="20674" y="2463"/>
                    </a:lnTo>
                    <a:lnTo>
                      <a:pt x="18206" y="947"/>
                    </a:lnTo>
                    <a:lnTo>
                      <a:pt x="15120" y="0"/>
                    </a:lnTo>
                    <a:lnTo>
                      <a:pt x="6480" y="0"/>
                    </a:lnTo>
                    <a:lnTo>
                      <a:pt x="3086" y="947"/>
                    </a:lnTo>
                    <a:lnTo>
                      <a:pt x="617" y="2463"/>
                    </a:lnTo>
                    <a:lnTo>
                      <a:pt x="0" y="4926"/>
                    </a:lnTo>
                    <a:lnTo>
                      <a:pt x="0" y="20463"/>
                    </a:lnTo>
                    <a:lnTo>
                      <a:pt x="617" y="21600"/>
                    </a:lnTo>
                    <a:lnTo>
                      <a:pt x="1543" y="20463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502" name="Freeform 732"/>
              <p:cNvSpPr/>
              <p:nvPr/>
            </p:nvSpPr>
            <p:spPr>
              <a:xfrm>
                <a:off x="2289972" y="119061"/>
                <a:ext cx="12703" cy="1809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379"/>
                    </a:moveTo>
                    <a:lnTo>
                      <a:pt x="0" y="20463"/>
                    </a:lnTo>
                    <a:lnTo>
                      <a:pt x="8640" y="21600"/>
                    </a:lnTo>
                    <a:lnTo>
                      <a:pt x="21600" y="20463"/>
                    </a:lnTo>
                    <a:lnTo>
                      <a:pt x="21600" y="379"/>
                    </a:lnTo>
                    <a:lnTo>
                      <a:pt x="8640" y="0"/>
                    </a:lnTo>
                    <a:lnTo>
                      <a:pt x="0" y="379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503" name="Freeform 734"/>
              <p:cNvSpPr/>
              <p:nvPr/>
            </p:nvSpPr>
            <p:spPr>
              <a:xfrm>
                <a:off x="2255840" y="140493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1296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1296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504" name="Freeform 736"/>
              <p:cNvSpPr/>
              <p:nvPr/>
            </p:nvSpPr>
            <p:spPr>
              <a:xfrm>
                <a:off x="2255840" y="157955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505" name="Freeform 738"/>
              <p:cNvSpPr/>
              <p:nvPr/>
            </p:nvSpPr>
            <p:spPr>
              <a:xfrm>
                <a:off x="2255840" y="178593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506" name="Freeform 740"/>
              <p:cNvSpPr/>
              <p:nvPr/>
            </p:nvSpPr>
            <p:spPr>
              <a:xfrm>
                <a:off x="2255840" y="219074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1080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1080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507" name="Freeform 742"/>
              <p:cNvSpPr/>
              <p:nvPr/>
            </p:nvSpPr>
            <p:spPr>
              <a:xfrm>
                <a:off x="2255840" y="198437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1080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1080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508" name="Freeform 744"/>
              <p:cNvSpPr/>
              <p:nvPr/>
            </p:nvSpPr>
            <p:spPr>
              <a:xfrm>
                <a:off x="2255840" y="239712"/>
                <a:ext cx="85728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1080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1080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509" name="Freeform 746"/>
              <p:cNvSpPr/>
              <p:nvPr/>
            </p:nvSpPr>
            <p:spPr>
              <a:xfrm>
                <a:off x="2255840" y="259556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1296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1296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510" name="Freeform 748"/>
              <p:cNvSpPr/>
              <p:nvPr/>
            </p:nvSpPr>
            <p:spPr>
              <a:xfrm>
                <a:off x="2255840" y="277019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pic>
            <p:nvPicPr>
              <p:cNvPr id="1511" name="Picture 750" descr="Picture 750"/>
              <p:cNvPicPr>
                <a:picLocks noChangeAspect="1"/>
              </p:cNvPicPr>
              <p:nvPr/>
            </p:nvPicPr>
            <p:blipFill>
              <a:blip r:embed="rId22">
                <a:extLst/>
              </a:blip>
              <a:stretch>
                <a:fillRect/>
              </a:stretch>
            </p:blipFill>
            <p:spPr>
              <a:xfrm>
                <a:off x="2189165" y="-1"/>
                <a:ext cx="222253" cy="18415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1512" name="Freeform 751"/>
              <p:cNvSpPr/>
              <p:nvPr/>
            </p:nvSpPr>
            <p:spPr>
              <a:xfrm>
                <a:off x="2354265" y="119061"/>
                <a:ext cx="111128" cy="1809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43" y="20463"/>
                    </a:moveTo>
                    <a:lnTo>
                      <a:pt x="1543" y="3411"/>
                    </a:lnTo>
                    <a:lnTo>
                      <a:pt x="4011" y="1895"/>
                    </a:lnTo>
                    <a:lnTo>
                      <a:pt x="7097" y="947"/>
                    </a:lnTo>
                    <a:lnTo>
                      <a:pt x="10183" y="379"/>
                    </a:lnTo>
                    <a:lnTo>
                      <a:pt x="14194" y="947"/>
                    </a:lnTo>
                    <a:lnTo>
                      <a:pt x="16663" y="1895"/>
                    </a:lnTo>
                    <a:lnTo>
                      <a:pt x="19131" y="3411"/>
                    </a:lnTo>
                    <a:lnTo>
                      <a:pt x="19749" y="4926"/>
                    </a:lnTo>
                    <a:lnTo>
                      <a:pt x="19749" y="20463"/>
                    </a:lnTo>
                    <a:lnTo>
                      <a:pt x="20674" y="21600"/>
                    </a:lnTo>
                    <a:lnTo>
                      <a:pt x="21600" y="20463"/>
                    </a:lnTo>
                    <a:lnTo>
                      <a:pt x="21600" y="4926"/>
                    </a:lnTo>
                    <a:lnTo>
                      <a:pt x="19749" y="2463"/>
                    </a:lnTo>
                    <a:lnTo>
                      <a:pt x="17589" y="947"/>
                    </a:lnTo>
                    <a:lnTo>
                      <a:pt x="14194" y="0"/>
                    </a:lnTo>
                    <a:lnTo>
                      <a:pt x="6171" y="0"/>
                    </a:lnTo>
                    <a:lnTo>
                      <a:pt x="3086" y="947"/>
                    </a:lnTo>
                    <a:lnTo>
                      <a:pt x="617" y="2463"/>
                    </a:lnTo>
                    <a:lnTo>
                      <a:pt x="0" y="4926"/>
                    </a:lnTo>
                    <a:lnTo>
                      <a:pt x="0" y="20463"/>
                    </a:lnTo>
                    <a:lnTo>
                      <a:pt x="617" y="21600"/>
                    </a:lnTo>
                    <a:lnTo>
                      <a:pt x="1543" y="20463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513" name="Freeform 753"/>
              <p:cNvSpPr/>
              <p:nvPr/>
            </p:nvSpPr>
            <p:spPr>
              <a:xfrm>
                <a:off x="2401097" y="119061"/>
                <a:ext cx="12703" cy="1809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379"/>
                    </a:moveTo>
                    <a:lnTo>
                      <a:pt x="0" y="20463"/>
                    </a:lnTo>
                    <a:lnTo>
                      <a:pt x="8640" y="21600"/>
                    </a:lnTo>
                    <a:lnTo>
                      <a:pt x="21600" y="20463"/>
                    </a:lnTo>
                    <a:lnTo>
                      <a:pt x="21600" y="379"/>
                    </a:lnTo>
                    <a:lnTo>
                      <a:pt x="8640" y="0"/>
                    </a:lnTo>
                    <a:lnTo>
                      <a:pt x="0" y="379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514" name="Freeform 755"/>
              <p:cNvSpPr/>
              <p:nvPr/>
            </p:nvSpPr>
            <p:spPr>
              <a:xfrm>
                <a:off x="2365378" y="140493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769" y="21600"/>
                    </a:lnTo>
                    <a:lnTo>
                      <a:pt x="21600" y="12960"/>
                    </a:lnTo>
                    <a:lnTo>
                      <a:pt x="20769" y="0"/>
                    </a:lnTo>
                    <a:lnTo>
                      <a:pt x="1246" y="0"/>
                    </a:lnTo>
                    <a:lnTo>
                      <a:pt x="0" y="1296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515" name="Freeform 757"/>
              <p:cNvSpPr/>
              <p:nvPr/>
            </p:nvSpPr>
            <p:spPr>
              <a:xfrm>
                <a:off x="2365378" y="157955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769" y="21600"/>
                    </a:lnTo>
                    <a:lnTo>
                      <a:pt x="21600" y="8640"/>
                    </a:lnTo>
                    <a:lnTo>
                      <a:pt x="20769" y="0"/>
                    </a:ln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516" name="Freeform 759"/>
              <p:cNvSpPr/>
              <p:nvPr/>
            </p:nvSpPr>
            <p:spPr>
              <a:xfrm>
                <a:off x="2365378" y="178593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769" y="21600"/>
                    </a:lnTo>
                    <a:lnTo>
                      <a:pt x="21600" y="8640"/>
                    </a:lnTo>
                    <a:lnTo>
                      <a:pt x="20769" y="0"/>
                    </a:ln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517" name="Freeform 761"/>
              <p:cNvSpPr/>
              <p:nvPr/>
            </p:nvSpPr>
            <p:spPr>
              <a:xfrm>
                <a:off x="2365378" y="219074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769" y="21600"/>
                    </a:lnTo>
                    <a:lnTo>
                      <a:pt x="21600" y="10800"/>
                    </a:lnTo>
                    <a:lnTo>
                      <a:pt x="20769" y="0"/>
                    </a:lnTo>
                    <a:lnTo>
                      <a:pt x="1246" y="0"/>
                    </a:lnTo>
                    <a:lnTo>
                      <a:pt x="0" y="1080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518" name="Freeform 763"/>
              <p:cNvSpPr/>
              <p:nvPr/>
            </p:nvSpPr>
            <p:spPr>
              <a:xfrm>
                <a:off x="2365378" y="198437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769" y="21600"/>
                    </a:lnTo>
                    <a:lnTo>
                      <a:pt x="21600" y="10800"/>
                    </a:lnTo>
                    <a:lnTo>
                      <a:pt x="20769" y="0"/>
                    </a:lnTo>
                    <a:lnTo>
                      <a:pt x="1246" y="0"/>
                    </a:lnTo>
                    <a:lnTo>
                      <a:pt x="0" y="1080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519" name="Freeform 765"/>
              <p:cNvSpPr/>
              <p:nvPr/>
            </p:nvSpPr>
            <p:spPr>
              <a:xfrm>
                <a:off x="2365378" y="239712"/>
                <a:ext cx="82553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769" y="21600"/>
                    </a:lnTo>
                    <a:lnTo>
                      <a:pt x="21600" y="10800"/>
                    </a:lnTo>
                    <a:lnTo>
                      <a:pt x="20769" y="0"/>
                    </a:lnTo>
                    <a:lnTo>
                      <a:pt x="1246" y="0"/>
                    </a:lnTo>
                    <a:lnTo>
                      <a:pt x="0" y="1080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520" name="Freeform 767"/>
              <p:cNvSpPr/>
              <p:nvPr/>
            </p:nvSpPr>
            <p:spPr>
              <a:xfrm>
                <a:off x="2365378" y="259556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769" y="21600"/>
                    </a:lnTo>
                    <a:lnTo>
                      <a:pt x="21600" y="12960"/>
                    </a:lnTo>
                    <a:lnTo>
                      <a:pt x="20769" y="0"/>
                    </a:lnTo>
                    <a:lnTo>
                      <a:pt x="1246" y="0"/>
                    </a:lnTo>
                    <a:lnTo>
                      <a:pt x="0" y="1296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521" name="Freeform 769"/>
              <p:cNvSpPr/>
              <p:nvPr/>
            </p:nvSpPr>
            <p:spPr>
              <a:xfrm>
                <a:off x="2365378" y="277019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769" y="21600"/>
                    </a:lnTo>
                    <a:lnTo>
                      <a:pt x="21600" y="8640"/>
                    </a:lnTo>
                    <a:lnTo>
                      <a:pt x="20769" y="0"/>
                    </a:ln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pic>
            <p:nvPicPr>
              <p:cNvPr id="1522" name="Picture 771" descr="Picture 771"/>
              <p:cNvPicPr>
                <a:picLocks noChangeAspect="1"/>
              </p:cNvPicPr>
              <p:nvPr/>
            </p:nvPicPr>
            <p:blipFill>
              <a:blip r:embed="rId23">
                <a:extLst/>
              </a:blip>
              <a:stretch>
                <a:fillRect/>
              </a:stretch>
            </p:blipFill>
            <p:spPr>
              <a:xfrm>
                <a:off x="2295528" y="-1"/>
                <a:ext cx="209553" cy="18415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1523" name="Freeform 772"/>
              <p:cNvSpPr/>
              <p:nvPr/>
            </p:nvSpPr>
            <p:spPr>
              <a:xfrm>
                <a:off x="2460628" y="119061"/>
                <a:ext cx="111128" cy="1809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43" y="20463"/>
                    </a:moveTo>
                    <a:lnTo>
                      <a:pt x="1543" y="4926"/>
                    </a:lnTo>
                    <a:lnTo>
                      <a:pt x="2469" y="3411"/>
                    </a:lnTo>
                    <a:lnTo>
                      <a:pt x="4937" y="1895"/>
                    </a:lnTo>
                    <a:lnTo>
                      <a:pt x="7097" y="947"/>
                    </a:lnTo>
                    <a:lnTo>
                      <a:pt x="11109" y="379"/>
                    </a:lnTo>
                    <a:lnTo>
                      <a:pt x="14503" y="947"/>
                    </a:lnTo>
                    <a:lnTo>
                      <a:pt x="17589" y="1895"/>
                    </a:lnTo>
                    <a:lnTo>
                      <a:pt x="19131" y="3411"/>
                    </a:lnTo>
                    <a:lnTo>
                      <a:pt x="20057" y="4926"/>
                    </a:lnTo>
                    <a:lnTo>
                      <a:pt x="20057" y="20463"/>
                    </a:lnTo>
                    <a:lnTo>
                      <a:pt x="20674" y="21600"/>
                    </a:lnTo>
                    <a:lnTo>
                      <a:pt x="21600" y="20463"/>
                    </a:lnTo>
                    <a:lnTo>
                      <a:pt x="21600" y="4926"/>
                    </a:lnTo>
                    <a:lnTo>
                      <a:pt x="20674" y="2463"/>
                    </a:lnTo>
                    <a:lnTo>
                      <a:pt x="18206" y="947"/>
                    </a:lnTo>
                    <a:lnTo>
                      <a:pt x="15120" y="0"/>
                    </a:lnTo>
                    <a:lnTo>
                      <a:pt x="7097" y="0"/>
                    </a:lnTo>
                    <a:lnTo>
                      <a:pt x="3086" y="947"/>
                    </a:lnTo>
                    <a:lnTo>
                      <a:pt x="926" y="2463"/>
                    </a:lnTo>
                    <a:lnTo>
                      <a:pt x="0" y="4926"/>
                    </a:lnTo>
                    <a:lnTo>
                      <a:pt x="0" y="20463"/>
                    </a:lnTo>
                    <a:lnTo>
                      <a:pt x="926" y="21600"/>
                    </a:lnTo>
                    <a:lnTo>
                      <a:pt x="1543" y="20463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524" name="Freeform 774"/>
              <p:cNvSpPr/>
              <p:nvPr/>
            </p:nvSpPr>
            <p:spPr>
              <a:xfrm>
                <a:off x="2512222" y="119061"/>
                <a:ext cx="12703" cy="1809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379"/>
                    </a:moveTo>
                    <a:lnTo>
                      <a:pt x="0" y="20463"/>
                    </a:lnTo>
                    <a:lnTo>
                      <a:pt x="8640" y="21600"/>
                    </a:lnTo>
                    <a:lnTo>
                      <a:pt x="21600" y="20463"/>
                    </a:lnTo>
                    <a:lnTo>
                      <a:pt x="21600" y="379"/>
                    </a:lnTo>
                    <a:lnTo>
                      <a:pt x="8640" y="0"/>
                    </a:lnTo>
                    <a:lnTo>
                      <a:pt x="0" y="379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525" name="Freeform 776"/>
              <p:cNvSpPr/>
              <p:nvPr/>
            </p:nvSpPr>
            <p:spPr>
              <a:xfrm>
                <a:off x="2473328" y="140493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1296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1296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526" name="Freeform 778"/>
              <p:cNvSpPr/>
              <p:nvPr/>
            </p:nvSpPr>
            <p:spPr>
              <a:xfrm>
                <a:off x="2473328" y="157955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527" name="Freeform 780"/>
              <p:cNvSpPr/>
              <p:nvPr/>
            </p:nvSpPr>
            <p:spPr>
              <a:xfrm>
                <a:off x="2473328" y="178593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528" name="Freeform 782"/>
              <p:cNvSpPr/>
              <p:nvPr/>
            </p:nvSpPr>
            <p:spPr>
              <a:xfrm>
                <a:off x="2473328" y="219074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1080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1080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529" name="Freeform 784"/>
              <p:cNvSpPr/>
              <p:nvPr/>
            </p:nvSpPr>
            <p:spPr>
              <a:xfrm>
                <a:off x="2473328" y="198437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1080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1080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530" name="Freeform 786"/>
              <p:cNvSpPr/>
              <p:nvPr/>
            </p:nvSpPr>
            <p:spPr>
              <a:xfrm>
                <a:off x="2473328" y="239712"/>
                <a:ext cx="85728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1080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1080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531" name="Freeform 788"/>
              <p:cNvSpPr/>
              <p:nvPr/>
            </p:nvSpPr>
            <p:spPr>
              <a:xfrm>
                <a:off x="2473328" y="259556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1296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1296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532" name="Freeform 790"/>
              <p:cNvSpPr/>
              <p:nvPr/>
            </p:nvSpPr>
            <p:spPr>
              <a:xfrm>
                <a:off x="2473328" y="277019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pic>
            <p:nvPicPr>
              <p:cNvPr id="1533" name="Picture 792" descr="Picture 792"/>
              <p:cNvPicPr>
                <a:picLocks noChangeAspect="1"/>
              </p:cNvPicPr>
              <p:nvPr/>
            </p:nvPicPr>
            <p:blipFill>
              <a:blip r:embed="rId24">
                <a:extLst/>
              </a:blip>
              <a:stretch>
                <a:fillRect/>
              </a:stretch>
            </p:blipFill>
            <p:spPr>
              <a:xfrm>
                <a:off x="2403478" y="-1"/>
                <a:ext cx="220666" cy="18415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1534" name="Freeform 793"/>
              <p:cNvSpPr/>
              <p:nvPr/>
            </p:nvSpPr>
            <p:spPr>
              <a:xfrm>
                <a:off x="2571753" y="119061"/>
                <a:ext cx="111129" cy="1809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43" y="20463"/>
                    </a:moveTo>
                    <a:lnTo>
                      <a:pt x="1543" y="4926"/>
                    </a:lnTo>
                    <a:lnTo>
                      <a:pt x="2469" y="3411"/>
                    </a:lnTo>
                    <a:lnTo>
                      <a:pt x="4011" y="1895"/>
                    </a:lnTo>
                    <a:lnTo>
                      <a:pt x="7097" y="947"/>
                    </a:lnTo>
                    <a:lnTo>
                      <a:pt x="10183" y="379"/>
                    </a:lnTo>
                    <a:lnTo>
                      <a:pt x="14194" y="947"/>
                    </a:lnTo>
                    <a:lnTo>
                      <a:pt x="17589" y="1895"/>
                    </a:lnTo>
                    <a:lnTo>
                      <a:pt x="19131" y="3411"/>
                    </a:lnTo>
                    <a:lnTo>
                      <a:pt x="20057" y="4926"/>
                    </a:lnTo>
                    <a:lnTo>
                      <a:pt x="20057" y="20463"/>
                    </a:lnTo>
                    <a:lnTo>
                      <a:pt x="20674" y="21600"/>
                    </a:lnTo>
                    <a:lnTo>
                      <a:pt x="21600" y="20463"/>
                    </a:lnTo>
                    <a:lnTo>
                      <a:pt x="21600" y="4926"/>
                    </a:lnTo>
                    <a:lnTo>
                      <a:pt x="20674" y="2463"/>
                    </a:lnTo>
                    <a:lnTo>
                      <a:pt x="18206" y="947"/>
                    </a:lnTo>
                    <a:lnTo>
                      <a:pt x="15120" y="0"/>
                    </a:lnTo>
                    <a:lnTo>
                      <a:pt x="6480" y="0"/>
                    </a:lnTo>
                    <a:lnTo>
                      <a:pt x="3086" y="947"/>
                    </a:lnTo>
                    <a:lnTo>
                      <a:pt x="617" y="2463"/>
                    </a:lnTo>
                    <a:lnTo>
                      <a:pt x="0" y="4926"/>
                    </a:lnTo>
                    <a:lnTo>
                      <a:pt x="0" y="20463"/>
                    </a:lnTo>
                    <a:lnTo>
                      <a:pt x="617" y="21600"/>
                    </a:lnTo>
                    <a:lnTo>
                      <a:pt x="1543" y="20463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535" name="Freeform 795"/>
              <p:cNvSpPr/>
              <p:nvPr/>
            </p:nvSpPr>
            <p:spPr>
              <a:xfrm>
                <a:off x="2618584" y="119061"/>
                <a:ext cx="12703" cy="1809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379"/>
                    </a:moveTo>
                    <a:lnTo>
                      <a:pt x="0" y="20463"/>
                    </a:lnTo>
                    <a:lnTo>
                      <a:pt x="8640" y="21600"/>
                    </a:lnTo>
                    <a:lnTo>
                      <a:pt x="21600" y="20463"/>
                    </a:lnTo>
                    <a:lnTo>
                      <a:pt x="21600" y="379"/>
                    </a:lnTo>
                    <a:lnTo>
                      <a:pt x="8640" y="0"/>
                    </a:lnTo>
                    <a:lnTo>
                      <a:pt x="0" y="379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536" name="Freeform 797"/>
              <p:cNvSpPr/>
              <p:nvPr/>
            </p:nvSpPr>
            <p:spPr>
              <a:xfrm>
                <a:off x="2584453" y="140493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1296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1296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537" name="Freeform 799"/>
              <p:cNvSpPr/>
              <p:nvPr/>
            </p:nvSpPr>
            <p:spPr>
              <a:xfrm>
                <a:off x="2584453" y="157955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538" name="Freeform 801"/>
              <p:cNvSpPr/>
              <p:nvPr/>
            </p:nvSpPr>
            <p:spPr>
              <a:xfrm>
                <a:off x="2584453" y="178593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539" name="Freeform 803"/>
              <p:cNvSpPr/>
              <p:nvPr/>
            </p:nvSpPr>
            <p:spPr>
              <a:xfrm>
                <a:off x="2584453" y="219074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1080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1080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540" name="Freeform 805"/>
              <p:cNvSpPr/>
              <p:nvPr/>
            </p:nvSpPr>
            <p:spPr>
              <a:xfrm>
                <a:off x="2584453" y="198437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1080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1080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541" name="Freeform 807"/>
              <p:cNvSpPr/>
              <p:nvPr/>
            </p:nvSpPr>
            <p:spPr>
              <a:xfrm>
                <a:off x="2584453" y="239712"/>
                <a:ext cx="85728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1080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1080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542" name="Freeform 810"/>
              <p:cNvSpPr/>
              <p:nvPr/>
            </p:nvSpPr>
            <p:spPr>
              <a:xfrm>
                <a:off x="2584452" y="259556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1296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1296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543" name="Freeform 812"/>
              <p:cNvSpPr/>
              <p:nvPr/>
            </p:nvSpPr>
            <p:spPr>
              <a:xfrm>
                <a:off x="2584452" y="277019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pic>
            <p:nvPicPr>
              <p:cNvPr id="1544" name="Picture 814" descr="Picture 814"/>
              <p:cNvPicPr>
                <a:picLocks noChangeAspect="1"/>
              </p:cNvPicPr>
              <p:nvPr/>
            </p:nvPicPr>
            <p:blipFill>
              <a:blip r:embed="rId25">
                <a:extLst/>
              </a:blip>
              <a:stretch>
                <a:fillRect/>
              </a:stretch>
            </p:blipFill>
            <p:spPr>
              <a:xfrm>
                <a:off x="2514602" y="-1"/>
                <a:ext cx="220667" cy="18415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1545" name="Freeform 815"/>
              <p:cNvSpPr/>
              <p:nvPr/>
            </p:nvSpPr>
            <p:spPr>
              <a:xfrm>
                <a:off x="2682877" y="119061"/>
                <a:ext cx="111129" cy="1809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43" y="20463"/>
                    </a:moveTo>
                    <a:lnTo>
                      <a:pt x="1543" y="3411"/>
                    </a:lnTo>
                    <a:lnTo>
                      <a:pt x="4011" y="1895"/>
                    </a:lnTo>
                    <a:lnTo>
                      <a:pt x="6171" y="947"/>
                    </a:lnTo>
                    <a:lnTo>
                      <a:pt x="10183" y="379"/>
                    </a:lnTo>
                    <a:lnTo>
                      <a:pt x="14194" y="947"/>
                    </a:lnTo>
                    <a:lnTo>
                      <a:pt x="16663" y="1895"/>
                    </a:lnTo>
                    <a:lnTo>
                      <a:pt x="19131" y="3411"/>
                    </a:lnTo>
                    <a:lnTo>
                      <a:pt x="19749" y="4926"/>
                    </a:lnTo>
                    <a:lnTo>
                      <a:pt x="19749" y="20463"/>
                    </a:lnTo>
                    <a:lnTo>
                      <a:pt x="20674" y="21600"/>
                    </a:lnTo>
                    <a:lnTo>
                      <a:pt x="21600" y="20463"/>
                    </a:lnTo>
                    <a:lnTo>
                      <a:pt x="21600" y="4926"/>
                    </a:lnTo>
                    <a:lnTo>
                      <a:pt x="19749" y="2463"/>
                    </a:lnTo>
                    <a:lnTo>
                      <a:pt x="17589" y="947"/>
                    </a:lnTo>
                    <a:lnTo>
                      <a:pt x="14194" y="0"/>
                    </a:lnTo>
                    <a:lnTo>
                      <a:pt x="6171" y="0"/>
                    </a:lnTo>
                    <a:lnTo>
                      <a:pt x="3086" y="947"/>
                    </a:lnTo>
                    <a:lnTo>
                      <a:pt x="617" y="2463"/>
                    </a:lnTo>
                    <a:lnTo>
                      <a:pt x="0" y="4926"/>
                    </a:lnTo>
                    <a:lnTo>
                      <a:pt x="0" y="20463"/>
                    </a:lnTo>
                    <a:lnTo>
                      <a:pt x="617" y="21600"/>
                    </a:lnTo>
                    <a:lnTo>
                      <a:pt x="1543" y="20463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546" name="Freeform 817"/>
              <p:cNvSpPr/>
              <p:nvPr/>
            </p:nvSpPr>
            <p:spPr>
              <a:xfrm>
                <a:off x="2729710" y="119061"/>
                <a:ext cx="12703" cy="1809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379"/>
                    </a:moveTo>
                    <a:lnTo>
                      <a:pt x="0" y="20463"/>
                    </a:lnTo>
                    <a:lnTo>
                      <a:pt x="8640" y="21600"/>
                    </a:lnTo>
                    <a:lnTo>
                      <a:pt x="21600" y="20463"/>
                    </a:lnTo>
                    <a:lnTo>
                      <a:pt x="21600" y="379"/>
                    </a:lnTo>
                    <a:lnTo>
                      <a:pt x="8640" y="0"/>
                    </a:lnTo>
                    <a:lnTo>
                      <a:pt x="0" y="379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547" name="Freeform 819"/>
              <p:cNvSpPr/>
              <p:nvPr/>
            </p:nvSpPr>
            <p:spPr>
              <a:xfrm>
                <a:off x="2693991" y="140493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769" y="21600"/>
                    </a:lnTo>
                    <a:lnTo>
                      <a:pt x="21600" y="12960"/>
                    </a:lnTo>
                    <a:lnTo>
                      <a:pt x="20769" y="0"/>
                    </a:lnTo>
                    <a:lnTo>
                      <a:pt x="1246" y="0"/>
                    </a:lnTo>
                    <a:lnTo>
                      <a:pt x="0" y="1296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548" name="Freeform 821"/>
              <p:cNvSpPr/>
              <p:nvPr/>
            </p:nvSpPr>
            <p:spPr>
              <a:xfrm>
                <a:off x="2693991" y="157955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769" y="21600"/>
                    </a:lnTo>
                    <a:lnTo>
                      <a:pt x="21600" y="8640"/>
                    </a:lnTo>
                    <a:lnTo>
                      <a:pt x="20769" y="0"/>
                    </a:ln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549" name="Freeform 823"/>
              <p:cNvSpPr/>
              <p:nvPr/>
            </p:nvSpPr>
            <p:spPr>
              <a:xfrm>
                <a:off x="2693991" y="178593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769" y="21600"/>
                    </a:lnTo>
                    <a:lnTo>
                      <a:pt x="21600" y="8640"/>
                    </a:lnTo>
                    <a:lnTo>
                      <a:pt x="20769" y="0"/>
                    </a:ln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550" name="Freeform 825"/>
              <p:cNvSpPr/>
              <p:nvPr/>
            </p:nvSpPr>
            <p:spPr>
              <a:xfrm>
                <a:off x="2693991" y="219074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769" y="21600"/>
                    </a:lnTo>
                    <a:lnTo>
                      <a:pt x="21600" y="10800"/>
                    </a:lnTo>
                    <a:lnTo>
                      <a:pt x="20769" y="0"/>
                    </a:lnTo>
                    <a:lnTo>
                      <a:pt x="1246" y="0"/>
                    </a:lnTo>
                    <a:lnTo>
                      <a:pt x="0" y="1080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551" name="Freeform 827"/>
              <p:cNvSpPr/>
              <p:nvPr/>
            </p:nvSpPr>
            <p:spPr>
              <a:xfrm>
                <a:off x="2693991" y="198437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769" y="21600"/>
                    </a:lnTo>
                    <a:lnTo>
                      <a:pt x="21600" y="10800"/>
                    </a:lnTo>
                    <a:lnTo>
                      <a:pt x="20769" y="0"/>
                    </a:lnTo>
                    <a:lnTo>
                      <a:pt x="1246" y="0"/>
                    </a:lnTo>
                    <a:lnTo>
                      <a:pt x="0" y="1080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552" name="Freeform 829"/>
              <p:cNvSpPr/>
              <p:nvPr/>
            </p:nvSpPr>
            <p:spPr>
              <a:xfrm>
                <a:off x="2693991" y="239712"/>
                <a:ext cx="82553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769" y="21600"/>
                    </a:lnTo>
                    <a:lnTo>
                      <a:pt x="21600" y="10800"/>
                    </a:lnTo>
                    <a:lnTo>
                      <a:pt x="20769" y="0"/>
                    </a:lnTo>
                    <a:lnTo>
                      <a:pt x="1246" y="0"/>
                    </a:lnTo>
                    <a:lnTo>
                      <a:pt x="0" y="1080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553" name="Freeform 831"/>
              <p:cNvSpPr/>
              <p:nvPr/>
            </p:nvSpPr>
            <p:spPr>
              <a:xfrm>
                <a:off x="2693991" y="259556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769" y="21600"/>
                    </a:lnTo>
                    <a:lnTo>
                      <a:pt x="21600" y="12960"/>
                    </a:lnTo>
                    <a:lnTo>
                      <a:pt x="20769" y="0"/>
                    </a:lnTo>
                    <a:lnTo>
                      <a:pt x="1246" y="0"/>
                    </a:lnTo>
                    <a:lnTo>
                      <a:pt x="0" y="1296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554" name="Freeform 833"/>
              <p:cNvSpPr/>
              <p:nvPr/>
            </p:nvSpPr>
            <p:spPr>
              <a:xfrm>
                <a:off x="2693991" y="277019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769" y="21600"/>
                    </a:lnTo>
                    <a:lnTo>
                      <a:pt x="21600" y="8640"/>
                    </a:lnTo>
                    <a:lnTo>
                      <a:pt x="20769" y="0"/>
                    </a:ln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pic>
            <p:nvPicPr>
              <p:cNvPr id="1555" name="Picture 835" descr="Picture 835"/>
              <p:cNvPicPr>
                <a:picLocks noChangeAspect="1"/>
              </p:cNvPicPr>
              <p:nvPr/>
            </p:nvPicPr>
            <p:blipFill>
              <a:blip r:embed="rId26">
                <a:extLst/>
              </a:blip>
              <a:stretch>
                <a:fillRect/>
              </a:stretch>
            </p:blipFill>
            <p:spPr>
              <a:xfrm>
                <a:off x="2624140" y="-1"/>
                <a:ext cx="222254" cy="18415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1556" name="Freeform 836"/>
              <p:cNvSpPr/>
              <p:nvPr/>
            </p:nvSpPr>
            <p:spPr>
              <a:xfrm>
                <a:off x="2789241" y="119061"/>
                <a:ext cx="111128" cy="1809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43" y="20463"/>
                    </a:moveTo>
                    <a:lnTo>
                      <a:pt x="1543" y="4926"/>
                    </a:lnTo>
                    <a:lnTo>
                      <a:pt x="2469" y="3411"/>
                    </a:lnTo>
                    <a:lnTo>
                      <a:pt x="4011" y="1895"/>
                    </a:lnTo>
                    <a:lnTo>
                      <a:pt x="7097" y="947"/>
                    </a:lnTo>
                    <a:lnTo>
                      <a:pt x="11109" y="379"/>
                    </a:lnTo>
                    <a:lnTo>
                      <a:pt x="14503" y="947"/>
                    </a:lnTo>
                    <a:lnTo>
                      <a:pt x="17589" y="1895"/>
                    </a:lnTo>
                    <a:lnTo>
                      <a:pt x="19131" y="3411"/>
                    </a:lnTo>
                    <a:lnTo>
                      <a:pt x="20057" y="4926"/>
                    </a:lnTo>
                    <a:lnTo>
                      <a:pt x="20057" y="20463"/>
                    </a:lnTo>
                    <a:lnTo>
                      <a:pt x="20674" y="21600"/>
                    </a:lnTo>
                    <a:lnTo>
                      <a:pt x="21600" y="20463"/>
                    </a:lnTo>
                    <a:lnTo>
                      <a:pt x="21600" y="4926"/>
                    </a:lnTo>
                    <a:lnTo>
                      <a:pt x="20674" y="2463"/>
                    </a:lnTo>
                    <a:lnTo>
                      <a:pt x="18206" y="947"/>
                    </a:lnTo>
                    <a:lnTo>
                      <a:pt x="15120" y="0"/>
                    </a:lnTo>
                    <a:lnTo>
                      <a:pt x="7097" y="0"/>
                    </a:lnTo>
                    <a:lnTo>
                      <a:pt x="3086" y="947"/>
                    </a:lnTo>
                    <a:lnTo>
                      <a:pt x="926" y="2463"/>
                    </a:lnTo>
                    <a:lnTo>
                      <a:pt x="0" y="4926"/>
                    </a:lnTo>
                    <a:lnTo>
                      <a:pt x="0" y="20463"/>
                    </a:lnTo>
                    <a:lnTo>
                      <a:pt x="926" y="21600"/>
                    </a:lnTo>
                    <a:lnTo>
                      <a:pt x="1543" y="20463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557" name="Freeform 838"/>
              <p:cNvSpPr/>
              <p:nvPr/>
            </p:nvSpPr>
            <p:spPr>
              <a:xfrm>
                <a:off x="2840835" y="119061"/>
                <a:ext cx="12703" cy="1809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379"/>
                    </a:moveTo>
                    <a:lnTo>
                      <a:pt x="0" y="20463"/>
                    </a:lnTo>
                    <a:lnTo>
                      <a:pt x="8640" y="21600"/>
                    </a:lnTo>
                    <a:lnTo>
                      <a:pt x="21600" y="20463"/>
                    </a:lnTo>
                    <a:lnTo>
                      <a:pt x="21600" y="379"/>
                    </a:lnTo>
                    <a:lnTo>
                      <a:pt x="8640" y="0"/>
                    </a:lnTo>
                    <a:lnTo>
                      <a:pt x="0" y="379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558" name="Freeform 840"/>
              <p:cNvSpPr/>
              <p:nvPr/>
            </p:nvSpPr>
            <p:spPr>
              <a:xfrm>
                <a:off x="2801941" y="140493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1296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1296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559" name="Freeform 842"/>
              <p:cNvSpPr/>
              <p:nvPr/>
            </p:nvSpPr>
            <p:spPr>
              <a:xfrm>
                <a:off x="2801941" y="157955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560" name="Freeform 844"/>
              <p:cNvSpPr/>
              <p:nvPr/>
            </p:nvSpPr>
            <p:spPr>
              <a:xfrm>
                <a:off x="2801941" y="178593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561" name="Freeform 846"/>
              <p:cNvSpPr/>
              <p:nvPr/>
            </p:nvSpPr>
            <p:spPr>
              <a:xfrm>
                <a:off x="2801941" y="219074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1080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1080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562" name="Freeform 848"/>
              <p:cNvSpPr/>
              <p:nvPr/>
            </p:nvSpPr>
            <p:spPr>
              <a:xfrm>
                <a:off x="2801941" y="198437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1080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1080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563" name="Freeform 850"/>
              <p:cNvSpPr/>
              <p:nvPr/>
            </p:nvSpPr>
            <p:spPr>
              <a:xfrm>
                <a:off x="2801941" y="239712"/>
                <a:ext cx="85728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1080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1080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564" name="Freeform 852"/>
              <p:cNvSpPr/>
              <p:nvPr/>
            </p:nvSpPr>
            <p:spPr>
              <a:xfrm>
                <a:off x="2801941" y="259556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1296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1296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565" name="Freeform 854"/>
              <p:cNvSpPr/>
              <p:nvPr/>
            </p:nvSpPr>
            <p:spPr>
              <a:xfrm>
                <a:off x="2801941" y="277019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pic>
            <p:nvPicPr>
              <p:cNvPr id="1566" name="Picture 856" descr="Picture 856"/>
              <p:cNvPicPr>
                <a:picLocks noChangeAspect="1"/>
              </p:cNvPicPr>
              <p:nvPr/>
            </p:nvPicPr>
            <p:blipFill>
              <a:blip r:embed="rId27">
                <a:extLst/>
              </a:blip>
              <a:stretch>
                <a:fillRect/>
              </a:stretch>
            </p:blipFill>
            <p:spPr>
              <a:xfrm>
                <a:off x="2735266" y="-1"/>
                <a:ext cx="222253" cy="18415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1567" name="Freeform 857"/>
              <p:cNvSpPr/>
              <p:nvPr/>
            </p:nvSpPr>
            <p:spPr>
              <a:xfrm>
                <a:off x="2900366" y="119061"/>
                <a:ext cx="111128" cy="1809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43" y="20463"/>
                    </a:moveTo>
                    <a:lnTo>
                      <a:pt x="1543" y="4926"/>
                    </a:lnTo>
                    <a:lnTo>
                      <a:pt x="2469" y="3411"/>
                    </a:lnTo>
                    <a:lnTo>
                      <a:pt x="4011" y="1895"/>
                    </a:lnTo>
                    <a:lnTo>
                      <a:pt x="7097" y="947"/>
                    </a:lnTo>
                    <a:lnTo>
                      <a:pt x="10183" y="379"/>
                    </a:lnTo>
                    <a:lnTo>
                      <a:pt x="14194" y="947"/>
                    </a:lnTo>
                    <a:lnTo>
                      <a:pt x="17589" y="1895"/>
                    </a:lnTo>
                    <a:lnTo>
                      <a:pt x="19131" y="3411"/>
                    </a:lnTo>
                    <a:lnTo>
                      <a:pt x="19749" y="4926"/>
                    </a:lnTo>
                    <a:lnTo>
                      <a:pt x="19749" y="20463"/>
                    </a:lnTo>
                    <a:lnTo>
                      <a:pt x="20674" y="21600"/>
                    </a:lnTo>
                    <a:lnTo>
                      <a:pt x="21600" y="20463"/>
                    </a:lnTo>
                    <a:lnTo>
                      <a:pt x="21600" y="4926"/>
                    </a:lnTo>
                    <a:lnTo>
                      <a:pt x="20674" y="2463"/>
                    </a:lnTo>
                    <a:lnTo>
                      <a:pt x="18206" y="947"/>
                    </a:lnTo>
                    <a:lnTo>
                      <a:pt x="15120" y="0"/>
                    </a:lnTo>
                    <a:lnTo>
                      <a:pt x="6171" y="0"/>
                    </a:lnTo>
                    <a:lnTo>
                      <a:pt x="3086" y="947"/>
                    </a:lnTo>
                    <a:lnTo>
                      <a:pt x="617" y="2463"/>
                    </a:lnTo>
                    <a:lnTo>
                      <a:pt x="0" y="4926"/>
                    </a:lnTo>
                    <a:lnTo>
                      <a:pt x="0" y="20463"/>
                    </a:lnTo>
                    <a:lnTo>
                      <a:pt x="617" y="21600"/>
                    </a:lnTo>
                    <a:lnTo>
                      <a:pt x="1543" y="20463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568" name="Freeform 859"/>
              <p:cNvSpPr/>
              <p:nvPr/>
            </p:nvSpPr>
            <p:spPr>
              <a:xfrm>
                <a:off x="2947197" y="119061"/>
                <a:ext cx="12703" cy="1809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379"/>
                    </a:moveTo>
                    <a:lnTo>
                      <a:pt x="0" y="20463"/>
                    </a:lnTo>
                    <a:lnTo>
                      <a:pt x="8640" y="21600"/>
                    </a:lnTo>
                    <a:lnTo>
                      <a:pt x="21600" y="20463"/>
                    </a:lnTo>
                    <a:lnTo>
                      <a:pt x="21600" y="379"/>
                    </a:lnTo>
                    <a:lnTo>
                      <a:pt x="8640" y="0"/>
                    </a:lnTo>
                    <a:lnTo>
                      <a:pt x="0" y="379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569" name="Freeform 861"/>
              <p:cNvSpPr/>
              <p:nvPr/>
            </p:nvSpPr>
            <p:spPr>
              <a:xfrm>
                <a:off x="2913066" y="140493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1296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1296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570" name="Freeform 863"/>
              <p:cNvSpPr/>
              <p:nvPr/>
            </p:nvSpPr>
            <p:spPr>
              <a:xfrm>
                <a:off x="2913066" y="157955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571" name="Freeform 865"/>
              <p:cNvSpPr/>
              <p:nvPr/>
            </p:nvSpPr>
            <p:spPr>
              <a:xfrm>
                <a:off x="2913066" y="178593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572" name="Freeform 867"/>
              <p:cNvSpPr/>
              <p:nvPr/>
            </p:nvSpPr>
            <p:spPr>
              <a:xfrm>
                <a:off x="2913066" y="219074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1080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1080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573" name="Freeform 869"/>
              <p:cNvSpPr/>
              <p:nvPr/>
            </p:nvSpPr>
            <p:spPr>
              <a:xfrm>
                <a:off x="2913066" y="198437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1080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1080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574" name="Freeform 871"/>
              <p:cNvSpPr/>
              <p:nvPr/>
            </p:nvSpPr>
            <p:spPr>
              <a:xfrm>
                <a:off x="2913066" y="239712"/>
                <a:ext cx="85728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1080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1080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575" name="Freeform 873"/>
              <p:cNvSpPr/>
              <p:nvPr/>
            </p:nvSpPr>
            <p:spPr>
              <a:xfrm>
                <a:off x="2913066" y="259556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1296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1296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576" name="Freeform 875"/>
              <p:cNvSpPr/>
              <p:nvPr/>
            </p:nvSpPr>
            <p:spPr>
              <a:xfrm>
                <a:off x="2913066" y="277019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pic>
            <p:nvPicPr>
              <p:cNvPr id="1577" name="Picture 877" descr="Picture 877"/>
              <p:cNvPicPr>
                <a:picLocks noChangeAspect="1"/>
              </p:cNvPicPr>
              <p:nvPr/>
            </p:nvPicPr>
            <p:blipFill>
              <a:blip r:embed="rId28">
                <a:extLst/>
              </a:blip>
              <a:stretch>
                <a:fillRect/>
              </a:stretch>
            </p:blipFill>
            <p:spPr>
              <a:xfrm>
                <a:off x="2843216" y="-1"/>
                <a:ext cx="220666" cy="18415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1578" name="Freeform 878"/>
              <p:cNvSpPr/>
              <p:nvPr/>
            </p:nvSpPr>
            <p:spPr>
              <a:xfrm>
                <a:off x="3011491" y="119061"/>
                <a:ext cx="109541" cy="1809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65" y="20463"/>
                    </a:moveTo>
                    <a:lnTo>
                      <a:pt x="1565" y="3411"/>
                    </a:lnTo>
                    <a:lnTo>
                      <a:pt x="4070" y="1895"/>
                    </a:lnTo>
                    <a:lnTo>
                      <a:pt x="6261" y="947"/>
                    </a:lnTo>
                    <a:lnTo>
                      <a:pt x="10330" y="379"/>
                    </a:lnTo>
                    <a:lnTo>
                      <a:pt x="14400" y="947"/>
                    </a:lnTo>
                    <a:lnTo>
                      <a:pt x="16904" y="1895"/>
                    </a:lnTo>
                    <a:lnTo>
                      <a:pt x="19409" y="3411"/>
                    </a:lnTo>
                    <a:lnTo>
                      <a:pt x="20035" y="4926"/>
                    </a:lnTo>
                    <a:lnTo>
                      <a:pt x="20035" y="21600"/>
                    </a:lnTo>
                    <a:lnTo>
                      <a:pt x="21600" y="20463"/>
                    </a:lnTo>
                    <a:lnTo>
                      <a:pt x="21600" y="4926"/>
                    </a:lnTo>
                    <a:lnTo>
                      <a:pt x="20035" y="2463"/>
                    </a:lnTo>
                    <a:lnTo>
                      <a:pt x="17843" y="947"/>
                    </a:lnTo>
                    <a:lnTo>
                      <a:pt x="14400" y="0"/>
                    </a:lnTo>
                    <a:lnTo>
                      <a:pt x="6261" y="0"/>
                    </a:lnTo>
                    <a:lnTo>
                      <a:pt x="3130" y="947"/>
                    </a:lnTo>
                    <a:lnTo>
                      <a:pt x="626" y="2463"/>
                    </a:lnTo>
                    <a:lnTo>
                      <a:pt x="0" y="4926"/>
                    </a:lnTo>
                    <a:lnTo>
                      <a:pt x="0" y="20463"/>
                    </a:lnTo>
                    <a:lnTo>
                      <a:pt x="626" y="21600"/>
                    </a:lnTo>
                    <a:lnTo>
                      <a:pt x="1565" y="20463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579" name="Freeform 880"/>
              <p:cNvSpPr/>
              <p:nvPr/>
            </p:nvSpPr>
            <p:spPr>
              <a:xfrm>
                <a:off x="3058322" y="119061"/>
                <a:ext cx="12703" cy="1809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379"/>
                    </a:moveTo>
                    <a:lnTo>
                      <a:pt x="0" y="20463"/>
                    </a:lnTo>
                    <a:lnTo>
                      <a:pt x="8640" y="21600"/>
                    </a:lnTo>
                    <a:lnTo>
                      <a:pt x="21600" y="20463"/>
                    </a:lnTo>
                    <a:lnTo>
                      <a:pt x="21600" y="379"/>
                    </a:lnTo>
                    <a:lnTo>
                      <a:pt x="8640" y="0"/>
                    </a:lnTo>
                    <a:lnTo>
                      <a:pt x="0" y="379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580" name="Freeform 882"/>
              <p:cNvSpPr/>
              <p:nvPr/>
            </p:nvSpPr>
            <p:spPr>
              <a:xfrm>
                <a:off x="3022603" y="140493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769" y="21600"/>
                    </a:lnTo>
                    <a:lnTo>
                      <a:pt x="21600" y="12960"/>
                    </a:lnTo>
                    <a:lnTo>
                      <a:pt x="20769" y="0"/>
                    </a:lnTo>
                    <a:lnTo>
                      <a:pt x="1246" y="0"/>
                    </a:lnTo>
                    <a:lnTo>
                      <a:pt x="0" y="1296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581" name="Freeform 884"/>
              <p:cNvSpPr/>
              <p:nvPr/>
            </p:nvSpPr>
            <p:spPr>
              <a:xfrm>
                <a:off x="3022603" y="157955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769" y="21600"/>
                    </a:lnTo>
                    <a:lnTo>
                      <a:pt x="21600" y="8640"/>
                    </a:lnTo>
                    <a:lnTo>
                      <a:pt x="20769" y="0"/>
                    </a:ln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582" name="Freeform 886"/>
              <p:cNvSpPr/>
              <p:nvPr/>
            </p:nvSpPr>
            <p:spPr>
              <a:xfrm>
                <a:off x="3022603" y="178593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769" y="21600"/>
                    </a:lnTo>
                    <a:lnTo>
                      <a:pt x="21600" y="8640"/>
                    </a:lnTo>
                    <a:lnTo>
                      <a:pt x="20769" y="0"/>
                    </a:ln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583" name="Freeform 888"/>
              <p:cNvSpPr/>
              <p:nvPr/>
            </p:nvSpPr>
            <p:spPr>
              <a:xfrm>
                <a:off x="3022603" y="219074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769" y="21600"/>
                    </a:lnTo>
                    <a:lnTo>
                      <a:pt x="21600" y="10800"/>
                    </a:lnTo>
                    <a:lnTo>
                      <a:pt x="20769" y="0"/>
                    </a:lnTo>
                    <a:lnTo>
                      <a:pt x="1246" y="0"/>
                    </a:lnTo>
                    <a:lnTo>
                      <a:pt x="0" y="1080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584" name="Freeform 890"/>
              <p:cNvSpPr/>
              <p:nvPr/>
            </p:nvSpPr>
            <p:spPr>
              <a:xfrm>
                <a:off x="3022603" y="198437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769" y="21600"/>
                    </a:lnTo>
                    <a:lnTo>
                      <a:pt x="21600" y="10800"/>
                    </a:lnTo>
                    <a:lnTo>
                      <a:pt x="20769" y="0"/>
                    </a:lnTo>
                    <a:lnTo>
                      <a:pt x="1246" y="0"/>
                    </a:lnTo>
                    <a:lnTo>
                      <a:pt x="0" y="1080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585" name="Freeform 892"/>
              <p:cNvSpPr/>
              <p:nvPr/>
            </p:nvSpPr>
            <p:spPr>
              <a:xfrm>
                <a:off x="3022603" y="239712"/>
                <a:ext cx="82553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769" y="21600"/>
                    </a:lnTo>
                    <a:lnTo>
                      <a:pt x="21600" y="10800"/>
                    </a:lnTo>
                    <a:lnTo>
                      <a:pt x="20769" y="0"/>
                    </a:lnTo>
                    <a:lnTo>
                      <a:pt x="1246" y="0"/>
                    </a:lnTo>
                    <a:lnTo>
                      <a:pt x="0" y="1080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586" name="Freeform 894"/>
              <p:cNvSpPr/>
              <p:nvPr/>
            </p:nvSpPr>
            <p:spPr>
              <a:xfrm>
                <a:off x="3022603" y="259556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769" y="21600"/>
                    </a:lnTo>
                    <a:lnTo>
                      <a:pt x="21600" y="12960"/>
                    </a:lnTo>
                    <a:lnTo>
                      <a:pt x="20769" y="0"/>
                    </a:lnTo>
                    <a:lnTo>
                      <a:pt x="1246" y="0"/>
                    </a:lnTo>
                    <a:lnTo>
                      <a:pt x="0" y="1296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587" name="Freeform 896"/>
              <p:cNvSpPr/>
              <p:nvPr/>
            </p:nvSpPr>
            <p:spPr>
              <a:xfrm>
                <a:off x="3022603" y="277019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769" y="21600"/>
                    </a:lnTo>
                    <a:lnTo>
                      <a:pt x="21600" y="8640"/>
                    </a:lnTo>
                    <a:lnTo>
                      <a:pt x="20769" y="0"/>
                    </a:ln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pic>
            <p:nvPicPr>
              <p:cNvPr id="1588" name="Picture 898" descr="Picture 898"/>
              <p:cNvPicPr>
                <a:picLocks noChangeAspect="1"/>
              </p:cNvPicPr>
              <p:nvPr/>
            </p:nvPicPr>
            <p:blipFill>
              <a:blip r:embed="rId29">
                <a:extLst/>
              </a:blip>
              <a:stretch>
                <a:fillRect/>
              </a:stretch>
            </p:blipFill>
            <p:spPr>
              <a:xfrm>
                <a:off x="2952753" y="-1"/>
                <a:ext cx="222253" cy="18415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1589" name="Freeform 899"/>
              <p:cNvSpPr/>
              <p:nvPr/>
            </p:nvSpPr>
            <p:spPr>
              <a:xfrm>
                <a:off x="3117853" y="119061"/>
                <a:ext cx="111128" cy="1809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43" y="20463"/>
                    </a:moveTo>
                    <a:lnTo>
                      <a:pt x="1543" y="4926"/>
                    </a:lnTo>
                    <a:lnTo>
                      <a:pt x="2469" y="3411"/>
                    </a:lnTo>
                    <a:lnTo>
                      <a:pt x="4011" y="1895"/>
                    </a:lnTo>
                    <a:lnTo>
                      <a:pt x="7097" y="947"/>
                    </a:lnTo>
                    <a:lnTo>
                      <a:pt x="11109" y="379"/>
                    </a:lnTo>
                    <a:lnTo>
                      <a:pt x="14194" y="947"/>
                    </a:lnTo>
                    <a:lnTo>
                      <a:pt x="17589" y="1895"/>
                    </a:lnTo>
                    <a:lnTo>
                      <a:pt x="19131" y="3411"/>
                    </a:lnTo>
                    <a:lnTo>
                      <a:pt x="20057" y="4926"/>
                    </a:lnTo>
                    <a:lnTo>
                      <a:pt x="20057" y="20463"/>
                    </a:lnTo>
                    <a:lnTo>
                      <a:pt x="20674" y="21600"/>
                    </a:lnTo>
                    <a:lnTo>
                      <a:pt x="21600" y="20463"/>
                    </a:lnTo>
                    <a:lnTo>
                      <a:pt x="21600" y="4926"/>
                    </a:lnTo>
                    <a:lnTo>
                      <a:pt x="20674" y="2463"/>
                    </a:lnTo>
                    <a:lnTo>
                      <a:pt x="18206" y="947"/>
                    </a:lnTo>
                    <a:lnTo>
                      <a:pt x="15120" y="0"/>
                    </a:lnTo>
                    <a:lnTo>
                      <a:pt x="7097" y="0"/>
                    </a:lnTo>
                    <a:lnTo>
                      <a:pt x="3086" y="947"/>
                    </a:lnTo>
                    <a:lnTo>
                      <a:pt x="617" y="2463"/>
                    </a:lnTo>
                    <a:lnTo>
                      <a:pt x="0" y="4926"/>
                    </a:lnTo>
                    <a:lnTo>
                      <a:pt x="0" y="20463"/>
                    </a:lnTo>
                    <a:lnTo>
                      <a:pt x="617" y="21600"/>
                    </a:lnTo>
                    <a:lnTo>
                      <a:pt x="1543" y="20463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590" name="Freeform 901"/>
              <p:cNvSpPr/>
              <p:nvPr/>
            </p:nvSpPr>
            <p:spPr>
              <a:xfrm>
                <a:off x="3169447" y="119061"/>
                <a:ext cx="12703" cy="1809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379"/>
                    </a:moveTo>
                    <a:lnTo>
                      <a:pt x="0" y="20463"/>
                    </a:lnTo>
                    <a:lnTo>
                      <a:pt x="8640" y="21600"/>
                    </a:lnTo>
                    <a:lnTo>
                      <a:pt x="21600" y="20463"/>
                    </a:lnTo>
                    <a:lnTo>
                      <a:pt x="21600" y="379"/>
                    </a:lnTo>
                    <a:lnTo>
                      <a:pt x="8640" y="0"/>
                    </a:lnTo>
                    <a:lnTo>
                      <a:pt x="0" y="379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591" name="Freeform 903"/>
              <p:cNvSpPr/>
              <p:nvPr/>
            </p:nvSpPr>
            <p:spPr>
              <a:xfrm>
                <a:off x="3130553" y="140493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1296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1296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592" name="Freeform 905"/>
              <p:cNvSpPr/>
              <p:nvPr/>
            </p:nvSpPr>
            <p:spPr>
              <a:xfrm>
                <a:off x="3130553" y="157955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593" name="Freeform 907"/>
              <p:cNvSpPr/>
              <p:nvPr/>
            </p:nvSpPr>
            <p:spPr>
              <a:xfrm>
                <a:off x="3130553" y="178593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594" name="Freeform 909"/>
              <p:cNvSpPr/>
              <p:nvPr/>
            </p:nvSpPr>
            <p:spPr>
              <a:xfrm>
                <a:off x="3130553" y="219074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1080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1080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595" name="Freeform 911"/>
              <p:cNvSpPr/>
              <p:nvPr/>
            </p:nvSpPr>
            <p:spPr>
              <a:xfrm>
                <a:off x="3130553" y="198437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1080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1080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596" name="Freeform 913"/>
              <p:cNvSpPr/>
              <p:nvPr/>
            </p:nvSpPr>
            <p:spPr>
              <a:xfrm>
                <a:off x="3130553" y="239712"/>
                <a:ext cx="85728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1080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1080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597" name="Freeform 915"/>
              <p:cNvSpPr/>
              <p:nvPr/>
            </p:nvSpPr>
            <p:spPr>
              <a:xfrm>
                <a:off x="3130553" y="259556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1296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1296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598" name="Freeform 917"/>
              <p:cNvSpPr/>
              <p:nvPr/>
            </p:nvSpPr>
            <p:spPr>
              <a:xfrm>
                <a:off x="3130553" y="277019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pic>
            <p:nvPicPr>
              <p:cNvPr id="1599" name="Picture 919" descr="Picture 919"/>
              <p:cNvPicPr>
                <a:picLocks noChangeAspect="1"/>
              </p:cNvPicPr>
              <p:nvPr/>
            </p:nvPicPr>
            <p:blipFill>
              <a:blip r:embed="rId30">
                <a:extLst/>
              </a:blip>
              <a:stretch>
                <a:fillRect/>
              </a:stretch>
            </p:blipFill>
            <p:spPr>
              <a:xfrm>
                <a:off x="3063878" y="-1"/>
                <a:ext cx="222254" cy="18415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1600" name="Freeform 920"/>
              <p:cNvSpPr/>
              <p:nvPr/>
            </p:nvSpPr>
            <p:spPr>
              <a:xfrm>
                <a:off x="3228978" y="119061"/>
                <a:ext cx="111128" cy="1809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43" y="20463"/>
                    </a:moveTo>
                    <a:lnTo>
                      <a:pt x="1543" y="4926"/>
                    </a:lnTo>
                    <a:lnTo>
                      <a:pt x="2469" y="3411"/>
                    </a:lnTo>
                    <a:lnTo>
                      <a:pt x="4011" y="1895"/>
                    </a:lnTo>
                    <a:lnTo>
                      <a:pt x="7097" y="947"/>
                    </a:lnTo>
                    <a:lnTo>
                      <a:pt x="10183" y="379"/>
                    </a:lnTo>
                    <a:lnTo>
                      <a:pt x="14194" y="947"/>
                    </a:lnTo>
                    <a:lnTo>
                      <a:pt x="17589" y="1895"/>
                    </a:lnTo>
                    <a:lnTo>
                      <a:pt x="19131" y="3411"/>
                    </a:lnTo>
                    <a:lnTo>
                      <a:pt x="19749" y="4926"/>
                    </a:lnTo>
                    <a:lnTo>
                      <a:pt x="19749" y="20463"/>
                    </a:lnTo>
                    <a:lnTo>
                      <a:pt x="20674" y="21600"/>
                    </a:lnTo>
                    <a:lnTo>
                      <a:pt x="21600" y="20463"/>
                    </a:lnTo>
                    <a:lnTo>
                      <a:pt x="21600" y="4926"/>
                    </a:lnTo>
                    <a:lnTo>
                      <a:pt x="20674" y="2463"/>
                    </a:lnTo>
                    <a:lnTo>
                      <a:pt x="18206" y="947"/>
                    </a:lnTo>
                    <a:lnTo>
                      <a:pt x="14194" y="0"/>
                    </a:lnTo>
                    <a:lnTo>
                      <a:pt x="6171" y="0"/>
                    </a:lnTo>
                    <a:lnTo>
                      <a:pt x="3086" y="947"/>
                    </a:lnTo>
                    <a:lnTo>
                      <a:pt x="617" y="2463"/>
                    </a:lnTo>
                    <a:lnTo>
                      <a:pt x="0" y="4926"/>
                    </a:lnTo>
                    <a:lnTo>
                      <a:pt x="0" y="20463"/>
                    </a:lnTo>
                    <a:lnTo>
                      <a:pt x="617" y="21600"/>
                    </a:lnTo>
                    <a:lnTo>
                      <a:pt x="1543" y="20463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601" name="Freeform 922"/>
              <p:cNvSpPr/>
              <p:nvPr/>
            </p:nvSpPr>
            <p:spPr>
              <a:xfrm>
                <a:off x="3275810" y="119061"/>
                <a:ext cx="12703" cy="1809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379"/>
                    </a:moveTo>
                    <a:lnTo>
                      <a:pt x="0" y="20463"/>
                    </a:lnTo>
                    <a:lnTo>
                      <a:pt x="8640" y="21600"/>
                    </a:lnTo>
                    <a:lnTo>
                      <a:pt x="21600" y="20463"/>
                    </a:lnTo>
                    <a:lnTo>
                      <a:pt x="21600" y="379"/>
                    </a:lnTo>
                    <a:lnTo>
                      <a:pt x="8640" y="0"/>
                    </a:lnTo>
                    <a:lnTo>
                      <a:pt x="0" y="379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602" name="Freeform 924"/>
              <p:cNvSpPr/>
              <p:nvPr/>
            </p:nvSpPr>
            <p:spPr>
              <a:xfrm>
                <a:off x="3241678" y="140493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1296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1296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603" name="Freeform 926"/>
              <p:cNvSpPr/>
              <p:nvPr/>
            </p:nvSpPr>
            <p:spPr>
              <a:xfrm>
                <a:off x="3241678" y="157955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604" name="Freeform 928"/>
              <p:cNvSpPr/>
              <p:nvPr/>
            </p:nvSpPr>
            <p:spPr>
              <a:xfrm>
                <a:off x="3241678" y="178593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605" name="Freeform 930"/>
              <p:cNvSpPr/>
              <p:nvPr/>
            </p:nvSpPr>
            <p:spPr>
              <a:xfrm>
                <a:off x="3241678" y="219074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1080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1080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606" name="Freeform 932"/>
              <p:cNvSpPr/>
              <p:nvPr/>
            </p:nvSpPr>
            <p:spPr>
              <a:xfrm>
                <a:off x="3241678" y="198437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1080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1080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607" name="Freeform 934"/>
              <p:cNvSpPr/>
              <p:nvPr/>
            </p:nvSpPr>
            <p:spPr>
              <a:xfrm>
                <a:off x="3241678" y="239712"/>
                <a:ext cx="85728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1080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1080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608" name="Freeform 936"/>
              <p:cNvSpPr/>
              <p:nvPr/>
            </p:nvSpPr>
            <p:spPr>
              <a:xfrm>
                <a:off x="3241678" y="259556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1296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1296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609" name="Freeform 938"/>
              <p:cNvSpPr/>
              <p:nvPr/>
            </p:nvSpPr>
            <p:spPr>
              <a:xfrm>
                <a:off x="3241678" y="277019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pic>
            <p:nvPicPr>
              <p:cNvPr id="1610" name="Picture 940" descr="Picture 940"/>
              <p:cNvPicPr>
                <a:picLocks noChangeAspect="1"/>
              </p:cNvPicPr>
              <p:nvPr/>
            </p:nvPicPr>
            <p:blipFill>
              <a:blip r:embed="rId31">
                <a:extLst/>
              </a:blip>
              <a:stretch>
                <a:fillRect/>
              </a:stretch>
            </p:blipFill>
            <p:spPr>
              <a:xfrm>
                <a:off x="3175003" y="-1"/>
                <a:ext cx="222254" cy="18415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1611" name="Freeform 941"/>
              <p:cNvSpPr/>
              <p:nvPr/>
            </p:nvSpPr>
            <p:spPr>
              <a:xfrm>
                <a:off x="3335342" y="119061"/>
                <a:ext cx="111128" cy="1809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43" y="20463"/>
                    </a:moveTo>
                    <a:lnTo>
                      <a:pt x="1543" y="4926"/>
                    </a:lnTo>
                    <a:lnTo>
                      <a:pt x="2469" y="3411"/>
                    </a:lnTo>
                    <a:lnTo>
                      <a:pt x="4937" y="1895"/>
                    </a:lnTo>
                    <a:lnTo>
                      <a:pt x="7097" y="947"/>
                    </a:lnTo>
                    <a:lnTo>
                      <a:pt x="11109" y="379"/>
                    </a:lnTo>
                    <a:lnTo>
                      <a:pt x="15120" y="947"/>
                    </a:lnTo>
                    <a:lnTo>
                      <a:pt x="17589" y="1895"/>
                    </a:lnTo>
                    <a:lnTo>
                      <a:pt x="20057" y="3411"/>
                    </a:lnTo>
                    <a:lnTo>
                      <a:pt x="20057" y="20463"/>
                    </a:lnTo>
                    <a:lnTo>
                      <a:pt x="20674" y="21600"/>
                    </a:lnTo>
                    <a:lnTo>
                      <a:pt x="21600" y="20463"/>
                    </a:lnTo>
                    <a:lnTo>
                      <a:pt x="21600" y="4926"/>
                    </a:lnTo>
                    <a:lnTo>
                      <a:pt x="20674" y="2463"/>
                    </a:lnTo>
                    <a:lnTo>
                      <a:pt x="18514" y="947"/>
                    </a:lnTo>
                    <a:lnTo>
                      <a:pt x="15120" y="0"/>
                    </a:lnTo>
                    <a:lnTo>
                      <a:pt x="7097" y="0"/>
                    </a:lnTo>
                    <a:lnTo>
                      <a:pt x="4011" y="947"/>
                    </a:lnTo>
                    <a:lnTo>
                      <a:pt x="1543" y="2463"/>
                    </a:lnTo>
                    <a:lnTo>
                      <a:pt x="0" y="4926"/>
                    </a:lnTo>
                    <a:lnTo>
                      <a:pt x="0" y="20463"/>
                    </a:lnTo>
                    <a:lnTo>
                      <a:pt x="926" y="21600"/>
                    </a:lnTo>
                    <a:lnTo>
                      <a:pt x="1543" y="20463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612" name="Freeform 943"/>
              <p:cNvSpPr/>
              <p:nvPr/>
            </p:nvSpPr>
            <p:spPr>
              <a:xfrm>
                <a:off x="3386935" y="119061"/>
                <a:ext cx="12703" cy="1809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379"/>
                    </a:moveTo>
                    <a:lnTo>
                      <a:pt x="0" y="20463"/>
                    </a:lnTo>
                    <a:lnTo>
                      <a:pt x="8640" y="21600"/>
                    </a:lnTo>
                    <a:lnTo>
                      <a:pt x="21600" y="20463"/>
                    </a:lnTo>
                    <a:lnTo>
                      <a:pt x="21600" y="379"/>
                    </a:lnTo>
                    <a:lnTo>
                      <a:pt x="8640" y="0"/>
                    </a:lnTo>
                    <a:lnTo>
                      <a:pt x="0" y="379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613" name="Freeform 945"/>
              <p:cNvSpPr/>
              <p:nvPr/>
            </p:nvSpPr>
            <p:spPr>
              <a:xfrm>
                <a:off x="3351217" y="140493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769" y="21600"/>
                    </a:lnTo>
                    <a:lnTo>
                      <a:pt x="21600" y="12960"/>
                    </a:lnTo>
                    <a:lnTo>
                      <a:pt x="20769" y="0"/>
                    </a:lnTo>
                    <a:lnTo>
                      <a:pt x="1246" y="0"/>
                    </a:lnTo>
                    <a:lnTo>
                      <a:pt x="0" y="1296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614" name="Freeform 947"/>
              <p:cNvSpPr/>
              <p:nvPr/>
            </p:nvSpPr>
            <p:spPr>
              <a:xfrm>
                <a:off x="3351217" y="157955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769" y="21600"/>
                    </a:lnTo>
                    <a:lnTo>
                      <a:pt x="21600" y="8640"/>
                    </a:lnTo>
                    <a:lnTo>
                      <a:pt x="20769" y="0"/>
                    </a:ln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615" name="Freeform 949"/>
              <p:cNvSpPr/>
              <p:nvPr/>
            </p:nvSpPr>
            <p:spPr>
              <a:xfrm>
                <a:off x="3351217" y="178593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769" y="21600"/>
                    </a:lnTo>
                    <a:lnTo>
                      <a:pt x="21600" y="8640"/>
                    </a:lnTo>
                    <a:lnTo>
                      <a:pt x="20769" y="0"/>
                    </a:ln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616" name="Freeform 951"/>
              <p:cNvSpPr/>
              <p:nvPr/>
            </p:nvSpPr>
            <p:spPr>
              <a:xfrm>
                <a:off x="3351217" y="219074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769" y="21600"/>
                    </a:lnTo>
                    <a:lnTo>
                      <a:pt x="21600" y="10800"/>
                    </a:lnTo>
                    <a:lnTo>
                      <a:pt x="20769" y="0"/>
                    </a:lnTo>
                    <a:lnTo>
                      <a:pt x="1246" y="0"/>
                    </a:lnTo>
                    <a:lnTo>
                      <a:pt x="0" y="1080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617" name="Freeform 953"/>
              <p:cNvSpPr/>
              <p:nvPr/>
            </p:nvSpPr>
            <p:spPr>
              <a:xfrm>
                <a:off x="3351217" y="198437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769" y="21600"/>
                    </a:lnTo>
                    <a:lnTo>
                      <a:pt x="21600" y="10800"/>
                    </a:lnTo>
                    <a:lnTo>
                      <a:pt x="20769" y="0"/>
                    </a:lnTo>
                    <a:lnTo>
                      <a:pt x="1246" y="0"/>
                    </a:lnTo>
                    <a:lnTo>
                      <a:pt x="0" y="1080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618" name="Freeform 955"/>
              <p:cNvSpPr/>
              <p:nvPr/>
            </p:nvSpPr>
            <p:spPr>
              <a:xfrm>
                <a:off x="3351217" y="239712"/>
                <a:ext cx="82553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769" y="21600"/>
                    </a:lnTo>
                    <a:lnTo>
                      <a:pt x="21600" y="10800"/>
                    </a:lnTo>
                    <a:lnTo>
                      <a:pt x="20769" y="0"/>
                    </a:lnTo>
                    <a:lnTo>
                      <a:pt x="1246" y="0"/>
                    </a:lnTo>
                    <a:lnTo>
                      <a:pt x="0" y="1080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619" name="Freeform 957"/>
              <p:cNvSpPr/>
              <p:nvPr/>
            </p:nvSpPr>
            <p:spPr>
              <a:xfrm>
                <a:off x="3351217" y="259556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769" y="21600"/>
                    </a:lnTo>
                    <a:lnTo>
                      <a:pt x="21600" y="12960"/>
                    </a:lnTo>
                    <a:lnTo>
                      <a:pt x="20769" y="0"/>
                    </a:lnTo>
                    <a:lnTo>
                      <a:pt x="1246" y="0"/>
                    </a:lnTo>
                    <a:lnTo>
                      <a:pt x="0" y="1296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620" name="Freeform 959"/>
              <p:cNvSpPr/>
              <p:nvPr/>
            </p:nvSpPr>
            <p:spPr>
              <a:xfrm>
                <a:off x="3351217" y="277019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769" y="21600"/>
                    </a:lnTo>
                    <a:lnTo>
                      <a:pt x="21600" y="8640"/>
                    </a:lnTo>
                    <a:lnTo>
                      <a:pt x="20769" y="0"/>
                    </a:ln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pic>
            <p:nvPicPr>
              <p:cNvPr id="1621" name="Picture 961" descr="Picture 961"/>
              <p:cNvPicPr>
                <a:picLocks noChangeAspect="1"/>
              </p:cNvPicPr>
              <p:nvPr/>
            </p:nvPicPr>
            <p:blipFill>
              <a:blip r:embed="rId32">
                <a:extLst/>
              </a:blip>
              <a:stretch>
                <a:fillRect/>
              </a:stretch>
            </p:blipFill>
            <p:spPr>
              <a:xfrm>
                <a:off x="3281366" y="-1"/>
                <a:ext cx="209553" cy="18415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1622" name="Freeform 962"/>
              <p:cNvSpPr/>
              <p:nvPr/>
            </p:nvSpPr>
            <p:spPr>
              <a:xfrm>
                <a:off x="3446467" y="119061"/>
                <a:ext cx="111128" cy="1809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43" y="20463"/>
                    </a:moveTo>
                    <a:lnTo>
                      <a:pt x="1543" y="4926"/>
                    </a:lnTo>
                    <a:lnTo>
                      <a:pt x="2469" y="3411"/>
                    </a:lnTo>
                    <a:lnTo>
                      <a:pt x="4011" y="1895"/>
                    </a:lnTo>
                    <a:lnTo>
                      <a:pt x="7097" y="947"/>
                    </a:lnTo>
                    <a:lnTo>
                      <a:pt x="11109" y="379"/>
                    </a:lnTo>
                    <a:lnTo>
                      <a:pt x="14194" y="947"/>
                    </a:lnTo>
                    <a:lnTo>
                      <a:pt x="17589" y="1895"/>
                    </a:lnTo>
                    <a:lnTo>
                      <a:pt x="19131" y="3411"/>
                    </a:lnTo>
                    <a:lnTo>
                      <a:pt x="20057" y="4926"/>
                    </a:lnTo>
                    <a:lnTo>
                      <a:pt x="20057" y="20463"/>
                    </a:lnTo>
                    <a:lnTo>
                      <a:pt x="20674" y="21600"/>
                    </a:lnTo>
                    <a:lnTo>
                      <a:pt x="21600" y="20463"/>
                    </a:lnTo>
                    <a:lnTo>
                      <a:pt x="21600" y="4926"/>
                    </a:lnTo>
                    <a:lnTo>
                      <a:pt x="20674" y="2463"/>
                    </a:lnTo>
                    <a:lnTo>
                      <a:pt x="18206" y="947"/>
                    </a:lnTo>
                    <a:lnTo>
                      <a:pt x="15120" y="0"/>
                    </a:lnTo>
                    <a:lnTo>
                      <a:pt x="6480" y="0"/>
                    </a:lnTo>
                    <a:lnTo>
                      <a:pt x="3086" y="947"/>
                    </a:lnTo>
                    <a:lnTo>
                      <a:pt x="617" y="2463"/>
                    </a:lnTo>
                    <a:lnTo>
                      <a:pt x="0" y="4926"/>
                    </a:lnTo>
                    <a:lnTo>
                      <a:pt x="0" y="20463"/>
                    </a:lnTo>
                    <a:lnTo>
                      <a:pt x="617" y="21600"/>
                    </a:lnTo>
                    <a:lnTo>
                      <a:pt x="1543" y="20463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623" name="Freeform 964"/>
              <p:cNvSpPr/>
              <p:nvPr/>
            </p:nvSpPr>
            <p:spPr>
              <a:xfrm>
                <a:off x="3498060" y="119061"/>
                <a:ext cx="12703" cy="1809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379"/>
                    </a:moveTo>
                    <a:lnTo>
                      <a:pt x="0" y="20463"/>
                    </a:lnTo>
                    <a:lnTo>
                      <a:pt x="8640" y="21600"/>
                    </a:lnTo>
                    <a:lnTo>
                      <a:pt x="21600" y="20463"/>
                    </a:lnTo>
                    <a:lnTo>
                      <a:pt x="21600" y="379"/>
                    </a:lnTo>
                    <a:lnTo>
                      <a:pt x="8640" y="0"/>
                    </a:lnTo>
                    <a:lnTo>
                      <a:pt x="0" y="379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624" name="Freeform 966"/>
              <p:cNvSpPr/>
              <p:nvPr/>
            </p:nvSpPr>
            <p:spPr>
              <a:xfrm>
                <a:off x="3459167" y="140493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1296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1296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625" name="Freeform 968"/>
              <p:cNvSpPr/>
              <p:nvPr/>
            </p:nvSpPr>
            <p:spPr>
              <a:xfrm>
                <a:off x="3459167" y="157955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626" name="Freeform 970"/>
              <p:cNvSpPr/>
              <p:nvPr/>
            </p:nvSpPr>
            <p:spPr>
              <a:xfrm>
                <a:off x="3459167" y="178593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627" name="Freeform 972"/>
              <p:cNvSpPr/>
              <p:nvPr/>
            </p:nvSpPr>
            <p:spPr>
              <a:xfrm>
                <a:off x="3459167" y="219074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1080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1080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628" name="Freeform 974"/>
              <p:cNvSpPr/>
              <p:nvPr/>
            </p:nvSpPr>
            <p:spPr>
              <a:xfrm>
                <a:off x="3459167" y="198437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1080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1080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629" name="Freeform 976"/>
              <p:cNvSpPr/>
              <p:nvPr/>
            </p:nvSpPr>
            <p:spPr>
              <a:xfrm>
                <a:off x="3459167" y="239712"/>
                <a:ext cx="85728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1080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1080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630" name="Freeform 978"/>
              <p:cNvSpPr/>
              <p:nvPr/>
            </p:nvSpPr>
            <p:spPr>
              <a:xfrm>
                <a:off x="3459167" y="259556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1296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1296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631" name="Freeform 980"/>
              <p:cNvSpPr/>
              <p:nvPr/>
            </p:nvSpPr>
            <p:spPr>
              <a:xfrm>
                <a:off x="3459167" y="277019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pic>
            <p:nvPicPr>
              <p:cNvPr id="1632" name="Picture 982" descr="Picture 982"/>
              <p:cNvPicPr>
                <a:picLocks noChangeAspect="1"/>
              </p:cNvPicPr>
              <p:nvPr/>
            </p:nvPicPr>
            <p:blipFill>
              <a:blip r:embed="rId33">
                <a:extLst/>
              </a:blip>
              <a:stretch>
                <a:fillRect/>
              </a:stretch>
            </p:blipFill>
            <p:spPr>
              <a:xfrm>
                <a:off x="3389317" y="-1"/>
                <a:ext cx="220666" cy="18415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1633" name="Freeform 983"/>
              <p:cNvSpPr/>
              <p:nvPr/>
            </p:nvSpPr>
            <p:spPr>
              <a:xfrm>
                <a:off x="3557592" y="119061"/>
                <a:ext cx="111128" cy="1809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43" y="20463"/>
                    </a:moveTo>
                    <a:lnTo>
                      <a:pt x="1543" y="4926"/>
                    </a:lnTo>
                    <a:lnTo>
                      <a:pt x="2160" y="3411"/>
                    </a:lnTo>
                    <a:lnTo>
                      <a:pt x="4011" y="1895"/>
                    </a:lnTo>
                    <a:lnTo>
                      <a:pt x="7097" y="947"/>
                    </a:lnTo>
                    <a:lnTo>
                      <a:pt x="10183" y="379"/>
                    </a:lnTo>
                    <a:lnTo>
                      <a:pt x="14194" y="947"/>
                    </a:lnTo>
                    <a:lnTo>
                      <a:pt x="17589" y="1895"/>
                    </a:lnTo>
                    <a:lnTo>
                      <a:pt x="19131" y="3411"/>
                    </a:lnTo>
                    <a:lnTo>
                      <a:pt x="19749" y="4926"/>
                    </a:lnTo>
                    <a:lnTo>
                      <a:pt x="19749" y="20463"/>
                    </a:lnTo>
                    <a:lnTo>
                      <a:pt x="20674" y="21600"/>
                    </a:lnTo>
                    <a:lnTo>
                      <a:pt x="21600" y="20463"/>
                    </a:lnTo>
                    <a:lnTo>
                      <a:pt x="21600" y="4926"/>
                    </a:lnTo>
                    <a:lnTo>
                      <a:pt x="20674" y="2463"/>
                    </a:lnTo>
                    <a:lnTo>
                      <a:pt x="18206" y="947"/>
                    </a:lnTo>
                    <a:lnTo>
                      <a:pt x="14194" y="0"/>
                    </a:lnTo>
                    <a:lnTo>
                      <a:pt x="6171" y="0"/>
                    </a:lnTo>
                    <a:lnTo>
                      <a:pt x="3086" y="947"/>
                    </a:lnTo>
                    <a:lnTo>
                      <a:pt x="617" y="2463"/>
                    </a:lnTo>
                    <a:lnTo>
                      <a:pt x="0" y="4926"/>
                    </a:lnTo>
                    <a:lnTo>
                      <a:pt x="0" y="20463"/>
                    </a:lnTo>
                    <a:lnTo>
                      <a:pt x="617" y="21600"/>
                    </a:lnTo>
                    <a:lnTo>
                      <a:pt x="1543" y="20463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634" name="Freeform 985"/>
              <p:cNvSpPr/>
              <p:nvPr/>
            </p:nvSpPr>
            <p:spPr>
              <a:xfrm>
                <a:off x="3604423" y="119061"/>
                <a:ext cx="12703" cy="1809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379"/>
                    </a:moveTo>
                    <a:lnTo>
                      <a:pt x="0" y="20463"/>
                    </a:lnTo>
                    <a:lnTo>
                      <a:pt x="8640" y="21600"/>
                    </a:lnTo>
                    <a:lnTo>
                      <a:pt x="21600" y="20463"/>
                    </a:lnTo>
                    <a:lnTo>
                      <a:pt x="21600" y="379"/>
                    </a:lnTo>
                    <a:lnTo>
                      <a:pt x="8640" y="0"/>
                    </a:lnTo>
                    <a:lnTo>
                      <a:pt x="0" y="379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635" name="Freeform 987"/>
              <p:cNvSpPr/>
              <p:nvPr/>
            </p:nvSpPr>
            <p:spPr>
              <a:xfrm>
                <a:off x="3568704" y="140493"/>
                <a:ext cx="8731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78" y="21600"/>
                    </a:moveTo>
                    <a:lnTo>
                      <a:pt x="20422" y="21600"/>
                    </a:lnTo>
                    <a:lnTo>
                      <a:pt x="21600" y="12960"/>
                    </a:lnTo>
                    <a:lnTo>
                      <a:pt x="20422" y="0"/>
                    </a:lnTo>
                    <a:lnTo>
                      <a:pt x="1178" y="0"/>
                    </a:lnTo>
                    <a:lnTo>
                      <a:pt x="0" y="12960"/>
                    </a:lnTo>
                    <a:lnTo>
                      <a:pt x="1178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636" name="Freeform 989"/>
              <p:cNvSpPr/>
              <p:nvPr/>
            </p:nvSpPr>
            <p:spPr>
              <a:xfrm>
                <a:off x="3568704" y="157955"/>
                <a:ext cx="8731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78" y="21600"/>
                    </a:moveTo>
                    <a:lnTo>
                      <a:pt x="20422" y="21600"/>
                    </a:lnTo>
                    <a:lnTo>
                      <a:pt x="21600" y="8640"/>
                    </a:lnTo>
                    <a:lnTo>
                      <a:pt x="20422" y="0"/>
                    </a:lnTo>
                    <a:lnTo>
                      <a:pt x="1178" y="0"/>
                    </a:lnTo>
                    <a:lnTo>
                      <a:pt x="0" y="8640"/>
                    </a:lnTo>
                    <a:lnTo>
                      <a:pt x="1178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637" name="Freeform 991"/>
              <p:cNvSpPr/>
              <p:nvPr/>
            </p:nvSpPr>
            <p:spPr>
              <a:xfrm>
                <a:off x="3568704" y="178593"/>
                <a:ext cx="8731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78" y="21600"/>
                    </a:moveTo>
                    <a:lnTo>
                      <a:pt x="20422" y="21600"/>
                    </a:lnTo>
                    <a:lnTo>
                      <a:pt x="21600" y="8640"/>
                    </a:lnTo>
                    <a:lnTo>
                      <a:pt x="20422" y="0"/>
                    </a:lnTo>
                    <a:lnTo>
                      <a:pt x="1178" y="0"/>
                    </a:lnTo>
                    <a:lnTo>
                      <a:pt x="0" y="8640"/>
                    </a:lnTo>
                    <a:lnTo>
                      <a:pt x="1178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638" name="Freeform 993"/>
              <p:cNvSpPr/>
              <p:nvPr/>
            </p:nvSpPr>
            <p:spPr>
              <a:xfrm>
                <a:off x="3568704" y="219074"/>
                <a:ext cx="8731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78" y="21600"/>
                    </a:moveTo>
                    <a:lnTo>
                      <a:pt x="20422" y="21600"/>
                    </a:lnTo>
                    <a:lnTo>
                      <a:pt x="21600" y="10800"/>
                    </a:lnTo>
                    <a:lnTo>
                      <a:pt x="20422" y="0"/>
                    </a:lnTo>
                    <a:lnTo>
                      <a:pt x="1178" y="0"/>
                    </a:lnTo>
                    <a:lnTo>
                      <a:pt x="0" y="10800"/>
                    </a:lnTo>
                    <a:lnTo>
                      <a:pt x="1178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639" name="Freeform 995"/>
              <p:cNvSpPr/>
              <p:nvPr/>
            </p:nvSpPr>
            <p:spPr>
              <a:xfrm>
                <a:off x="3568704" y="198437"/>
                <a:ext cx="8731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78" y="21600"/>
                    </a:moveTo>
                    <a:lnTo>
                      <a:pt x="20422" y="21600"/>
                    </a:lnTo>
                    <a:lnTo>
                      <a:pt x="21600" y="10800"/>
                    </a:lnTo>
                    <a:lnTo>
                      <a:pt x="20422" y="0"/>
                    </a:lnTo>
                    <a:lnTo>
                      <a:pt x="1178" y="0"/>
                    </a:lnTo>
                    <a:lnTo>
                      <a:pt x="0" y="10800"/>
                    </a:lnTo>
                    <a:lnTo>
                      <a:pt x="1178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640" name="Freeform 997"/>
              <p:cNvSpPr/>
              <p:nvPr/>
            </p:nvSpPr>
            <p:spPr>
              <a:xfrm>
                <a:off x="3568704" y="239712"/>
                <a:ext cx="87316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78" y="21600"/>
                    </a:moveTo>
                    <a:lnTo>
                      <a:pt x="20422" y="21600"/>
                    </a:lnTo>
                    <a:lnTo>
                      <a:pt x="21600" y="10800"/>
                    </a:lnTo>
                    <a:lnTo>
                      <a:pt x="20422" y="0"/>
                    </a:lnTo>
                    <a:lnTo>
                      <a:pt x="1178" y="0"/>
                    </a:lnTo>
                    <a:lnTo>
                      <a:pt x="0" y="10800"/>
                    </a:lnTo>
                    <a:lnTo>
                      <a:pt x="1178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641" name="Freeform 999"/>
              <p:cNvSpPr/>
              <p:nvPr/>
            </p:nvSpPr>
            <p:spPr>
              <a:xfrm>
                <a:off x="3568704" y="259556"/>
                <a:ext cx="8731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78" y="21600"/>
                    </a:moveTo>
                    <a:lnTo>
                      <a:pt x="20422" y="21600"/>
                    </a:lnTo>
                    <a:lnTo>
                      <a:pt x="21600" y="12960"/>
                    </a:lnTo>
                    <a:lnTo>
                      <a:pt x="20422" y="0"/>
                    </a:lnTo>
                    <a:lnTo>
                      <a:pt x="1178" y="0"/>
                    </a:lnTo>
                    <a:lnTo>
                      <a:pt x="0" y="12960"/>
                    </a:lnTo>
                    <a:lnTo>
                      <a:pt x="1178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642" name="Freeform 1001"/>
              <p:cNvSpPr/>
              <p:nvPr/>
            </p:nvSpPr>
            <p:spPr>
              <a:xfrm>
                <a:off x="3568704" y="277019"/>
                <a:ext cx="8731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78" y="21600"/>
                    </a:moveTo>
                    <a:lnTo>
                      <a:pt x="20422" y="21600"/>
                    </a:lnTo>
                    <a:lnTo>
                      <a:pt x="21600" y="8640"/>
                    </a:lnTo>
                    <a:lnTo>
                      <a:pt x="20422" y="0"/>
                    </a:lnTo>
                    <a:lnTo>
                      <a:pt x="1178" y="0"/>
                    </a:lnTo>
                    <a:lnTo>
                      <a:pt x="0" y="8640"/>
                    </a:lnTo>
                    <a:lnTo>
                      <a:pt x="1178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pic>
            <p:nvPicPr>
              <p:cNvPr id="1643" name="Picture 1003" descr="Picture 1003"/>
              <p:cNvPicPr>
                <a:picLocks noChangeAspect="1"/>
              </p:cNvPicPr>
              <p:nvPr/>
            </p:nvPicPr>
            <p:blipFill>
              <a:blip r:embed="rId34">
                <a:extLst/>
              </a:blip>
              <a:stretch>
                <a:fillRect/>
              </a:stretch>
            </p:blipFill>
            <p:spPr>
              <a:xfrm>
                <a:off x="3500442" y="-1"/>
                <a:ext cx="220666" cy="18415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1644" name="Freeform 1004"/>
              <p:cNvSpPr/>
              <p:nvPr/>
            </p:nvSpPr>
            <p:spPr>
              <a:xfrm>
                <a:off x="3663954" y="119061"/>
                <a:ext cx="111128" cy="1809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43" y="20463"/>
                    </a:moveTo>
                    <a:lnTo>
                      <a:pt x="1543" y="4926"/>
                    </a:lnTo>
                    <a:lnTo>
                      <a:pt x="2469" y="3411"/>
                    </a:lnTo>
                    <a:lnTo>
                      <a:pt x="4937" y="1895"/>
                    </a:lnTo>
                    <a:lnTo>
                      <a:pt x="7097" y="947"/>
                    </a:lnTo>
                    <a:lnTo>
                      <a:pt x="11109" y="379"/>
                    </a:lnTo>
                    <a:lnTo>
                      <a:pt x="14503" y="947"/>
                    </a:lnTo>
                    <a:lnTo>
                      <a:pt x="17589" y="1895"/>
                    </a:lnTo>
                    <a:lnTo>
                      <a:pt x="20057" y="3411"/>
                    </a:lnTo>
                    <a:lnTo>
                      <a:pt x="20057" y="20463"/>
                    </a:lnTo>
                    <a:lnTo>
                      <a:pt x="20674" y="21600"/>
                    </a:lnTo>
                    <a:lnTo>
                      <a:pt x="21600" y="20463"/>
                    </a:lnTo>
                    <a:lnTo>
                      <a:pt x="21600" y="4926"/>
                    </a:lnTo>
                    <a:lnTo>
                      <a:pt x="20674" y="2463"/>
                    </a:lnTo>
                    <a:lnTo>
                      <a:pt x="18206" y="947"/>
                    </a:lnTo>
                    <a:lnTo>
                      <a:pt x="15120" y="0"/>
                    </a:lnTo>
                    <a:lnTo>
                      <a:pt x="7097" y="0"/>
                    </a:lnTo>
                    <a:lnTo>
                      <a:pt x="4011" y="947"/>
                    </a:lnTo>
                    <a:lnTo>
                      <a:pt x="1543" y="2463"/>
                    </a:lnTo>
                    <a:lnTo>
                      <a:pt x="0" y="4926"/>
                    </a:lnTo>
                    <a:lnTo>
                      <a:pt x="0" y="20463"/>
                    </a:lnTo>
                    <a:lnTo>
                      <a:pt x="926" y="21600"/>
                    </a:lnTo>
                    <a:lnTo>
                      <a:pt x="1543" y="20463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645" name="Freeform 1006"/>
              <p:cNvSpPr/>
              <p:nvPr/>
            </p:nvSpPr>
            <p:spPr>
              <a:xfrm>
                <a:off x="3715548" y="119061"/>
                <a:ext cx="12703" cy="1809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379"/>
                    </a:moveTo>
                    <a:lnTo>
                      <a:pt x="0" y="20463"/>
                    </a:lnTo>
                    <a:lnTo>
                      <a:pt x="8640" y="21600"/>
                    </a:lnTo>
                    <a:lnTo>
                      <a:pt x="21600" y="20463"/>
                    </a:lnTo>
                    <a:lnTo>
                      <a:pt x="21600" y="379"/>
                    </a:lnTo>
                    <a:lnTo>
                      <a:pt x="8640" y="0"/>
                    </a:lnTo>
                    <a:lnTo>
                      <a:pt x="0" y="379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646" name="Freeform 1008"/>
              <p:cNvSpPr/>
              <p:nvPr/>
            </p:nvSpPr>
            <p:spPr>
              <a:xfrm>
                <a:off x="3679829" y="140493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354" y="21600"/>
                    </a:lnTo>
                    <a:lnTo>
                      <a:pt x="21600" y="12960"/>
                    </a:lnTo>
                    <a:lnTo>
                      <a:pt x="20354" y="0"/>
                    </a:lnTo>
                    <a:lnTo>
                      <a:pt x="1246" y="0"/>
                    </a:lnTo>
                    <a:lnTo>
                      <a:pt x="0" y="1296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647" name="Freeform 1011"/>
              <p:cNvSpPr/>
              <p:nvPr/>
            </p:nvSpPr>
            <p:spPr>
              <a:xfrm>
                <a:off x="3679829" y="157955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354" y="21600"/>
                    </a:lnTo>
                    <a:lnTo>
                      <a:pt x="21600" y="8640"/>
                    </a:lnTo>
                    <a:lnTo>
                      <a:pt x="20354" y="0"/>
                    </a:ln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648" name="Freeform 1013"/>
              <p:cNvSpPr/>
              <p:nvPr/>
            </p:nvSpPr>
            <p:spPr>
              <a:xfrm>
                <a:off x="3679829" y="178593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354" y="21600"/>
                    </a:lnTo>
                    <a:lnTo>
                      <a:pt x="21600" y="8640"/>
                    </a:lnTo>
                    <a:lnTo>
                      <a:pt x="20354" y="0"/>
                    </a:ln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649" name="Freeform 1015"/>
              <p:cNvSpPr/>
              <p:nvPr/>
            </p:nvSpPr>
            <p:spPr>
              <a:xfrm>
                <a:off x="3679829" y="219074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354" y="21600"/>
                    </a:lnTo>
                    <a:lnTo>
                      <a:pt x="21600" y="10800"/>
                    </a:lnTo>
                    <a:lnTo>
                      <a:pt x="20354" y="0"/>
                    </a:lnTo>
                    <a:lnTo>
                      <a:pt x="1246" y="0"/>
                    </a:lnTo>
                    <a:lnTo>
                      <a:pt x="0" y="1080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650" name="Freeform 1017"/>
              <p:cNvSpPr/>
              <p:nvPr/>
            </p:nvSpPr>
            <p:spPr>
              <a:xfrm>
                <a:off x="3679829" y="198437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354" y="21600"/>
                    </a:lnTo>
                    <a:lnTo>
                      <a:pt x="21600" y="10800"/>
                    </a:lnTo>
                    <a:lnTo>
                      <a:pt x="20354" y="0"/>
                    </a:lnTo>
                    <a:lnTo>
                      <a:pt x="1246" y="0"/>
                    </a:lnTo>
                    <a:lnTo>
                      <a:pt x="0" y="1080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651" name="Freeform 1019"/>
              <p:cNvSpPr/>
              <p:nvPr/>
            </p:nvSpPr>
            <p:spPr>
              <a:xfrm>
                <a:off x="3679829" y="239712"/>
                <a:ext cx="82553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354" y="21600"/>
                    </a:lnTo>
                    <a:lnTo>
                      <a:pt x="21600" y="10800"/>
                    </a:lnTo>
                    <a:lnTo>
                      <a:pt x="20354" y="0"/>
                    </a:lnTo>
                    <a:lnTo>
                      <a:pt x="1246" y="0"/>
                    </a:lnTo>
                    <a:lnTo>
                      <a:pt x="0" y="1080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652" name="Freeform 1021"/>
              <p:cNvSpPr/>
              <p:nvPr/>
            </p:nvSpPr>
            <p:spPr>
              <a:xfrm>
                <a:off x="3679829" y="259556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354" y="21600"/>
                    </a:lnTo>
                    <a:lnTo>
                      <a:pt x="21600" y="12960"/>
                    </a:lnTo>
                    <a:lnTo>
                      <a:pt x="20354" y="0"/>
                    </a:lnTo>
                    <a:lnTo>
                      <a:pt x="1246" y="0"/>
                    </a:lnTo>
                    <a:lnTo>
                      <a:pt x="0" y="1296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653" name="Freeform 1023"/>
              <p:cNvSpPr/>
              <p:nvPr/>
            </p:nvSpPr>
            <p:spPr>
              <a:xfrm>
                <a:off x="3679829" y="277019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354" y="21600"/>
                    </a:lnTo>
                    <a:lnTo>
                      <a:pt x="21600" y="8640"/>
                    </a:lnTo>
                    <a:lnTo>
                      <a:pt x="20354" y="0"/>
                    </a:ln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pic>
            <p:nvPicPr>
              <p:cNvPr id="1654" name="Picture 1025" descr="Picture 1025"/>
              <p:cNvPicPr>
                <a:picLocks noChangeAspect="1"/>
              </p:cNvPicPr>
              <p:nvPr/>
            </p:nvPicPr>
            <p:blipFill>
              <a:blip r:embed="rId35">
                <a:extLst/>
              </a:blip>
              <a:stretch>
                <a:fillRect/>
              </a:stretch>
            </p:blipFill>
            <p:spPr>
              <a:xfrm>
                <a:off x="3609979" y="-1"/>
                <a:ext cx="222253" cy="18415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1655" name="Freeform 1026"/>
              <p:cNvSpPr/>
              <p:nvPr/>
            </p:nvSpPr>
            <p:spPr>
              <a:xfrm>
                <a:off x="3775079" y="119061"/>
                <a:ext cx="111128" cy="1809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43" y="20463"/>
                    </a:moveTo>
                    <a:lnTo>
                      <a:pt x="1543" y="4926"/>
                    </a:lnTo>
                    <a:lnTo>
                      <a:pt x="2469" y="3411"/>
                    </a:lnTo>
                    <a:lnTo>
                      <a:pt x="4011" y="1895"/>
                    </a:lnTo>
                    <a:lnTo>
                      <a:pt x="7097" y="947"/>
                    </a:lnTo>
                    <a:lnTo>
                      <a:pt x="11109" y="379"/>
                    </a:lnTo>
                    <a:lnTo>
                      <a:pt x="14194" y="947"/>
                    </a:lnTo>
                    <a:lnTo>
                      <a:pt x="17589" y="1895"/>
                    </a:lnTo>
                    <a:lnTo>
                      <a:pt x="19131" y="3411"/>
                    </a:lnTo>
                    <a:lnTo>
                      <a:pt x="20057" y="4926"/>
                    </a:lnTo>
                    <a:lnTo>
                      <a:pt x="20057" y="20463"/>
                    </a:lnTo>
                    <a:lnTo>
                      <a:pt x="20674" y="21600"/>
                    </a:lnTo>
                    <a:lnTo>
                      <a:pt x="21600" y="20463"/>
                    </a:lnTo>
                    <a:lnTo>
                      <a:pt x="21600" y="4926"/>
                    </a:lnTo>
                    <a:lnTo>
                      <a:pt x="20674" y="2463"/>
                    </a:lnTo>
                    <a:lnTo>
                      <a:pt x="18206" y="947"/>
                    </a:lnTo>
                    <a:lnTo>
                      <a:pt x="15120" y="0"/>
                    </a:lnTo>
                    <a:lnTo>
                      <a:pt x="6480" y="0"/>
                    </a:lnTo>
                    <a:lnTo>
                      <a:pt x="3086" y="947"/>
                    </a:lnTo>
                    <a:lnTo>
                      <a:pt x="617" y="2463"/>
                    </a:lnTo>
                    <a:lnTo>
                      <a:pt x="0" y="4926"/>
                    </a:lnTo>
                    <a:lnTo>
                      <a:pt x="0" y="20463"/>
                    </a:lnTo>
                    <a:lnTo>
                      <a:pt x="617" y="21600"/>
                    </a:lnTo>
                    <a:lnTo>
                      <a:pt x="1543" y="20463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656" name="Freeform 1028"/>
              <p:cNvSpPr/>
              <p:nvPr/>
            </p:nvSpPr>
            <p:spPr>
              <a:xfrm>
                <a:off x="3825880" y="119061"/>
                <a:ext cx="12703" cy="1809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379"/>
                    </a:moveTo>
                    <a:lnTo>
                      <a:pt x="0" y="20463"/>
                    </a:lnTo>
                    <a:lnTo>
                      <a:pt x="10800" y="21600"/>
                    </a:lnTo>
                    <a:lnTo>
                      <a:pt x="21600" y="20463"/>
                    </a:lnTo>
                    <a:lnTo>
                      <a:pt x="21600" y="379"/>
                    </a:lnTo>
                    <a:lnTo>
                      <a:pt x="10800" y="0"/>
                    </a:lnTo>
                    <a:lnTo>
                      <a:pt x="0" y="379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657" name="Freeform 1030"/>
              <p:cNvSpPr/>
              <p:nvPr/>
            </p:nvSpPr>
            <p:spPr>
              <a:xfrm>
                <a:off x="3787779" y="140493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1296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1296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658" name="Freeform 1032"/>
              <p:cNvSpPr/>
              <p:nvPr/>
            </p:nvSpPr>
            <p:spPr>
              <a:xfrm>
                <a:off x="3787779" y="157955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659" name="Freeform 1034"/>
              <p:cNvSpPr/>
              <p:nvPr/>
            </p:nvSpPr>
            <p:spPr>
              <a:xfrm>
                <a:off x="3787779" y="178593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660" name="Freeform 1036"/>
              <p:cNvSpPr/>
              <p:nvPr/>
            </p:nvSpPr>
            <p:spPr>
              <a:xfrm>
                <a:off x="3787779" y="219074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1080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1080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661" name="Freeform 1038"/>
              <p:cNvSpPr/>
              <p:nvPr/>
            </p:nvSpPr>
            <p:spPr>
              <a:xfrm>
                <a:off x="3787779" y="198437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1080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1080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662" name="Freeform 1040"/>
              <p:cNvSpPr/>
              <p:nvPr/>
            </p:nvSpPr>
            <p:spPr>
              <a:xfrm>
                <a:off x="3787779" y="239712"/>
                <a:ext cx="85728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1080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1080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663" name="Freeform 1042"/>
              <p:cNvSpPr/>
              <p:nvPr/>
            </p:nvSpPr>
            <p:spPr>
              <a:xfrm>
                <a:off x="3787779" y="259556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1296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1296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664" name="Freeform 1044"/>
              <p:cNvSpPr/>
              <p:nvPr/>
            </p:nvSpPr>
            <p:spPr>
              <a:xfrm>
                <a:off x="3787779" y="277019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pic>
            <p:nvPicPr>
              <p:cNvPr id="1665" name="Picture 1046" descr="Picture 1046"/>
              <p:cNvPicPr>
                <a:picLocks noChangeAspect="1"/>
              </p:cNvPicPr>
              <p:nvPr/>
            </p:nvPicPr>
            <p:blipFill>
              <a:blip r:embed="rId36">
                <a:extLst/>
              </a:blip>
              <a:stretch>
                <a:fillRect/>
              </a:stretch>
            </p:blipFill>
            <p:spPr>
              <a:xfrm>
                <a:off x="3721104" y="-1"/>
                <a:ext cx="209553" cy="18415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1666" name="Freeform 1047"/>
              <p:cNvSpPr/>
              <p:nvPr/>
            </p:nvSpPr>
            <p:spPr>
              <a:xfrm>
                <a:off x="3886204" y="119061"/>
                <a:ext cx="111128" cy="1809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43" y="20463"/>
                    </a:moveTo>
                    <a:lnTo>
                      <a:pt x="1543" y="4926"/>
                    </a:lnTo>
                    <a:lnTo>
                      <a:pt x="2160" y="3411"/>
                    </a:lnTo>
                    <a:lnTo>
                      <a:pt x="4011" y="1895"/>
                    </a:lnTo>
                    <a:lnTo>
                      <a:pt x="7097" y="947"/>
                    </a:lnTo>
                    <a:lnTo>
                      <a:pt x="10183" y="379"/>
                    </a:lnTo>
                    <a:lnTo>
                      <a:pt x="14194" y="947"/>
                    </a:lnTo>
                    <a:lnTo>
                      <a:pt x="16663" y="1895"/>
                    </a:lnTo>
                    <a:lnTo>
                      <a:pt x="19131" y="3411"/>
                    </a:lnTo>
                    <a:lnTo>
                      <a:pt x="19749" y="4926"/>
                    </a:lnTo>
                    <a:lnTo>
                      <a:pt x="19749" y="20463"/>
                    </a:lnTo>
                    <a:lnTo>
                      <a:pt x="20674" y="21600"/>
                    </a:lnTo>
                    <a:lnTo>
                      <a:pt x="21600" y="20463"/>
                    </a:lnTo>
                    <a:lnTo>
                      <a:pt x="21600" y="4926"/>
                    </a:lnTo>
                    <a:lnTo>
                      <a:pt x="20674" y="2463"/>
                    </a:lnTo>
                    <a:lnTo>
                      <a:pt x="18206" y="947"/>
                    </a:lnTo>
                    <a:lnTo>
                      <a:pt x="14194" y="0"/>
                    </a:lnTo>
                    <a:lnTo>
                      <a:pt x="6171" y="0"/>
                    </a:lnTo>
                    <a:lnTo>
                      <a:pt x="3086" y="947"/>
                    </a:lnTo>
                    <a:lnTo>
                      <a:pt x="617" y="2463"/>
                    </a:lnTo>
                    <a:lnTo>
                      <a:pt x="0" y="4926"/>
                    </a:lnTo>
                    <a:lnTo>
                      <a:pt x="0" y="20463"/>
                    </a:lnTo>
                    <a:lnTo>
                      <a:pt x="617" y="21600"/>
                    </a:lnTo>
                    <a:lnTo>
                      <a:pt x="1543" y="20463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667" name="Freeform 1049"/>
              <p:cNvSpPr/>
              <p:nvPr/>
            </p:nvSpPr>
            <p:spPr>
              <a:xfrm>
                <a:off x="3933036" y="119061"/>
                <a:ext cx="12703" cy="1809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379"/>
                    </a:moveTo>
                    <a:lnTo>
                      <a:pt x="0" y="20463"/>
                    </a:lnTo>
                    <a:lnTo>
                      <a:pt x="8640" y="21600"/>
                    </a:lnTo>
                    <a:lnTo>
                      <a:pt x="21600" y="20463"/>
                    </a:lnTo>
                    <a:lnTo>
                      <a:pt x="21600" y="379"/>
                    </a:lnTo>
                    <a:lnTo>
                      <a:pt x="8640" y="0"/>
                    </a:lnTo>
                    <a:lnTo>
                      <a:pt x="0" y="379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668" name="Freeform 1051"/>
              <p:cNvSpPr/>
              <p:nvPr/>
            </p:nvSpPr>
            <p:spPr>
              <a:xfrm>
                <a:off x="3897317" y="140493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769" y="21600"/>
                    </a:lnTo>
                    <a:lnTo>
                      <a:pt x="21600" y="12960"/>
                    </a:lnTo>
                    <a:lnTo>
                      <a:pt x="20769" y="0"/>
                    </a:lnTo>
                    <a:lnTo>
                      <a:pt x="1246" y="0"/>
                    </a:lnTo>
                    <a:lnTo>
                      <a:pt x="0" y="1296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669" name="Freeform 1053"/>
              <p:cNvSpPr/>
              <p:nvPr/>
            </p:nvSpPr>
            <p:spPr>
              <a:xfrm>
                <a:off x="3897317" y="157955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769" y="21600"/>
                    </a:lnTo>
                    <a:lnTo>
                      <a:pt x="21600" y="8640"/>
                    </a:lnTo>
                    <a:lnTo>
                      <a:pt x="20769" y="0"/>
                    </a:ln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670" name="Freeform 1055"/>
              <p:cNvSpPr/>
              <p:nvPr/>
            </p:nvSpPr>
            <p:spPr>
              <a:xfrm>
                <a:off x="3897317" y="178593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769" y="21600"/>
                    </a:lnTo>
                    <a:lnTo>
                      <a:pt x="21600" y="8640"/>
                    </a:lnTo>
                    <a:lnTo>
                      <a:pt x="20769" y="0"/>
                    </a:ln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671" name="Freeform 1057"/>
              <p:cNvSpPr/>
              <p:nvPr/>
            </p:nvSpPr>
            <p:spPr>
              <a:xfrm>
                <a:off x="3897317" y="219074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769" y="21600"/>
                    </a:lnTo>
                    <a:lnTo>
                      <a:pt x="21600" y="10800"/>
                    </a:lnTo>
                    <a:lnTo>
                      <a:pt x="20769" y="0"/>
                    </a:lnTo>
                    <a:lnTo>
                      <a:pt x="1246" y="0"/>
                    </a:lnTo>
                    <a:lnTo>
                      <a:pt x="0" y="1080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672" name="Freeform 1059"/>
              <p:cNvSpPr/>
              <p:nvPr/>
            </p:nvSpPr>
            <p:spPr>
              <a:xfrm>
                <a:off x="3897317" y="198437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769" y="21600"/>
                    </a:lnTo>
                    <a:lnTo>
                      <a:pt x="21600" y="10800"/>
                    </a:lnTo>
                    <a:lnTo>
                      <a:pt x="20769" y="0"/>
                    </a:lnTo>
                    <a:lnTo>
                      <a:pt x="1246" y="0"/>
                    </a:lnTo>
                    <a:lnTo>
                      <a:pt x="0" y="1080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673" name="Freeform 1061"/>
              <p:cNvSpPr/>
              <p:nvPr/>
            </p:nvSpPr>
            <p:spPr>
              <a:xfrm>
                <a:off x="3897317" y="239712"/>
                <a:ext cx="82553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769" y="21600"/>
                    </a:lnTo>
                    <a:lnTo>
                      <a:pt x="21600" y="10800"/>
                    </a:lnTo>
                    <a:lnTo>
                      <a:pt x="20769" y="0"/>
                    </a:lnTo>
                    <a:lnTo>
                      <a:pt x="1246" y="0"/>
                    </a:lnTo>
                    <a:lnTo>
                      <a:pt x="0" y="1080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674" name="Freeform 1063"/>
              <p:cNvSpPr/>
              <p:nvPr/>
            </p:nvSpPr>
            <p:spPr>
              <a:xfrm>
                <a:off x="3897317" y="259556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769" y="21600"/>
                    </a:lnTo>
                    <a:lnTo>
                      <a:pt x="21600" y="12960"/>
                    </a:lnTo>
                    <a:lnTo>
                      <a:pt x="20769" y="0"/>
                    </a:lnTo>
                    <a:lnTo>
                      <a:pt x="1246" y="0"/>
                    </a:lnTo>
                    <a:lnTo>
                      <a:pt x="0" y="1296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675" name="Freeform 1065"/>
              <p:cNvSpPr/>
              <p:nvPr/>
            </p:nvSpPr>
            <p:spPr>
              <a:xfrm>
                <a:off x="3897317" y="277019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769" y="21600"/>
                    </a:lnTo>
                    <a:lnTo>
                      <a:pt x="21600" y="8640"/>
                    </a:lnTo>
                    <a:lnTo>
                      <a:pt x="20769" y="0"/>
                    </a:ln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pic>
            <p:nvPicPr>
              <p:cNvPr id="1676" name="Picture 1067" descr="Picture 1067"/>
              <p:cNvPicPr>
                <a:picLocks noChangeAspect="1"/>
              </p:cNvPicPr>
              <p:nvPr/>
            </p:nvPicPr>
            <p:blipFill>
              <a:blip r:embed="rId37">
                <a:extLst/>
              </a:blip>
              <a:stretch>
                <a:fillRect/>
              </a:stretch>
            </p:blipFill>
            <p:spPr>
              <a:xfrm>
                <a:off x="3827467" y="-1"/>
                <a:ext cx="222253" cy="18415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1677" name="Freeform 1068"/>
              <p:cNvSpPr/>
              <p:nvPr/>
            </p:nvSpPr>
            <p:spPr>
              <a:xfrm>
                <a:off x="3992567" y="119061"/>
                <a:ext cx="111128" cy="1809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43" y="20463"/>
                    </a:moveTo>
                    <a:lnTo>
                      <a:pt x="1543" y="4926"/>
                    </a:lnTo>
                    <a:lnTo>
                      <a:pt x="2469" y="3411"/>
                    </a:lnTo>
                    <a:lnTo>
                      <a:pt x="4629" y="1895"/>
                    </a:lnTo>
                    <a:lnTo>
                      <a:pt x="7097" y="947"/>
                    </a:lnTo>
                    <a:lnTo>
                      <a:pt x="11109" y="379"/>
                    </a:lnTo>
                    <a:lnTo>
                      <a:pt x="14503" y="947"/>
                    </a:lnTo>
                    <a:lnTo>
                      <a:pt x="17589" y="1895"/>
                    </a:lnTo>
                    <a:lnTo>
                      <a:pt x="20057" y="3411"/>
                    </a:lnTo>
                    <a:lnTo>
                      <a:pt x="20057" y="20463"/>
                    </a:lnTo>
                    <a:lnTo>
                      <a:pt x="20674" y="21600"/>
                    </a:lnTo>
                    <a:lnTo>
                      <a:pt x="21600" y="20463"/>
                    </a:lnTo>
                    <a:lnTo>
                      <a:pt x="21600" y="4926"/>
                    </a:lnTo>
                    <a:lnTo>
                      <a:pt x="20674" y="2463"/>
                    </a:lnTo>
                    <a:lnTo>
                      <a:pt x="18206" y="947"/>
                    </a:lnTo>
                    <a:lnTo>
                      <a:pt x="15120" y="0"/>
                    </a:lnTo>
                    <a:lnTo>
                      <a:pt x="7097" y="0"/>
                    </a:lnTo>
                    <a:lnTo>
                      <a:pt x="4011" y="947"/>
                    </a:lnTo>
                    <a:lnTo>
                      <a:pt x="1543" y="2463"/>
                    </a:lnTo>
                    <a:lnTo>
                      <a:pt x="0" y="4926"/>
                    </a:lnTo>
                    <a:lnTo>
                      <a:pt x="0" y="20463"/>
                    </a:lnTo>
                    <a:lnTo>
                      <a:pt x="926" y="21600"/>
                    </a:lnTo>
                    <a:lnTo>
                      <a:pt x="1543" y="20463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678" name="Freeform 1070"/>
              <p:cNvSpPr/>
              <p:nvPr/>
            </p:nvSpPr>
            <p:spPr>
              <a:xfrm>
                <a:off x="4044161" y="119061"/>
                <a:ext cx="12703" cy="1809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379"/>
                    </a:moveTo>
                    <a:lnTo>
                      <a:pt x="0" y="20463"/>
                    </a:lnTo>
                    <a:lnTo>
                      <a:pt x="8640" y="21600"/>
                    </a:lnTo>
                    <a:lnTo>
                      <a:pt x="21600" y="20463"/>
                    </a:lnTo>
                    <a:lnTo>
                      <a:pt x="21600" y="379"/>
                    </a:lnTo>
                    <a:lnTo>
                      <a:pt x="8640" y="0"/>
                    </a:lnTo>
                    <a:lnTo>
                      <a:pt x="0" y="379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679" name="Freeform 1072"/>
              <p:cNvSpPr/>
              <p:nvPr/>
            </p:nvSpPr>
            <p:spPr>
              <a:xfrm>
                <a:off x="4008442" y="140493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354" y="21600"/>
                    </a:lnTo>
                    <a:lnTo>
                      <a:pt x="21600" y="12960"/>
                    </a:lnTo>
                    <a:lnTo>
                      <a:pt x="20354" y="0"/>
                    </a:lnTo>
                    <a:lnTo>
                      <a:pt x="1246" y="0"/>
                    </a:lnTo>
                    <a:lnTo>
                      <a:pt x="0" y="1296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680" name="Freeform 1074"/>
              <p:cNvSpPr/>
              <p:nvPr/>
            </p:nvSpPr>
            <p:spPr>
              <a:xfrm>
                <a:off x="4008442" y="157955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354" y="21600"/>
                    </a:lnTo>
                    <a:lnTo>
                      <a:pt x="21600" y="8640"/>
                    </a:lnTo>
                    <a:lnTo>
                      <a:pt x="20354" y="0"/>
                    </a:ln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681" name="Freeform 1076"/>
              <p:cNvSpPr/>
              <p:nvPr/>
            </p:nvSpPr>
            <p:spPr>
              <a:xfrm>
                <a:off x="4008442" y="178593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354" y="21600"/>
                    </a:lnTo>
                    <a:lnTo>
                      <a:pt x="21600" y="8640"/>
                    </a:lnTo>
                    <a:lnTo>
                      <a:pt x="20354" y="0"/>
                    </a:ln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682" name="Freeform 1078"/>
              <p:cNvSpPr/>
              <p:nvPr/>
            </p:nvSpPr>
            <p:spPr>
              <a:xfrm>
                <a:off x="4008442" y="219074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354" y="21600"/>
                    </a:lnTo>
                    <a:lnTo>
                      <a:pt x="21600" y="10800"/>
                    </a:lnTo>
                    <a:lnTo>
                      <a:pt x="20354" y="0"/>
                    </a:lnTo>
                    <a:lnTo>
                      <a:pt x="1246" y="0"/>
                    </a:lnTo>
                    <a:lnTo>
                      <a:pt x="0" y="1080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683" name="Freeform 1080"/>
              <p:cNvSpPr/>
              <p:nvPr/>
            </p:nvSpPr>
            <p:spPr>
              <a:xfrm>
                <a:off x="4008442" y="198437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354" y="21600"/>
                    </a:lnTo>
                    <a:lnTo>
                      <a:pt x="21600" y="10800"/>
                    </a:lnTo>
                    <a:lnTo>
                      <a:pt x="20354" y="0"/>
                    </a:lnTo>
                    <a:lnTo>
                      <a:pt x="1246" y="0"/>
                    </a:lnTo>
                    <a:lnTo>
                      <a:pt x="0" y="1080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684" name="Freeform 1082"/>
              <p:cNvSpPr/>
              <p:nvPr/>
            </p:nvSpPr>
            <p:spPr>
              <a:xfrm>
                <a:off x="4008442" y="239712"/>
                <a:ext cx="82553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354" y="21600"/>
                    </a:lnTo>
                    <a:lnTo>
                      <a:pt x="21600" y="10800"/>
                    </a:lnTo>
                    <a:lnTo>
                      <a:pt x="20354" y="0"/>
                    </a:lnTo>
                    <a:lnTo>
                      <a:pt x="1246" y="0"/>
                    </a:lnTo>
                    <a:lnTo>
                      <a:pt x="0" y="1080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685" name="Freeform 1084"/>
              <p:cNvSpPr/>
              <p:nvPr/>
            </p:nvSpPr>
            <p:spPr>
              <a:xfrm>
                <a:off x="4008442" y="259556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354" y="21600"/>
                    </a:lnTo>
                    <a:lnTo>
                      <a:pt x="21600" y="12960"/>
                    </a:lnTo>
                    <a:lnTo>
                      <a:pt x="20354" y="0"/>
                    </a:lnTo>
                    <a:lnTo>
                      <a:pt x="1246" y="0"/>
                    </a:lnTo>
                    <a:lnTo>
                      <a:pt x="0" y="1296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686" name="Freeform 1086"/>
              <p:cNvSpPr/>
              <p:nvPr/>
            </p:nvSpPr>
            <p:spPr>
              <a:xfrm>
                <a:off x="4008442" y="277019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354" y="21600"/>
                    </a:lnTo>
                    <a:lnTo>
                      <a:pt x="21600" y="8640"/>
                    </a:lnTo>
                    <a:lnTo>
                      <a:pt x="20354" y="0"/>
                    </a:ln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pic>
            <p:nvPicPr>
              <p:cNvPr id="1687" name="Picture 1088" descr="Picture 1088"/>
              <p:cNvPicPr>
                <a:picLocks noChangeAspect="1"/>
              </p:cNvPicPr>
              <p:nvPr/>
            </p:nvPicPr>
            <p:blipFill>
              <a:blip r:embed="rId38">
                <a:extLst/>
              </a:blip>
              <a:stretch>
                <a:fillRect/>
              </a:stretch>
            </p:blipFill>
            <p:spPr>
              <a:xfrm>
                <a:off x="3938592" y="-1"/>
                <a:ext cx="222253" cy="18415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1688" name="Freeform 1089"/>
              <p:cNvSpPr/>
              <p:nvPr/>
            </p:nvSpPr>
            <p:spPr>
              <a:xfrm>
                <a:off x="4103692" y="119061"/>
                <a:ext cx="111128" cy="1809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43" y="20463"/>
                    </a:moveTo>
                    <a:lnTo>
                      <a:pt x="1543" y="4926"/>
                    </a:lnTo>
                    <a:lnTo>
                      <a:pt x="2469" y="3411"/>
                    </a:lnTo>
                    <a:lnTo>
                      <a:pt x="4011" y="1895"/>
                    </a:lnTo>
                    <a:lnTo>
                      <a:pt x="7097" y="947"/>
                    </a:lnTo>
                    <a:lnTo>
                      <a:pt x="11109" y="379"/>
                    </a:lnTo>
                    <a:lnTo>
                      <a:pt x="14194" y="947"/>
                    </a:lnTo>
                    <a:lnTo>
                      <a:pt x="17589" y="1895"/>
                    </a:lnTo>
                    <a:lnTo>
                      <a:pt x="19131" y="3411"/>
                    </a:lnTo>
                    <a:lnTo>
                      <a:pt x="19749" y="4926"/>
                    </a:lnTo>
                    <a:lnTo>
                      <a:pt x="19749" y="20463"/>
                    </a:lnTo>
                    <a:lnTo>
                      <a:pt x="20674" y="21600"/>
                    </a:lnTo>
                    <a:lnTo>
                      <a:pt x="21600" y="20463"/>
                    </a:lnTo>
                    <a:lnTo>
                      <a:pt x="21600" y="4926"/>
                    </a:lnTo>
                    <a:lnTo>
                      <a:pt x="20674" y="2463"/>
                    </a:lnTo>
                    <a:lnTo>
                      <a:pt x="18206" y="947"/>
                    </a:lnTo>
                    <a:lnTo>
                      <a:pt x="15120" y="0"/>
                    </a:lnTo>
                    <a:lnTo>
                      <a:pt x="6480" y="0"/>
                    </a:lnTo>
                    <a:lnTo>
                      <a:pt x="3086" y="947"/>
                    </a:lnTo>
                    <a:lnTo>
                      <a:pt x="617" y="2463"/>
                    </a:lnTo>
                    <a:lnTo>
                      <a:pt x="0" y="4926"/>
                    </a:lnTo>
                    <a:lnTo>
                      <a:pt x="0" y="20463"/>
                    </a:lnTo>
                    <a:lnTo>
                      <a:pt x="617" y="21600"/>
                    </a:lnTo>
                    <a:lnTo>
                      <a:pt x="1543" y="20463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689" name="Freeform 1091"/>
              <p:cNvSpPr/>
              <p:nvPr/>
            </p:nvSpPr>
            <p:spPr>
              <a:xfrm>
                <a:off x="4154492" y="119061"/>
                <a:ext cx="12703" cy="1809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379"/>
                    </a:moveTo>
                    <a:lnTo>
                      <a:pt x="0" y="20463"/>
                    </a:lnTo>
                    <a:lnTo>
                      <a:pt x="10800" y="21600"/>
                    </a:lnTo>
                    <a:lnTo>
                      <a:pt x="21600" y="20463"/>
                    </a:lnTo>
                    <a:lnTo>
                      <a:pt x="21600" y="379"/>
                    </a:lnTo>
                    <a:lnTo>
                      <a:pt x="10800" y="0"/>
                    </a:lnTo>
                    <a:lnTo>
                      <a:pt x="0" y="379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690" name="Freeform 1093"/>
              <p:cNvSpPr/>
              <p:nvPr/>
            </p:nvSpPr>
            <p:spPr>
              <a:xfrm>
                <a:off x="4116392" y="140493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1296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1296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691" name="Freeform 1095"/>
              <p:cNvSpPr/>
              <p:nvPr/>
            </p:nvSpPr>
            <p:spPr>
              <a:xfrm>
                <a:off x="4116392" y="157955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692" name="Freeform 1097"/>
              <p:cNvSpPr/>
              <p:nvPr/>
            </p:nvSpPr>
            <p:spPr>
              <a:xfrm>
                <a:off x="4116392" y="178593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693" name="Freeform 1099"/>
              <p:cNvSpPr/>
              <p:nvPr/>
            </p:nvSpPr>
            <p:spPr>
              <a:xfrm>
                <a:off x="4116392" y="219074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1080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1080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694" name="Freeform 1101"/>
              <p:cNvSpPr/>
              <p:nvPr/>
            </p:nvSpPr>
            <p:spPr>
              <a:xfrm>
                <a:off x="4116392" y="198437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1080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1080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695" name="Freeform 1103"/>
              <p:cNvSpPr/>
              <p:nvPr/>
            </p:nvSpPr>
            <p:spPr>
              <a:xfrm>
                <a:off x="4116392" y="239712"/>
                <a:ext cx="85728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1080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1080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696" name="Freeform 1105"/>
              <p:cNvSpPr/>
              <p:nvPr/>
            </p:nvSpPr>
            <p:spPr>
              <a:xfrm>
                <a:off x="4116392" y="259556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1296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1296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697" name="Freeform 1107"/>
              <p:cNvSpPr/>
              <p:nvPr/>
            </p:nvSpPr>
            <p:spPr>
              <a:xfrm>
                <a:off x="4116392" y="277019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pic>
            <p:nvPicPr>
              <p:cNvPr id="1698" name="Picture 1109" descr="Picture 1109"/>
              <p:cNvPicPr>
                <a:picLocks noChangeAspect="1"/>
              </p:cNvPicPr>
              <p:nvPr/>
            </p:nvPicPr>
            <p:blipFill>
              <a:blip r:embed="rId39">
                <a:extLst/>
              </a:blip>
              <a:stretch>
                <a:fillRect/>
              </a:stretch>
            </p:blipFill>
            <p:spPr>
              <a:xfrm>
                <a:off x="4049717" y="-1"/>
                <a:ext cx="222253" cy="18415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1699" name="Freeform 1110"/>
              <p:cNvSpPr/>
              <p:nvPr/>
            </p:nvSpPr>
            <p:spPr>
              <a:xfrm>
                <a:off x="4214817" y="119061"/>
                <a:ext cx="111128" cy="1809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43" y="20463"/>
                    </a:moveTo>
                    <a:lnTo>
                      <a:pt x="1543" y="4926"/>
                    </a:lnTo>
                    <a:lnTo>
                      <a:pt x="2160" y="3411"/>
                    </a:lnTo>
                    <a:lnTo>
                      <a:pt x="4011" y="1895"/>
                    </a:lnTo>
                    <a:lnTo>
                      <a:pt x="7097" y="947"/>
                    </a:lnTo>
                    <a:lnTo>
                      <a:pt x="10183" y="379"/>
                    </a:lnTo>
                    <a:lnTo>
                      <a:pt x="14194" y="947"/>
                    </a:lnTo>
                    <a:lnTo>
                      <a:pt x="16663" y="1895"/>
                    </a:lnTo>
                    <a:lnTo>
                      <a:pt x="19131" y="3411"/>
                    </a:lnTo>
                    <a:lnTo>
                      <a:pt x="19749" y="4926"/>
                    </a:lnTo>
                    <a:lnTo>
                      <a:pt x="19749" y="20463"/>
                    </a:lnTo>
                    <a:lnTo>
                      <a:pt x="20674" y="21600"/>
                    </a:lnTo>
                    <a:lnTo>
                      <a:pt x="21600" y="20463"/>
                    </a:lnTo>
                    <a:lnTo>
                      <a:pt x="21600" y="4926"/>
                    </a:lnTo>
                    <a:lnTo>
                      <a:pt x="20674" y="2463"/>
                    </a:lnTo>
                    <a:lnTo>
                      <a:pt x="18206" y="947"/>
                    </a:lnTo>
                    <a:lnTo>
                      <a:pt x="14194" y="0"/>
                    </a:lnTo>
                    <a:lnTo>
                      <a:pt x="6171" y="0"/>
                    </a:lnTo>
                    <a:lnTo>
                      <a:pt x="3086" y="947"/>
                    </a:lnTo>
                    <a:lnTo>
                      <a:pt x="617" y="2463"/>
                    </a:lnTo>
                    <a:lnTo>
                      <a:pt x="0" y="4926"/>
                    </a:lnTo>
                    <a:lnTo>
                      <a:pt x="0" y="20463"/>
                    </a:lnTo>
                    <a:lnTo>
                      <a:pt x="617" y="21600"/>
                    </a:lnTo>
                    <a:lnTo>
                      <a:pt x="1543" y="20463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700" name="Freeform 1112"/>
              <p:cNvSpPr/>
              <p:nvPr/>
            </p:nvSpPr>
            <p:spPr>
              <a:xfrm>
                <a:off x="4261648" y="119061"/>
                <a:ext cx="12703" cy="1809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379"/>
                    </a:moveTo>
                    <a:lnTo>
                      <a:pt x="0" y="20463"/>
                    </a:lnTo>
                    <a:lnTo>
                      <a:pt x="8640" y="21600"/>
                    </a:lnTo>
                    <a:lnTo>
                      <a:pt x="21600" y="20463"/>
                    </a:lnTo>
                    <a:lnTo>
                      <a:pt x="21600" y="379"/>
                    </a:lnTo>
                    <a:lnTo>
                      <a:pt x="8640" y="0"/>
                    </a:lnTo>
                    <a:lnTo>
                      <a:pt x="0" y="379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701" name="Freeform 1114"/>
              <p:cNvSpPr/>
              <p:nvPr/>
            </p:nvSpPr>
            <p:spPr>
              <a:xfrm>
                <a:off x="4225929" y="140493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769" y="21600"/>
                    </a:lnTo>
                    <a:lnTo>
                      <a:pt x="21600" y="12960"/>
                    </a:lnTo>
                    <a:lnTo>
                      <a:pt x="20769" y="0"/>
                    </a:lnTo>
                    <a:lnTo>
                      <a:pt x="1246" y="0"/>
                    </a:lnTo>
                    <a:lnTo>
                      <a:pt x="0" y="1296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702" name="Freeform 1116"/>
              <p:cNvSpPr/>
              <p:nvPr/>
            </p:nvSpPr>
            <p:spPr>
              <a:xfrm>
                <a:off x="4225929" y="157955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769" y="21600"/>
                    </a:lnTo>
                    <a:lnTo>
                      <a:pt x="21600" y="8640"/>
                    </a:lnTo>
                    <a:lnTo>
                      <a:pt x="20769" y="0"/>
                    </a:ln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703" name="Freeform 1118"/>
              <p:cNvSpPr/>
              <p:nvPr/>
            </p:nvSpPr>
            <p:spPr>
              <a:xfrm>
                <a:off x="4225929" y="178593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769" y="21600"/>
                    </a:lnTo>
                    <a:lnTo>
                      <a:pt x="21600" y="8640"/>
                    </a:lnTo>
                    <a:lnTo>
                      <a:pt x="20769" y="0"/>
                    </a:ln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704" name="Freeform 1120"/>
              <p:cNvSpPr/>
              <p:nvPr/>
            </p:nvSpPr>
            <p:spPr>
              <a:xfrm>
                <a:off x="4225929" y="219074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769" y="21600"/>
                    </a:lnTo>
                    <a:lnTo>
                      <a:pt x="21600" y="10800"/>
                    </a:lnTo>
                    <a:lnTo>
                      <a:pt x="20769" y="0"/>
                    </a:lnTo>
                    <a:lnTo>
                      <a:pt x="1246" y="0"/>
                    </a:lnTo>
                    <a:lnTo>
                      <a:pt x="0" y="1080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705" name="Freeform 1122"/>
              <p:cNvSpPr/>
              <p:nvPr/>
            </p:nvSpPr>
            <p:spPr>
              <a:xfrm>
                <a:off x="4225929" y="198437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769" y="21600"/>
                    </a:lnTo>
                    <a:lnTo>
                      <a:pt x="21600" y="10800"/>
                    </a:lnTo>
                    <a:lnTo>
                      <a:pt x="20769" y="0"/>
                    </a:lnTo>
                    <a:lnTo>
                      <a:pt x="1246" y="0"/>
                    </a:lnTo>
                    <a:lnTo>
                      <a:pt x="0" y="1080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706" name="Freeform 1124"/>
              <p:cNvSpPr/>
              <p:nvPr/>
            </p:nvSpPr>
            <p:spPr>
              <a:xfrm>
                <a:off x="4225929" y="239712"/>
                <a:ext cx="82553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769" y="21600"/>
                    </a:lnTo>
                    <a:lnTo>
                      <a:pt x="21600" y="10800"/>
                    </a:lnTo>
                    <a:lnTo>
                      <a:pt x="20769" y="0"/>
                    </a:lnTo>
                    <a:lnTo>
                      <a:pt x="1246" y="0"/>
                    </a:lnTo>
                    <a:lnTo>
                      <a:pt x="0" y="1080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707" name="Freeform 1126"/>
              <p:cNvSpPr/>
              <p:nvPr/>
            </p:nvSpPr>
            <p:spPr>
              <a:xfrm>
                <a:off x="4225929" y="259556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769" y="21600"/>
                    </a:lnTo>
                    <a:lnTo>
                      <a:pt x="21600" y="12960"/>
                    </a:lnTo>
                    <a:lnTo>
                      <a:pt x="20769" y="0"/>
                    </a:lnTo>
                    <a:lnTo>
                      <a:pt x="1246" y="0"/>
                    </a:lnTo>
                    <a:lnTo>
                      <a:pt x="0" y="1296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708" name="Freeform 1128"/>
              <p:cNvSpPr/>
              <p:nvPr/>
            </p:nvSpPr>
            <p:spPr>
              <a:xfrm>
                <a:off x="4225929" y="277019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769" y="21600"/>
                    </a:lnTo>
                    <a:lnTo>
                      <a:pt x="21600" y="8640"/>
                    </a:lnTo>
                    <a:lnTo>
                      <a:pt x="20769" y="0"/>
                    </a:ln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pic>
            <p:nvPicPr>
              <p:cNvPr id="1709" name="Picture 1130" descr="Picture 1130"/>
              <p:cNvPicPr>
                <a:picLocks noChangeAspect="1"/>
              </p:cNvPicPr>
              <p:nvPr/>
            </p:nvPicPr>
            <p:blipFill>
              <a:blip r:embed="rId40">
                <a:extLst/>
              </a:blip>
              <a:stretch>
                <a:fillRect/>
              </a:stretch>
            </p:blipFill>
            <p:spPr>
              <a:xfrm>
                <a:off x="4160842" y="-1"/>
                <a:ext cx="209553" cy="18415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1710" name="Freeform 1131"/>
              <p:cNvSpPr/>
              <p:nvPr/>
            </p:nvSpPr>
            <p:spPr>
              <a:xfrm>
                <a:off x="4321179" y="119061"/>
                <a:ext cx="111128" cy="1809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43" y="20463"/>
                    </a:moveTo>
                    <a:lnTo>
                      <a:pt x="1543" y="4926"/>
                    </a:lnTo>
                    <a:lnTo>
                      <a:pt x="2469" y="3411"/>
                    </a:lnTo>
                    <a:lnTo>
                      <a:pt x="4629" y="1895"/>
                    </a:lnTo>
                    <a:lnTo>
                      <a:pt x="7097" y="947"/>
                    </a:lnTo>
                    <a:lnTo>
                      <a:pt x="11109" y="379"/>
                    </a:lnTo>
                    <a:lnTo>
                      <a:pt x="14194" y="947"/>
                    </a:lnTo>
                    <a:lnTo>
                      <a:pt x="17589" y="1895"/>
                    </a:lnTo>
                    <a:lnTo>
                      <a:pt x="20057" y="3411"/>
                    </a:lnTo>
                    <a:lnTo>
                      <a:pt x="20057" y="20463"/>
                    </a:lnTo>
                    <a:lnTo>
                      <a:pt x="20674" y="21600"/>
                    </a:lnTo>
                    <a:lnTo>
                      <a:pt x="21600" y="20463"/>
                    </a:lnTo>
                    <a:lnTo>
                      <a:pt x="21600" y="4926"/>
                    </a:lnTo>
                    <a:lnTo>
                      <a:pt x="20674" y="2463"/>
                    </a:lnTo>
                    <a:lnTo>
                      <a:pt x="18206" y="947"/>
                    </a:lnTo>
                    <a:lnTo>
                      <a:pt x="15120" y="0"/>
                    </a:lnTo>
                    <a:lnTo>
                      <a:pt x="7097" y="0"/>
                    </a:lnTo>
                    <a:lnTo>
                      <a:pt x="3086" y="947"/>
                    </a:lnTo>
                    <a:lnTo>
                      <a:pt x="1543" y="2463"/>
                    </a:lnTo>
                    <a:lnTo>
                      <a:pt x="0" y="4926"/>
                    </a:lnTo>
                    <a:lnTo>
                      <a:pt x="0" y="20463"/>
                    </a:lnTo>
                    <a:lnTo>
                      <a:pt x="926" y="21600"/>
                    </a:lnTo>
                    <a:lnTo>
                      <a:pt x="1543" y="20463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711" name="Freeform 1133"/>
              <p:cNvSpPr/>
              <p:nvPr/>
            </p:nvSpPr>
            <p:spPr>
              <a:xfrm>
                <a:off x="4372773" y="119061"/>
                <a:ext cx="12703" cy="1809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379"/>
                    </a:moveTo>
                    <a:lnTo>
                      <a:pt x="0" y="20463"/>
                    </a:lnTo>
                    <a:lnTo>
                      <a:pt x="8640" y="21600"/>
                    </a:lnTo>
                    <a:lnTo>
                      <a:pt x="21600" y="20463"/>
                    </a:lnTo>
                    <a:lnTo>
                      <a:pt x="21600" y="379"/>
                    </a:lnTo>
                    <a:lnTo>
                      <a:pt x="8640" y="0"/>
                    </a:lnTo>
                    <a:lnTo>
                      <a:pt x="0" y="379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712" name="Freeform 1135"/>
              <p:cNvSpPr/>
              <p:nvPr/>
            </p:nvSpPr>
            <p:spPr>
              <a:xfrm>
                <a:off x="4337054" y="140493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354" y="21600"/>
                    </a:lnTo>
                    <a:lnTo>
                      <a:pt x="21600" y="12960"/>
                    </a:lnTo>
                    <a:lnTo>
                      <a:pt x="20354" y="0"/>
                    </a:lnTo>
                    <a:lnTo>
                      <a:pt x="1246" y="0"/>
                    </a:lnTo>
                    <a:lnTo>
                      <a:pt x="0" y="1296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713" name="Freeform 1137"/>
              <p:cNvSpPr/>
              <p:nvPr/>
            </p:nvSpPr>
            <p:spPr>
              <a:xfrm>
                <a:off x="4337054" y="157955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354" y="21600"/>
                    </a:lnTo>
                    <a:lnTo>
                      <a:pt x="21600" y="8640"/>
                    </a:lnTo>
                    <a:lnTo>
                      <a:pt x="20354" y="0"/>
                    </a:ln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714" name="Freeform 1139"/>
              <p:cNvSpPr/>
              <p:nvPr/>
            </p:nvSpPr>
            <p:spPr>
              <a:xfrm>
                <a:off x="4337054" y="178593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354" y="21600"/>
                    </a:lnTo>
                    <a:lnTo>
                      <a:pt x="21600" y="8640"/>
                    </a:lnTo>
                    <a:lnTo>
                      <a:pt x="20354" y="0"/>
                    </a:ln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715" name="Freeform 1141"/>
              <p:cNvSpPr/>
              <p:nvPr/>
            </p:nvSpPr>
            <p:spPr>
              <a:xfrm>
                <a:off x="4337054" y="219074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354" y="21600"/>
                    </a:lnTo>
                    <a:lnTo>
                      <a:pt x="21600" y="10800"/>
                    </a:lnTo>
                    <a:lnTo>
                      <a:pt x="20354" y="0"/>
                    </a:lnTo>
                    <a:lnTo>
                      <a:pt x="1246" y="0"/>
                    </a:lnTo>
                    <a:lnTo>
                      <a:pt x="0" y="1080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716" name="Freeform 1143"/>
              <p:cNvSpPr/>
              <p:nvPr/>
            </p:nvSpPr>
            <p:spPr>
              <a:xfrm>
                <a:off x="4337054" y="198437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354" y="21600"/>
                    </a:lnTo>
                    <a:lnTo>
                      <a:pt x="21600" y="10800"/>
                    </a:lnTo>
                    <a:lnTo>
                      <a:pt x="20354" y="0"/>
                    </a:lnTo>
                    <a:lnTo>
                      <a:pt x="1246" y="0"/>
                    </a:lnTo>
                    <a:lnTo>
                      <a:pt x="0" y="1080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717" name="Freeform 1145"/>
              <p:cNvSpPr/>
              <p:nvPr/>
            </p:nvSpPr>
            <p:spPr>
              <a:xfrm>
                <a:off x="4337054" y="239712"/>
                <a:ext cx="82553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354" y="21600"/>
                    </a:lnTo>
                    <a:lnTo>
                      <a:pt x="21600" y="10800"/>
                    </a:lnTo>
                    <a:lnTo>
                      <a:pt x="20354" y="0"/>
                    </a:lnTo>
                    <a:lnTo>
                      <a:pt x="1246" y="0"/>
                    </a:lnTo>
                    <a:lnTo>
                      <a:pt x="0" y="1080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718" name="Freeform 1147"/>
              <p:cNvSpPr/>
              <p:nvPr/>
            </p:nvSpPr>
            <p:spPr>
              <a:xfrm>
                <a:off x="4337054" y="259556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354" y="21600"/>
                    </a:lnTo>
                    <a:lnTo>
                      <a:pt x="21600" y="12960"/>
                    </a:lnTo>
                    <a:lnTo>
                      <a:pt x="20354" y="0"/>
                    </a:lnTo>
                    <a:lnTo>
                      <a:pt x="1246" y="0"/>
                    </a:lnTo>
                    <a:lnTo>
                      <a:pt x="0" y="1296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719" name="Freeform 1149"/>
              <p:cNvSpPr/>
              <p:nvPr/>
            </p:nvSpPr>
            <p:spPr>
              <a:xfrm>
                <a:off x="4337054" y="277019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354" y="21600"/>
                    </a:lnTo>
                    <a:lnTo>
                      <a:pt x="21600" y="8640"/>
                    </a:lnTo>
                    <a:lnTo>
                      <a:pt x="20354" y="0"/>
                    </a:ln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pic>
            <p:nvPicPr>
              <p:cNvPr id="1720" name="Picture 1151" descr="Picture 1151"/>
              <p:cNvPicPr>
                <a:picLocks noChangeAspect="1"/>
              </p:cNvPicPr>
              <p:nvPr/>
            </p:nvPicPr>
            <p:blipFill>
              <a:blip r:embed="rId41">
                <a:extLst/>
              </a:blip>
              <a:stretch>
                <a:fillRect/>
              </a:stretch>
            </p:blipFill>
            <p:spPr>
              <a:xfrm>
                <a:off x="4264029" y="-1"/>
                <a:ext cx="220666" cy="18415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1721" name="Freeform 1152"/>
              <p:cNvSpPr/>
              <p:nvPr/>
            </p:nvSpPr>
            <p:spPr>
              <a:xfrm>
                <a:off x="4432304" y="119061"/>
                <a:ext cx="111128" cy="1809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43" y="20463"/>
                    </a:moveTo>
                    <a:lnTo>
                      <a:pt x="1543" y="4926"/>
                    </a:lnTo>
                    <a:lnTo>
                      <a:pt x="2469" y="3411"/>
                    </a:lnTo>
                    <a:lnTo>
                      <a:pt x="4011" y="1895"/>
                    </a:lnTo>
                    <a:lnTo>
                      <a:pt x="7097" y="947"/>
                    </a:lnTo>
                    <a:lnTo>
                      <a:pt x="11109" y="379"/>
                    </a:lnTo>
                    <a:lnTo>
                      <a:pt x="14194" y="947"/>
                    </a:lnTo>
                    <a:lnTo>
                      <a:pt x="17589" y="1895"/>
                    </a:lnTo>
                    <a:lnTo>
                      <a:pt x="19131" y="3411"/>
                    </a:lnTo>
                    <a:lnTo>
                      <a:pt x="19749" y="4926"/>
                    </a:lnTo>
                    <a:lnTo>
                      <a:pt x="19749" y="20463"/>
                    </a:lnTo>
                    <a:lnTo>
                      <a:pt x="20674" y="21600"/>
                    </a:lnTo>
                    <a:lnTo>
                      <a:pt x="21600" y="20463"/>
                    </a:lnTo>
                    <a:lnTo>
                      <a:pt x="21600" y="4926"/>
                    </a:lnTo>
                    <a:lnTo>
                      <a:pt x="20674" y="2463"/>
                    </a:lnTo>
                    <a:lnTo>
                      <a:pt x="18206" y="947"/>
                    </a:lnTo>
                    <a:lnTo>
                      <a:pt x="15120" y="0"/>
                    </a:lnTo>
                    <a:lnTo>
                      <a:pt x="6171" y="0"/>
                    </a:lnTo>
                    <a:lnTo>
                      <a:pt x="3086" y="947"/>
                    </a:lnTo>
                    <a:lnTo>
                      <a:pt x="617" y="2463"/>
                    </a:lnTo>
                    <a:lnTo>
                      <a:pt x="0" y="4926"/>
                    </a:lnTo>
                    <a:lnTo>
                      <a:pt x="0" y="20463"/>
                    </a:lnTo>
                    <a:lnTo>
                      <a:pt x="617" y="21600"/>
                    </a:lnTo>
                    <a:lnTo>
                      <a:pt x="1543" y="20463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722" name="Freeform 1154"/>
              <p:cNvSpPr/>
              <p:nvPr/>
            </p:nvSpPr>
            <p:spPr>
              <a:xfrm>
                <a:off x="4483105" y="119061"/>
                <a:ext cx="12703" cy="1809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379"/>
                    </a:moveTo>
                    <a:lnTo>
                      <a:pt x="0" y="20463"/>
                    </a:lnTo>
                    <a:lnTo>
                      <a:pt x="10800" y="21600"/>
                    </a:lnTo>
                    <a:lnTo>
                      <a:pt x="21600" y="20463"/>
                    </a:lnTo>
                    <a:lnTo>
                      <a:pt x="21600" y="379"/>
                    </a:lnTo>
                    <a:lnTo>
                      <a:pt x="10800" y="0"/>
                    </a:lnTo>
                    <a:lnTo>
                      <a:pt x="0" y="379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723" name="Freeform 1156"/>
              <p:cNvSpPr/>
              <p:nvPr/>
            </p:nvSpPr>
            <p:spPr>
              <a:xfrm>
                <a:off x="4445004" y="140493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1296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1296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724" name="Freeform 1158"/>
              <p:cNvSpPr/>
              <p:nvPr/>
            </p:nvSpPr>
            <p:spPr>
              <a:xfrm>
                <a:off x="4445004" y="157955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725" name="Freeform 1160"/>
              <p:cNvSpPr/>
              <p:nvPr/>
            </p:nvSpPr>
            <p:spPr>
              <a:xfrm>
                <a:off x="4445004" y="178593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726" name="Freeform 1162"/>
              <p:cNvSpPr/>
              <p:nvPr/>
            </p:nvSpPr>
            <p:spPr>
              <a:xfrm>
                <a:off x="4445004" y="219074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1080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1080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727" name="Freeform 1164"/>
              <p:cNvSpPr/>
              <p:nvPr/>
            </p:nvSpPr>
            <p:spPr>
              <a:xfrm>
                <a:off x="4445004" y="198437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1080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1080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728" name="Freeform 1166"/>
              <p:cNvSpPr/>
              <p:nvPr/>
            </p:nvSpPr>
            <p:spPr>
              <a:xfrm>
                <a:off x="4445004" y="239712"/>
                <a:ext cx="85728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1080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1080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729" name="Freeform 1168"/>
              <p:cNvSpPr/>
              <p:nvPr/>
            </p:nvSpPr>
            <p:spPr>
              <a:xfrm>
                <a:off x="4445004" y="259556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1296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1296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730" name="Freeform 1170"/>
              <p:cNvSpPr/>
              <p:nvPr/>
            </p:nvSpPr>
            <p:spPr>
              <a:xfrm>
                <a:off x="4445004" y="277019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pic>
            <p:nvPicPr>
              <p:cNvPr id="1731" name="Picture 1172" descr="Picture 1172"/>
              <p:cNvPicPr>
                <a:picLocks noChangeAspect="1"/>
              </p:cNvPicPr>
              <p:nvPr/>
            </p:nvPicPr>
            <p:blipFill>
              <a:blip r:embed="rId42">
                <a:extLst/>
              </a:blip>
              <a:stretch>
                <a:fillRect/>
              </a:stretch>
            </p:blipFill>
            <p:spPr>
              <a:xfrm>
                <a:off x="4375154" y="-1"/>
                <a:ext cx="220666" cy="18415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1732" name="Freeform 1173"/>
              <p:cNvSpPr/>
              <p:nvPr/>
            </p:nvSpPr>
            <p:spPr>
              <a:xfrm>
                <a:off x="4543429" y="119061"/>
                <a:ext cx="109541" cy="1809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65" y="20463"/>
                    </a:moveTo>
                    <a:lnTo>
                      <a:pt x="1565" y="4926"/>
                    </a:lnTo>
                    <a:lnTo>
                      <a:pt x="2191" y="3411"/>
                    </a:lnTo>
                    <a:lnTo>
                      <a:pt x="4070" y="1895"/>
                    </a:lnTo>
                    <a:lnTo>
                      <a:pt x="7200" y="947"/>
                    </a:lnTo>
                    <a:lnTo>
                      <a:pt x="10330" y="379"/>
                    </a:lnTo>
                    <a:lnTo>
                      <a:pt x="14400" y="947"/>
                    </a:lnTo>
                    <a:lnTo>
                      <a:pt x="16904" y="1895"/>
                    </a:lnTo>
                    <a:lnTo>
                      <a:pt x="19409" y="3411"/>
                    </a:lnTo>
                    <a:lnTo>
                      <a:pt x="20035" y="4926"/>
                    </a:lnTo>
                    <a:lnTo>
                      <a:pt x="20035" y="20463"/>
                    </a:lnTo>
                    <a:lnTo>
                      <a:pt x="20974" y="21600"/>
                    </a:lnTo>
                    <a:lnTo>
                      <a:pt x="21600" y="20463"/>
                    </a:lnTo>
                    <a:lnTo>
                      <a:pt x="21600" y="4926"/>
                    </a:lnTo>
                    <a:lnTo>
                      <a:pt x="20974" y="2463"/>
                    </a:lnTo>
                    <a:lnTo>
                      <a:pt x="18470" y="947"/>
                    </a:lnTo>
                    <a:lnTo>
                      <a:pt x="14400" y="0"/>
                    </a:lnTo>
                    <a:lnTo>
                      <a:pt x="6261" y="0"/>
                    </a:lnTo>
                    <a:lnTo>
                      <a:pt x="3130" y="947"/>
                    </a:lnTo>
                    <a:lnTo>
                      <a:pt x="626" y="2463"/>
                    </a:lnTo>
                    <a:lnTo>
                      <a:pt x="0" y="4926"/>
                    </a:lnTo>
                    <a:lnTo>
                      <a:pt x="0" y="20463"/>
                    </a:lnTo>
                    <a:lnTo>
                      <a:pt x="626" y="21600"/>
                    </a:lnTo>
                    <a:lnTo>
                      <a:pt x="1565" y="20463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733" name="Freeform 1175"/>
              <p:cNvSpPr/>
              <p:nvPr/>
            </p:nvSpPr>
            <p:spPr>
              <a:xfrm>
                <a:off x="4590261" y="119061"/>
                <a:ext cx="12703" cy="1809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379"/>
                    </a:moveTo>
                    <a:lnTo>
                      <a:pt x="0" y="20463"/>
                    </a:lnTo>
                    <a:lnTo>
                      <a:pt x="8640" y="21600"/>
                    </a:lnTo>
                    <a:lnTo>
                      <a:pt x="21600" y="20463"/>
                    </a:lnTo>
                    <a:lnTo>
                      <a:pt x="21600" y="379"/>
                    </a:lnTo>
                    <a:lnTo>
                      <a:pt x="8640" y="0"/>
                    </a:lnTo>
                    <a:lnTo>
                      <a:pt x="0" y="379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734" name="Freeform 1177"/>
              <p:cNvSpPr/>
              <p:nvPr/>
            </p:nvSpPr>
            <p:spPr>
              <a:xfrm>
                <a:off x="4554543" y="140493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769" y="21600"/>
                    </a:lnTo>
                    <a:lnTo>
                      <a:pt x="21600" y="12960"/>
                    </a:lnTo>
                    <a:lnTo>
                      <a:pt x="20769" y="0"/>
                    </a:lnTo>
                    <a:lnTo>
                      <a:pt x="1246" y="0"/>
                    </a:lnTo>
                    <a:lnTo>
                      <a:pt x="0" y="1296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735" name="Freeform 1179"/>
              <p:cNvSpPr/>
              <p:nvPr/>
            </p:nvSpPr>
            <p:spPr>
              <a:xfrm>
                <a:off x="4554543" y="157955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769" y="21600"/>
                    </a:lnTo>
                    <a:lnTo>
                      <a:pt x="21600" y="8640"/>
                    </a:lnTo>
                    <a:lnTo>
                      <a:pt x="20769" y="0"/>
                    </a:ln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736" name="Freeform 1181"/>
              <p:cNvSpPr/>
              <p:nvPr/>
            </p:nvSpPr>
            <p:spPr>
              <a:xfrm>
                <a:off x="4554543" y="178593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769" y="21600"/>
                    </a:lnTo>
                    <a:lnTo>
                      <a:pt x="21600" y="8640"/>
                    </a:lnTo>
                    <a:lnTo>
                      <a:pt x="20769" y="0"/>
                    </a:ln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737" name="Freeform 1183"/>
              <p:cNvSpPr/>
              <p:nvPr/>
            </p:nvSpPr>
            <p:spPr>
              <a:xfrm>
                <a:off x="4554543" y="219074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769" y="21600"/>
                    </a:lnTo>
                    <a:lnTo>
                      <a:pt x="21600" y="10800"/>
                    </a:lnTo>
                    <a:lnTo>
                      <a:pt x="20769" y="0"/>
                    </a:lnTo>
                    <a:lnTo>
                      <a:pt x="1246" y="0"/>
                    </a:lnTo>
                    <a:lnTo>
                      <a:pt x="0" y="1080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738" name="Freeform 1185"/>
              <p:cNvSpPr/>
              <p:nvPr/>
            </p:nvSpPr>
            <p:spPr>
              <a:xfrm>
                <a:off x="4554543" y="198437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769" y="21600"/>
                    </a:lnTo>
                    <a:lnTo>
                      <a:pt x="21600" y="10800"/>
                    </a:lnTo>
                    <a:lnTo>
                      <a:pt x="20769" y="0"/>
                    </a:lnTo>
                    <a:lnTo>
                      <a:pt x="1246" y="0"/>
                    </a:lnTo>
                    <a:lnTo>
                      <a:pt x="0" y="1080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739" name="Freeform 1187"/>
              <p:cNvSpPr/>
              <p:nvPr/>
            </p:nvSpPr>
            <p:spPr>
              <a:xfrm>
                <a:off x="4554543" y="239712"/>
                <a:ext cx="82553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769" y="21600"/>
                    </a:lnTo>
                    <a:lnTo>
                      <a:pt x="21600" y="10800"/>
                    </a:lnTo>
                    <a:lnTo>
                      <a:pt x="20769" y="0"/>
                    </a:lnTo>
                    <a:lnTo>
                      <a:pt x="1246" y="0"/>
                    </a:lnTo>
                    <a:lnTo>
                      <a:pt x="0" y="1080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740" name="Freeform 1189"/>
              <p:cNvSpPr/>
              <p:nvPr/>
            </p:nvSpPr>
            <p:spPr>
              <a:xfrm>
                <a:off x="4554543" y="259556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769" y="21600"/>
                    </a:lnTo>
                    <a:lnTo>
                      <a:pt x="21600" y="12960"/>
                    </a:lnTo>
                    <a:lnTo>
                      <a:pt x="20769" y="0"/>
                    </a:lnTo>
                    <a:lnTo>
                      <a:pt x="1246" y="0"/>
                    </a:lnTo>
                    <a:lnTo>
                      <a:pt x="0" y="1296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741" name="Freeform 1191"/>
              <p:cNvSpPr/>
              <p:nvPr/>
            </p:nvSpPr>
            <p:spPr>
              <a:xfrm>
                <a:off x="4554543" y="277019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769" y="21600"/>
                    </a:lnTo>
                    <a:lnTo>
                      <a:pt x="21600" y="8640"/>
                    </a:lnTo>
                    <a:lnTo>
                      <a:pt x="20769" y="0"/>
                    </a:ln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pic>
            <p:nvPicPr>
              <p:cNvPr id="1742" name="Picture 1193" descr="Picture 1193"/>
              <p:cNvPicPr>
                <a:picLocks noChangeAspect="1"/>
              </p:cNvPicPr>
              <p:nvPr/>
            </p:nvPicPr>
            <p:blipFill>
              <a:blip r:embed="rId43">
                <a:extLst/>
              </a:blip>
              <a:stretch>
                <a:fillRect/>
              </a:stretch>
            </p:blipFill>
            <p:spPr>
              <a:xfrm>
                <a:off x="4484693" y="-1"/>
                <a:ext cx="222253" cy="18415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1743" name="Freeform 1194"/>
              <p:cNvSpPr/>
              <p:nvPr/>
            </p:nvSpPr>
            <p:spPr>
              <a:xfrm>
                <a:off x="4649793" y="119061"/>
                <a:ext cx="111128" cy="1809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43" y="20463"/>
                    </a:moveTo>
                    <a:lnTo>
                      <a:pt x="1543" y="4926"/>
                    </a:lnTo>
                    <a:lnTo>
                      <a:pt x="2469" y="3411"/>
                    </a:lnTo>
                    <a:lnTo>
                      <a:pt x="4629" y="1895"/>
                    </a:lnTo>
                    <a:lnTo>
                      <a:pt x="7097" y="947"/>
                    </a:lnTo>
                    <a:lnTo>
                      <a:pt x="11109" y="379"/>
                    </a:lnTo>
                    <a:lnTo>
                      <a:pt x="14194" y="947"/>
                    </a:lnTo>
                    <a:lnTo>
                      <a:pt x="17589" y="1895"/>
                    </a:lnTo>
                    <a:lnTo>
                      <a:pt x="19131" y="3411"/>
                    </a:lnTo>
                    <a:lnTo>
                      <a:pt x="20057" y="4926"/>
                    </a:lnTo>
                    <a:lnTo>
                      <a:pt x="20057" y="20463"/>
                    </a:lnTo>
                    <a:lnTo>
                      <a:pt x="20674" y="21600"/>
                    </a:lnTo>
                    <a:lnTo>
                      <a:pt x="21600" y="20463"/>
                    </a:lnTo>
                    <a:lnTo>
                      <a:pt x="21600" y="4926"/>
                    </a:lnTo>
                    <a:lnTo>
                      <a:pt x="20674" y="2463"/>
                    </a:lnTo>
                    <a:lnTo>
                      <a:pt x="18206" y="947"/>
                    </a:lnTo>
                    <a:lnTo>
                      <a:pt x="15120" y="0"/>
                    </a:lnTo>
                    <a:lnTo>
                      <a:pt x="7097" y="0"/>
                    </a:lnTo>
                    <a:lnTo>
                      <a:pt x="3086" y="947"/>
                    </a:lnTo>
                    <a:lnTo>
                      <a:pt x="617" y="2463"/>
                    </a:lnTo>
                    <a:lnTo>
                      <a:pt x="0" y="4926"/>
                    </a:lnTo>
                    <a:lnTo>
                      <a:pt x="0" y="20463"/>
                    </a:lnTo>
                    <a:lnTo>
                      <a:pt x="617" y="21600"/>
                    </a:lnTo>
                    <a:lnTo>
                      <a:pt x="1543" y="20463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744" name="Freeform 1196"/>
              <p:cNvSpPr/>
              <p:nvPr/>
            </p:nvSpPr>
            <p:spPr>
              <a:xfrm>
                <a:off x="4701386" y="119061"/>
                <a:ext cx="12703" cy="1809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379"/>
                    </a:moveTo>
                    <a:lnTo>
                      <a:pt x="0" y="20463"/>
                    </a:lnTo>
                    <a:lnTo>
                      <a:pt x="8640" y="21600"/>
                    </a:lnTo>
                    <a:lnTo>
                      <a:pt x="21600" y="20463"/>
                    </a:lnTo>
                    <a:lnTo>
                      <a:pt x="21600" y="379"/>
                    </a:lnTo>
                    <a:lnTo>
                      <a:pt x="8640" y="0"/>
                    </a:lnTo>
                    <a:lnTo>
                      <a:pt x="0" y="379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745" name="Freeform 1198"/>
              <p:cNvSpPr/>
              <p:nvPr/>
            </p:nvSpPr>
            <p:spPr>
              <a:xfrm>
                <a:off x="4665668" y="140493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354" y="21600"/>
                    </a:lnTo>
                    <a:lnTo>
                      <a:pt x="21600" y="12960"/>
                    </a:lnTo>
                    <a:lnTo>
                      <a:pt x="20354" y="0"/>
                    </a:lnTo>
                    <a:lnTo>
                      <a:pt x="1246" y="0"/>
                    </a:lnTo>
                    <a:lnTo>
                      <a:pt x="0" y="1296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746" name="Freeform 1200"/>
              <p:cNvSpPr/>
              <p:nvPr/>
            </p:nvSpPr>
            <p:spPr>
              <a:xfrm>
                <a:off x="4665668" y="157955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354" y="21600"/>
                    </a:lnTo>
                    <a:lnTo>
                      <a:pt x="21600" y="8640"/>
                    </a:lnTo>
                    <a:lnTo>
                      <a:pt x="20354" y="0"/>
                    </a:ln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747" name="Freeform 1202"/>
              <p:cNvSpPr/>
              <p:nvPr/>
            </p:nvSpPr>
            <p:spPr>
              <a:xfrm>
                <a:off x="4665668" y="178593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354" y="21600"/>
                    </a:lnTo>
                    <a:lnTo>
                      <a:pt x="21600" y="8640"/>
                    </a:lnTo>
                    <a:lnTo>
                      <a:pt x="20354" y="0"/>
                    </a:ln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748" name="Freeform 1204"/>
              <p:cNvSpPr/>
              <p:nvPr/>
            </p:nvSpPr>
            <p:spPr>
              <a:xfrm>
                <a:off x="4665668" y="219074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354" y="21600"/>
                    </a:lnTo>
                    <a:lnTo>
                      <a:pt x="21600" y="10800"/>
                    </a:lnTo>
                    <a:lnTo>
                      <a:pt x="20354" y="0"/>
                    </a:lnTo>
                    <a:lnTo>
                      <a:pt x="1246" y="0"/>
                    </a:lnTo>
                    <a:lnTo>
                      <a:pt x="0" y="1080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749" name="Freeform 1206"/>
              <p:cNvSpPr/>
              <p:nvPr/>
            </p:nvSpPr>
            <p:spPr>
              <a:xfrm>
                <a:off x="4665668" y="198437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354" y="21600"/>
                    </a:lnTo>
                    <a:lnTo>
                      <a:pt x="21600" y="10800"/>
                    </a:lnTo>
                    <a:lnTo>
                      <a:pt x="20354" y="0"/>
                    </a:lnTo>
                    <a:lnTo>
                      <a:pt x="1246" y="0"/>
                    </a:lnTo>
                    <a:lnTo>
                      <a:pt x="0" y="1080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750" name="Freeform 1208"/>
              <p:cNvSpPr/>
              <p:nvPr/>
            </p:nvSpPr>
            <p:spPr>
              <a:xfrm>
                <a:off x="4665668" y="239712"/>
                <a:ext cx="82553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354" y="21600"/>
                    </a:lnTo>
                    <a:lnTo>
                      <a:pt x="21600" y="10800"/>
                    </a:lnTo>
                    <a:lnTo>
                      <a:pt x="20354" y="0"/>
                    </a:lnTo>
                    <a:lnTo>
                      <a:pt x="1246" y="0"/>
                    </a:lnTo>
                    <a:lnTo>
                      <a:pt x="0" y="1080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751" name="Freeform 1211"/>
              <p:cNvSpPr/>
              <p:nvPr/>
            </p:nvSpPr>
            <p:spPr>
              <a:xfrm>
                <a:off x="4665668" y="259557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354" y="21600"/>
                    </a:lnTo>
                    <a:lnTo>
                      <a:pt x="21600" y="12960"/>
                    </a:lnTo>
                    <a:lnTo>
                      <a:pt x="20354" y="0"/>
                    </a:lnTo>
                    <a:lnTo>
                      <a:pt x="1246" y="0"/>
                    </a:lnTo>
                    <a:lnTo>
                      <a:pt x="0" y="1296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752" name="Freeform 1213"/>
              <p:cNvSpPr/>
              <p:nvPr/>
            </p:nvSpPr>
            <p:spPr>
              <a:xfrm>
                <a:off x="4665668" y="277019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354" y="21600"/>
                    </a:lnTo>
                    <a:lnTo>
                      <a:pt x="21600" y="8640"/>
                    </a:lnTo>
                    <a:lnTo>
                      <a:pt x="20354" y="0"/>
                    </a:ln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pic>
            <p:nvPicPr>
              <p:cNvPr id="1753" name="Picture 1215" descr="Picture 1215"/>
              <p:cNvPicPr>
                <a:picLocks noChangeAspect="1"/>
              </p:cNvPicPr>
              <p:nvPr/>
            </p:nvPicPr>
            <p:blipFill>
              <a:blip r:embed="rId44">
                <a:extLst/>
              </a:blip>
              <a:stretch>
                <a:fillRect/>
              </a:stretch>
            </p:blipFill>
            <p:spPr>
              <a:xfrm>
                <a:off x="4595818" y="-1"/>
                <a:ext cx="222253" cy="18415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1754" name="Freeform 1216"/>
              <p:cNvSpPr/>
              <p:nvPr/>
            </p:nvSpPr>
            <p:spPr>
              <a:xfrm>
                <a:off x="4760918" y="119062"/>
                <a:ext cx="111128" cy="1809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43" y="20463"/>
                    </a:moveTo>
                    <a:lnTo>
                      <a:pt x="1543" y="4926"/>
                    </a:lnTo>
                    <a:lnTo>
                      <a:pt x="2469" y="3411"/>
                    </a:lnTo>
                    <a:lnTo>
                      <a:pt x="4011" y="1895"/>
                    </a:lnTo>
                    <a:lnTo>
                      <a:pt x="7097" y="947"/>
                    </a:lnTo>
                    <a:lnTo>
                      <a:pt x="10183" y="379"/>
                    </a:lnTo>
                    <a:lnTo>
                      <a:pt x="14194" y="947"/>
                    </a:lnTo>
                    <a:lnTo>
                      <a:pt x="17589" y="1895"/>
                    </a:lnTo>
                    <a:lnTo>
                      <a:pt x="19131" y="3411"/>
                    </a:lnTo>
                    <a:lnTo>
                      <a:pt x="19749" y="4926"/>
                    </a:lnTo>
                    <a:lnTo>
                      <a:pt x="19749" y="20463"/>
                    </a:lnTo>
                    <a:lnTo>
                      <a:pt x="20674" y="21600"/>
                    </a:lnTo>
                    <a:lnTo>
                      <a:pt x="21600" y="20463"/>
                    </a:lnTo>
                    <a:lnTo>
                      <a:pt x="21600" y="4926"/>
                    </a:lnTo>
                    <a:lnTo>
                      <a:pt x="20674" y="2463"/>
                    </a:lnTo>
                    <a:lnTo>
                      <a:pt x="18206" y="947"/>
                    </a:lnTo>
                    <a:lnTo>
                      <a:pt x="15120" y="0"/>
                    </a:lnTo>
                    <a:lnTo>
                      <a:pt x="6171" y="0"/>
                    </a:lnTo>
                    <a:lnTo>
                      <a:pt x="3086" y="947"/>
                    </a:lnTo>
                    <a:lnTo>
                      <a:pt x="617" y="2463"/>
                    </a:lnTo>
                    <a:lnTo>
                      <a:pt x="0" y="4926"/>
                    </a:lnTo>
                    <a:lnTo>
                      <a:pt x="0" y="20463"/>
                    </a:lnTo>
                    <a:lnTo>
                      <a:pt x="617" y="21600"/>
                    </a:lnTo>
                    <a:lnTo>
                      <a:pt x="1543" y="20463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755" name="Freeform 1218"/>
              <p:cNvSpPr/>
              <p:nvPr/>
            </p:nvSpPr>
            <p:spPr>
              <a:xfrm>
                <a:off x="4807750" y="119062"/>
                <a:ext cx="12703" cy="1809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379"/>
                    </a:moveTo>
                    <a:lnTo>
                      <a:pt x="0" y="20463"/>
                    </a:lnTo>
                    <a:lnTo>
                      <a:pt x="8640" y="21600"/>
                    </a:lnTo>
                    <a:lnTo>
                      <a:pt x="21600" y="20463"/>
                    </a:lnTo>
                    <a:lnTo>
                      <a:pt x="21600" y="379"/>
                    </a:lnTo>
                    <a:lnTo>
                      <a:pt x="8640" y="0"/>
                    </a:lnTo>
                    <a:lnTo>
                      <a:pt x="0" y="379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756" name="Freeform 1220"/>
              <p:cNvSpPr/>
              <p:nvPr/>
            </p:nvSpPr>
            <p:spPr>
              <a:xfrm>
                <a:off x="4773618" y="140493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1296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1296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757" name="Freeform 1222"/>
              <p:cNvSpPr/>
              <p:nvPr/>
            </p:nvSpPr>
            <p:spPr>
              <a:xfrm>
                <a:off x="4773618" y="157956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758" name="Freeform 1224"/>
              <p:cNvSpPr/>
              <p:nvPr/>
            </p:nvSpPr>
            <p:spPr>
              <a:xfrm>
                <a:off x="4773618" y="178593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759" name="Freeform 1226"/>
              <p:cNvSpPr/>
              <p:nvPr/>
            </p:nvSpPr>
            <p:spPr>
              <a:xfrm>
                <a:off x="4773618" y="219075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1080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1080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760" name="Freeform 1228"/>
              <p:cNvSpPr/>
              <p:nvPr/>
            </p:nvSpPr>
            <p:spPr>
              <a:xfrm>
                <a:off x="4773618" y="198437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1080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1080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761" name="Freeform 1230"/>
              <p:cNvSpPr/>
              <p:nvPr/>
            </p:nvSpPr>
            <p:spPr>
              <a:xfrm>
                <a:off x="4773618" y="239712"/>
                <a:ext cx="85728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1080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1080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762" name="Freeform 1232"/>
              <p:cNvSpPr/>
              <p:nvPr/>
            </p:nvSpPr>
            <p:spPr>
              <a:xfrm>
                <a:off x="4773618" y="259557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1296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1296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763" name="Freeform 1234"/>
              <p:cNvSpPr/>
              <p:nvPr/>
            </p:nvSpPr>
            <p:spPr>
              <a:xfrm>
                <a:off x="4773618" y="277019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0" y="21600"/>
                    </a:move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pic>
            <p:nvPicPr>
              <p:cNvPr id="1764" name="Picture 1236" descr="Picture 1236"/>
              <p:cNvPicPr>
                <a:picLocks noChangeAspect="1"/>
              </p:cNvPicPr>
              <p:nvPr/>
            </p:nvPicPr>
            <p:blipFill>
              <a:blip r:embed="rId45">
                <a:extLst/>
              </a:blip>
              <a:stretch>
                <a:fillRect/>
              </a:stretch>
            </p:blipFill>
            <p:spPr>
              <a:xfrm>
                <a:off x="4703768" y="-1"/>
                <a:ext cx="220666" cy="18415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1765" name="Freeform 1237"/>
              <p:cNvSpPr/>
              <p:nvPr/>
            </p:nvSpPr>
            <p:spPr>
              <a:xfrm>
                <a:off x="4872043" y="119062"/>
                <a:ext cx="109541" cy="1809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65" y="20463"/>
                    </a:moveTo>
                    <a:lnTo>
                      <a:pt x="1565" y="4926"/>
                    </a:lnTo>
                    <a:lnTo>
                      <a:pt x="2191" y="3411"/>
                    </a:lnTo>
                    <a:lnTo>
                      <a:pt x="4070" y="1895"/>
                    </a:lnTo>
                    <a:lnTo>
                      <a:pt x="7200" y="947"/>
                    </a:lnTo>
                    <a:lnTo>
                      <a:pt x="10330" y="379"/>
                    </a:lnTo>
                    <a:lnTo>
                      <a:pt x="14400" y="947"/>
                    </a:lnTo>
                    <a:lnTo>
                      <a:pt x="16904" y="1895"/>
                    </a:lnTo>
                    <a:lnTo>
                      <a:pt x="19409" y="3411"/>
                    </a:lnTo>
                    <a:lnTo>
                      <a:pt x="20035" y="4926"/>
                    </a:lnTo>
                    <a:lnTo>
                      <a:pt x="20035" y="20463"/>
                    </a:lnTo>
                    <a:lnTo>
                      <a:pt x="20974" y="21600"/>
                    </a:lnTo>
                    <a:lnTo>
                      <a:pt x="21600" y="20463"/>
                    </a:lnTo>
                    <a:lnTo>
                      <a:pt x="21600" y="4926"/>
                    </a:lnTo>
                    <a:lnTo>
                      <a:pt x="20035" y="2463"/>
                    </a:lnTo>
                    <a:lnTo>
                      <a:pt x="18470" y="947"/>
                    </a:lnTo>
                    <a:lnTo>
                      <a:pt x="14400" y="0"/>
                    </a:lnTo>
                    <a:lnTo>
                      <a:pt x="6261" y="0"/>
                    </a:lnTo>
                    <a:lnTo>
                      <a:pt x="3130" y="947"/>
                    </a:lnTo>
                    <a:lnTo>
                      <a:pt x="626" y="2463"/>
                    </a:lnTo>
                    <a:lnTo>
                      <a:pt x="0" y="4926"/>
                    </a:lnTo>
                    <a:lnTo>
                      <a:pt x="0" y="20463"/>
                    </a:lnTo>
                    <a:lnTo>
                      <a:pt x="626" y="21600"/>
                    </a:lnTo>
                    <a:lnTo>
                      <a:pt x="1565" y="20463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766" name="Freeform 1239"/>
              <p:cNvSpPr/>
              <p:nvPr/>
            </p:nvSpPr>
            <p:spPr>
              <a:xfrm>
                <a:off x="4918875" y="119062"/>
                <a:ext cx="12703" cy="1809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379"/>
                    </a:moveTo>
                    <a:lnTo>
                      <a:pt x="0" y="20463"/>
                    </a:lnTo>
                    <a:lnTo>
                      <a:pt x="8640" y="21600"/>
                    </a:lnTo>
                    <a:lnTo>
                      <a:pt x="21600" y="20463"/>
                    </a:lnTo>
                    <a:lnTo>
                      <a:pt x="21600" y="379"/>
                    </a:lnTo>
                    <a:lnTo>
                      <a:pt x="8640" y="0"/>
                    </a:lnTo>
                    <a:lnTo>
                      <a:pt x="0" y="379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767" name="Freeform 1241"/>
              <p:cNvSpPr/>
              <p:nvPr/>
            </p:nvSpPr>
            <p:spPr>
              <a:xfrm>
                <a:off x="4883155" y="140493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769" y="21600"/>
                    </a:lnTo>
                    <a:lnTo>
                      <a:pt x="21600" y="12960"/>
                    </a:lnTo>
                    <a:lnTo>
                      <a:pt x="20769" y="0"/>
                    </a:lnTo>
                    <a:lnTo>
                      <a:pt x="1246" y="0"/>
                    </a:lnTo>
                    <a:lnTo>
                      <a:pt x="0" y="1296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768" name="Freeform 1243"/>
              <p:cNvSpPr/>
              <p:nvPr/>
            </p:nvSpPr>
            <p:spPr>
              <a:xfrm>
                <a:off x="4883155" y="157956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769" y="21600"/>
                    </a:lnTo>
                    <a:lnTo>
                      <a:pt x="21600" y="8640"/>
                    </a:lnTo>
                    <a:lnTo>
                      <a:pt x="20769" y="0"/>
                    </a:ln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769" name="Freeform 1245"/>
              <p:cNvSpPr/>
              <p:nvPr/>
            </p:nvSpPr>
            <p:spPr>
              <a:xfrm>
                <a:off x="4883155" y="178593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769" y="21600"/>
                    </a:lnTo>
                    <a:lnTo>
                      <a:pt x="21600" y="8640"/>
                    </a:lnTo>
                    <a:lnTo>
                      <a:pt x="20769" y="0"/>
                    </a:ln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770" name="Freeform 1247"/>
              <p:cNvSpPr/>
              <p:nvPr/>
            </p:nvSpPr>
            <p:spPr>
              <a:xfrm>
                <a:off x="4883155" y="219075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769" y="21600"/>
                    </a:lnTo>
                    <a:lnTo>
                      <a:pt x="21600" y="10800"/>
                    </a:lnTo>
                    <a:lnTo>
                      <a:pt x="20769" y="0"/>
                    </a:lnTo>
                    <a:lnTo>
                      <a:pt x="1246" y="0"/>
                    </a:lnTo>
                    <a:lnTo>
                      <a:pt x="0" y="1080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771" name="Freeform 1249"/>
              <p:cNvSpPr/>
              <p:nvPr/>
            </p:nvSpPr>
            <p:spPr>
              <a:xfrm>
                <a:off x="4883155" y="198437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769" y="21600"/>
                    </a:lnTo>
                    <a:lnTo>
                      <a:pt x="21600" y="10800"/>
                    </a:lnTo>
                    <a:lnTo>
                      <a:pt x="20769" y="0"/>
                    </a:lnTo>
                    <a:lnTo>
                      <a:pt x="1246" y="0"/>
                    </a:lnTo>
                    <a:lnTo>
                      <a:pt x="0" y="1080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772" name="Freeform 1251"/>
              <p:cNvSpPr/>
              <p:nvPr/>
            </p:nvSpPr>
            <p:spPr>
              <a:xfrm>
                <a:off x="4883155" y="239712"/>
                <a:ext cx="82553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769" y="21600"/>
                    </a:lnTo>
                    <a:lnTo>
                      <a:pt x="21600" y="10800"/>
                    </a:lnTo>
                    <a:lnTo>
                      <a:pt x="20769" y="0"/>
                    </a:lnTo>
                    <a:lnTo>
                      <a:pt x="1246" y="0"/>
                    </a:lnTo>
                    <a:lnTo>
                      <a:pt x="0" y="1080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773" name="Freeform 1253"/>
              <p:cNvSpPr/>
              <p:nvPr/>
            </p:nvSpPr>
            <p:spPr>
              <a:xfrm>
                <a:off x="4883155" y="259557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769" y="21600"/>
                    </a:lnTo>
                    <a:lnTo>
                      <a:pt x="21600" y="12960"/>
                    </a:lnTo>
                    <a:lnTo>
                      <a:pt x="20769" y="0"/>
                    </a:lnTo>
                    <a:lnTo>
                      <a:pt x="1246" y="0"/>
                    </a:lnTo>
                    <a:lnTo>
                      <a:pt x="0" y="1296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774" name="Freeform 1255"/>
              <p:cNvSpPr/>
              <p:nvPr/>
            </p:nvSpPr>
            <p:spPr>
              <a:xfrm>
                <a:off x="4883155" y="277019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" y="21600"/>
                    </a:moveTo>
                    <a:lnTo>
                      <a:pt x="20769" y="21600"/>
                    </a:lnTo>
                    <a:lnTo>
                      <a:pt x="21600" y="8640"/>
                    </a:lnTo>
                    <a:lnTo>
                      <a:pt x="20769" y="0"/>
                    </a:ln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pic>
            <p:nvPicPr>
              <p:cNvPr id="1775" name="Picture 1257" descr="Picture 1257"/>
              <p:cNvPicPr>
                <a:picLocks noChangeAspect="1"/>
              </p:cNvPicPr>
              <p:nvPr/>
            </p:nvPicPr>
            <p:blipFill>
              <a:blip r:embed="rId46">
                <a:extLst/>
              </a:blip>
              <a:stretch>
                <a:fillRect/>
              </a:stretch>
            </p:blipFill>
            <p:spPr>
              <a:xfrm>
                <a:off x="4813305" y="-1"/>
                <a:ext cx="222253" cy="18415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1776" name="Freeform 1258"/>
              <p:cNvSpPr/>
              <p:nvPr/>
            </p:nvSpPr>
            <p:spPr>
              <a:xfrm>
                <a:off x="4872043" y="300039"/>
                <a:ext cx="109541" cy="1793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035" y="382"/>
                    </a:moveTo>
                    <a:lnTo>
                      <a:pt x="20035" y="16821"/>
                    </a:lnTo>
                    <a:lnTo>
                      <a:pt x="19409" y="18159"/>
                    </a:lnTo>
                    <a:lnTo>
                      <a:pt x="16904" y="19115"/>
                    </a:lnTo>
                    <a:lnTo>
                      <a:pt x="14400" y="20262"/>
                    </a:lnTo>
                    <a:lnTo>
                      <a:pt x="10330" y="20644"/>
                    </a:lnTo>
                    <a:lnTo>
                      <a:pt x="7200" y="20262"/>
                    </a:lnTo>
                    <a:lnTo>
                      <a:pt x="4070" y="19115"/>
                    </a:lnTo>
                    <a:lnTo>
                      <a:pt x="2191" y="18159"/>
                    </a:lnTo>
                    <a:lnTo>
                      <a:pt x="1565" y="16821"/>
                    </a:lnTo>
                    <a:lnTo>
                      <a:pt x="1565" y="382"/>
                    </a:lnTo>
                    <a:lnTo>
                      <a:pt x="626" y="0"/>
                    </a:lnTo>
                    <a:lnTo>
                      <a:pt x="0" y="382"/>
                    </a:lnTo>
                    <a:lnTo>
                      <a:pt x="0" y="16821"/>
                    </a:lnTo>
                    <a:lnTo>
                      <a:pt x="626" y="18733"/>
                    </a:lnTo>
                    <a:lnTo>
                      <a:pt x="3130" y="20262"/>
                    </a:lnTo>
                    <a:lnTo>
                      <a:pt x="6261" y="21218"/>
                    </a:lnTo>
                    <a:lnTo>
                      <a:pt x="10330" y="21600"/>
                    </a:lnTo>
                    <a:lnTo>
                      <a:pt x="14400" y="21218"/>
                    </a:lnTo>
                    <a:lnTo>
                      <a:pt x="18470" y="20262"/>
                    </a:lnTo>
                    <a:lnTo>
                      <a:pt x="20035" y="18733"/>
                    </a:lnTo>
                    <a:lnTo>
                      <a:pt x="21600" y="16821"/>
                    </a:lnTo>
                    <a:lnTo>
                      <a:pt x="21600" y="382"/>
                    </a:lnTo>
                    <a:lnTo>
                      <a:pt x="20974" y="0"/>
                    </a:lnTo>
                    <a:lnTo>
                      <a:pt x="20035" y="382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777" name="Freeform 1260"/>
              <p:cNvSpPr/>
              <p:nvPr/>
            </p:nvSpPr>
            <p:spPr>
              <a:xfrm>
                <a:off x="4918875" y="300039"/>
                <a:ext cx="12703" cy="1762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016"/>
                    </a:moveTo>
                    <a:lnTo>
                      <a:pt x="21600" y="389"/>
                    </a:lnTo>
                    <a:lnTo>
                      <a:pt x="8640" y="0"/>
                    </a:lnTo>
                    <a:lnTo>
                      <a:pt x="0" y="389"/>
                    </a:lnTo>
                    <a:lnTo>
                      <a:pt x="0" y="21016"/>
                    </a:lnTo>
                    <a:lnTo>
                      <a:pt x="8640" y="21600"/>
                    </a:lnTo>
                    <a:lnTo>
                      <a:pt x="21600" y="21016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778" name="Freeform 1262"/>
              <p:cNvSpPr/>
              <p:nvPr/>
            </p:nvSpPr>
            <p:spPr>
              <a:xfrm>
                <a:off x="4883155" y="445295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69" y="0"/>
                    </a:move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lnTo>
                      <a:pt x="20769" y="21600"/>
                    </a:lnTo>
                    <a:lnTo>
                      <a:pt x="21600" y="8640"/>
                    </a:lnTo>
                    <a:lnTo>
                      <a:pt x="20769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779" name="Freeform 1264"/>
              <p:cNvSpPr/>
              <p:nvPr/>
            </p:nvSpPr>
            <p:spPr>
              <a:xfrm>
                <a:off x="4883155" y="424658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69" y="0"/>
                    </a:move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lnTo>
                      <a:pt x="20769" y="21600"/>
                    </a:lnTo>
                    <a:lnTo>
                      <a:pt x="21600" y="8640"/>
                    </a:lnTo>
                    <a:lnTo>
                      <a:pt x="20769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780" name="Freeform 1266"/>
              <p:cNvSpPr/>
              <p:nvPr/>
            </p:nvSpPr>
            <p:spPr>
              <a:xfrm>
                <a:off x="4883155" y="404020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69" y="0"/>
                    </a:move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lnTo>
                      <a:pt x="20769" y="21600"/>
                    </a:lnTo>
                    <a:lnTo>
                      <a:pt x="21600" y="8640"/>
                    </a:lnTo>
                    <a:lnTo>
                      <a:pt x="20769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781" name="Freeform 1268"/>
              <p:cNvSpPr/>
              <p:nvPr/>
            </p:nvSpPr>
            <p:spPr>
              <a:xfrm>
                <a:off x="4883155" y="362745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69" y="0"/>
                    </a:moveTo>
                    <a:lnTo>
                      <a:pt x="1246" y="0"/>
                    </a:lnTo>
                    <a:lnTo>
                      <a:pt x="0" y="12960"/>
                    </a:lnTo>
                    <a:lnTo>
                      <a:pt x="1246" y="21600"/>
                    </a:lnTo>
                    <a:lnTo>
                      <a:pt x="20769" y="21600"/>
                    </a:lnTo>
                    <a:lnTo>
                      <a:pt x="21600" y="12960"/>
                    </a:lnTo>
                    <a:lnTo>
                      <a:pt x="20769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782" name="Freeform 1270"/>
              <p:cNvSpPr/>
              <p:nvPr/>
            </p:nvSpPr>
            <p:spPr>
              <a:xfrm>
                <a:off x="4883155" y="383383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69" y="0"/>
                    </a:moveTo>
                    <a:lnTo>
                      <a:pt x="1246" y="0"/>
                    </a:lnTo>
                    <a:lnTo>
                      <a:pt x="0" y="12960"/>
                    </a:lnTo>
                    <a:lnTo>
                      <a:pt x="1246" y="21600"/>
                    </a:lnTo>
                    <a:lnTo>
                      <a:pt x="20769" y="21600"/>
                    </a:lnTo>
                    <a:lnTo>
                      <a:pt x="21600" y="12960"/>
                    </a:lnTo>
                    <a:lnTo>
                      <a:pt x="20769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783" name="Freeform 1272"/>
              <p:cNvSpPr/>
              <p:nvPr/>
            </p:nvSpPr>
            <p:spPr>
              <a:xfrm>
                <a:off x="4883155" y="342108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69" y="0"/>
                    </a:moveTo>
                    <a:lnTo>
                      <a:pt x="1246" y="0"/>
                    </a:lnTo>
                    <a:lnTo>
                      <a:pt x="0" y="12960"/>
                    </a:lnTo>
                    <a:lnTo>
                      <a:pt x="1246" y="21600"/>
                    </a:lnTo>
                    <a:lnTo>
                      <a:pt x="20769" y="21600"/>
                    </a:lnTo>
                    <a:lnTo>
                      <a:pt x="21600" y="12960"/>
                    </a:lnTo>
                    <a:lnTo>
                      <a:pt x="20769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784" name="Freeform 1274"/>
              <p:cNvSpPr/>
              <p:nvPr/>
            </p:nvSpPr>
            <p:spPr>
              <a:xfrm>
                <a:off x="4883155" y="326233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69" y="0"/>
                    </a:move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lnTo>
                      <a:pt x="20769" y="21600"/>
                    </a:lnTo>
                    <a:lnTo>
                      <a:pt x="21600" y="8640"/>
                    </a:lnTo>
                    <a:lnTo>
                      <a:pt x="20769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785" name="Freeform 1276"/>
              <p:cNvSpPr/>
              <p:nvPr/>
            </p:nvSpPr>
            <p:spPr>
              <a:xfrm>
                <a:off x="4883155" y="305595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69" y="0"/>
                    </a:move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lnTo>
                      <a:pt x="20769" y="21600"/>
                    </a:lnTo>
                    <a:lnTo>
                      <a:pt x="21600" y="8640"/>
                    </a:lnTo>
                    <a:lnTo>
                      <a:pt x="20769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pic>
            <p:nvPicPr>
              <p:cNvPr id="1786" name="Picture 1278" descr="Picture 1278"/>
              <p:cNvPicPr>
                <a:picLocks noChangeAspect="1"/>
              </p:cNvPicPr>
              <p:nvPr/>
            </p:nvPicPr>
            <p:blipFill>
              <a:blip r:embed="rId47">
                <a:extLst/>
              </a:blip>
              <a:stretch>
                <a:fillRect/>
              </a:stretch>
            </p:blipFill>
            <p:spPr>
              <a:xfrm>
                <a:off x="4813305" y="406401"/>
                <a:ext cx="222253" cy="18415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1787" name="Freeform 1279"/>
              <p:cNvSpPr/>
              <p:nvPr/>
            </p:nvSpPr>
            <p:spPr>
              <a:xfrm>
                <a:off x="4760918" y="300039"/>
                <a:ext cx="111128" cy="1793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749" y="382"/>
                    </a:moveTo>
                    <a:lnTo>
                      <a:pt x="19749" y="16821"/>
                    </a:lnTo>
                    <a:lnTo>
                      <a:pt x="19131" y="18159"/>
                    </a:lnTo>
                    <a:lnTo>
                      <a:pt x="17589" y="19115"/>
                    </a:lnTo>
                    <a:lnTo>
                      <a:pt x="14194" y="20262"/>
                    </a:lnTo>
                    <a:lnTo>
                      <a:pt x="10183" y="20644"/>
                    </a:lnTo>
                    <a:lnTo>
                      <a:pt x="7097" y="20262"/>
                    </a:lnTo>
                    <a:lnTo>
                      <a:pt x="4011" y="19115"/>
                    </a:lnTo>
                    <a:lnTo>
                      <a:pt x="2469" y="18159"/>
                    </a:lnTo>
                    <a:lnTo>
                      <a:pt x="1543" y="16821"/>
                    </a:lnTo>
                    <a:lnTo>
                      <a:pt x="1543" y="382"/>
                    </a:lnTo>
                    <a:lnTo>
                      <a:pt x="617" y="0"/>
                    </a:lnTo>
                    <a:lnTo>
                      <a:pt x="0" y="382"/>
                    </a:lnTo>
                    <a:lnTo>
                      <a:pt x="0" y="16821"/>
                    </a:lnTo>
                    <a:lnTo>
                      <a:pt x="617" y="18733"/>
                    </a:lnTo>
                    <a:lnTo>
                      <a:pt x="3086" y="20262"/>
                    </a:lnTo>
                    <a:lnTo>
                      <a:pt x="6171" y="21218"/>
                    </a:lnTo>
                    <a:lnTo>
                      <a:pt x="10183" y="21600"/>
                    </a:lnTo>
                    <a:lnTo>
                      <a:pt x="15120" y="21218"/>
                    </a:lnTo>
                    <a:lnTo>
                      <a:pt x="18206" y="20262"/>
                    </a:lnTo>
                    <a:lnTo>
                      <a:pt x="20674" y="18733"/>
                    </a:lnTo>
                    <a:lnTo>
                      <a:pt x="21600" y="16821"/>
                    </a:lnTo>
                    <a:lnTo>
                      <a:pt x="21600" y="382"/>
                    </a:lnTo>
                    <a:lnTo>
                      <a:pt x="20674" y="0"/>
                    </a:lnTo>
                    <a:lnTo>
                      <a:pt x="19749" y="382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788" name="Freeform 1281"/>
              <p:cNvSpPr/>
              <p:nvPr/>
            </p:nvSpPr>
            <p:spPr>
              <a:xfrm>
                <a:off x="4807750" y="300039"/>
                <a:ext cx="12703" cy="1762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016"/>
                    </a:moveTo>
                    <a:lnTo>
                      <a:pt x="21600" y="389"/>
                    </a:lnTo>
                    <a:lnTo>
                      <a:pt x="8640" y="0"/>
                    </a:lnTo>
                    <a:lnTo>
                      <a:pt x="0" y="389"/>
                    </a:lnTo>
                    <a:lnTo>
                      <a:pt x="0" y="21016"/>
                    </a:lnTo>
                    <a:lnTo>
                      <a:pt x="8640" y="21600"/>
                    </a:lnTo>
                    <a:lnTo>
                      <a:pt x="21600" y="21016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789" name="Freeform 1283"/>
              <p:cNvSpPr/>
              <p:nvPr/>
            </p:nvSpPr>
            <p:spPr>
              <a:xfrm>
                <a:off x="4773618" y="445295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790" name="Freeform 1285"/>
              <p:cNvSpPr/>
              <p:nvPr/>
            </p:nvSpPr>
            <p:spPr>
              <a:xfrm>
                <a:off x="4773618" y="424658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791" name="Freeform 1287"/>
              <p:cNvSpPr/>
              <p:nvPr/>
            </p:nvSpPr>
            <p:spPr>
              <a:xfrm>
                <a:off x="4773618" y="404020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792" name="Freeform 1289"/>
              <p:cNvSpPr/>
              <p:nvPr/>
            </p:nvSpPr>
            <p:spPr>
              <a:xfrm>
                <a:off x="4773618" y="362745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1296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1296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793" name="Freeform 1291"/>
              <p:cNvSpPr/>
              <p:nvPr/>
            </p:nvSpPr>
            <p:spPr>
              <a:xfrm>
                <a:off x="4773618" y="383383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1296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1296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794" name="Freeform 1293"/>
              <p:cNvSpPr/>
              <p:nvPr/>
            </p:nvSpPr>
            <p:spPr>
              <a:xfrm>
                <a:off x="4773618" y="342108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1296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1296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795" name="Freeform 1295"/>
              <p:cNvSpPr/>
              <p:nvPr/>
            </p:nvSpPr>
            <p:spPr>
              <a:xfrm>
                <a:off x="4773618" y="326233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796" name="Freeform 1297"/>
              <p:cNvSpPr/>
              <p:nvPr/>
            </p:nvSpPr>
            <p:spPr>
              <a:xfrm>
                <a:off x="4773618" y="305595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pic>
            <p:nvPicPr>
              <p:cNvPr id="1797" name="Picture 1299" descr="Picture 1299"/>
              <p:cNvPicPr>
                <a:picLocks noChangeAspect="1"/>
              </p:cNvPicPr>
              <p:nvPr/>
            </p:nvPicPr>
            <p:blipFill>
              <a:blip r:embed="rId48">
                <a:extLst/>
              </a:blip>
              <a:stretch>
                <a:fillRect/>
              </a:stretch>
            </p:blipFill>
            <p:spPr>
              <a:xfrm>
                <a:off x="4706943" y="406401"/>
                <a:ext cx="209553" cy="18415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1798" name="Freeform 1300"/>
              <p:cNvSpPr/>
              <p:nvPr/>
            </p:nvSpPr>
            <p:spPr>
              <a:xfrm>
                <a:off x="4649793" y="300039"/>
                <a:ext cx="111128" cy="1793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057" y="382"/>
                    </a:moveTo>
                    <a:lnTo>
                      <a:pt x="20057" y="16821"/>
                    </a:lnTo>
                    <a:lnTo>
                      <a:pt x="19131" y="18159"/>
                    </a:lnTo>
                    <a:lnTo>
                      <a:pt x="17589" y="19115"/>
                    </a:lnTo>
                    <a:lnTo>
                      <a:pt x="14194" y="20262"/>
                    </a:lnTo>
                    <a:lnTo>
                      <a:pt x="11109" y="20644"/>
                    </a:lnTo>
                    <a:lnTo>
                      <a:pt x="7097" y="20262"/>
                    </a:lnTo>
                    <a:lnTo>
                      <a:pt x="4629" y="19115"/>
                    </a:lnTo>
                    <a:lnTo>
                      <a:pt x="2469" y="18159"/>
                    </a:lnTo>
                    <a:lnTo>
                      <a:pt x="1543" y="16821"/>
                    </a:lnTo>
                    <a:lnTo>
                      <a:pt x="1543" y="382"/>
                    </a:lnTo>
                    <a:lnTo>
                      <a:pt x="617" y="0"/>
                    </a:lnTo>
                    <a:lnTo>
                      <a:pt x="0" y="382"/>
                    </a:lnTo>
                    <a:lnTo>
                      <a:pt x="0" y="16821"/>
                    </a:lnTo>
                    <a:lnTo>
                      <a:pt x="617" y="18733"/>
                    </a:lnTo>
                    <a:lnTo>
                      <a:pt x="3086" y="20262"/>
                    </a:lnTo>
                    <a:lnTo>
                      <a:pt x="7097" y="21218"/>
                    </a:lnTo>
                    <a:lnTo>
                      <a:pt x="11109" y="21600"/>
                    </a:lnTo>
                    <a:lnTo>
                      <a:pt x="15120" y="21218"/>
                    </a:lnTo>
                    <a:lnTo>
                      <a:pt x="18206" y="20262"/>
                    </a:lnTo>
                    <a:lnTo>
                      <a:pt x="20674" y="18733"/>
                    </a:lnTo>
                    <a:lnTo>
                      <a:pt x="21600" y="16821"/>
                    </a:lnTo>
                    <a:lnTo>
                      <a:pt x="21600" y="382"/>
                    </a:lnTo>
                    <a:lnTo>
                      <a:pt x="20674" y="0"/>
                    </a:lnTo>
                    <a:lnTo>
                      <a:pt x="20057" y="382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799" name="Freeform 1302"/>
              <p:cNvSpPr/>
              <p:nvPr/>
            </p:nvSpPr>
            <p:spPr>
              <a:xfrm>
                <a:off x="4701386" y="300039"/>
                <a:ext cx="12703" cy="1762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016"/>
                    </a:moveTo>
                    <a:lnTo>
                      <a:pt x="21600" y="389"/>
                    </a:lnTo>
                    <a:lnTo>
                      <a:pt x="8640" y="0"/>
                    </a:lnTo>
                    <a:lnTo>
                      <a:pt x="0" y="389"/>
                    </a:lnTo>
                    <a:lnTo>
                      <a:pt x="0" y="21016"/>
                    </a:lnTo>
                    <a:lnTo>
                      <a:pt x="8640" y="21600"/>
                    </a:lnTo>
                    <a:lnTo>
                      <a:pt x="21600" y="21016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800" name="Freeform 1304"/>
              <p:cNvSpPr/>
              <p:nvPr/>
            </p:nvSpPr>
            <p:spPr>
              <a:xfrm>
                <a:off x="4665668" y="445295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354" y="0"/>
                    </a:move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lnTo>
                      <a:pt x="20354" y="21600"/>
                    </a:lnTo>
                    <a:lnTo>
                      <a:pt x="21600" y="8640"/>
                    </a:lnTo>
                    <a:lnTo>
                      <a:pt x="20354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801" name="Freeform 1306"/>
              <p:cNvSpPr/>
              <p:nvPr/>
            </p:nvSpPr>
            <p:spPr>
              <a:xfrm>
                <a:off x="4665668" y="424658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354" y="0"/>
                    </a:move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lnTo>
                      <a:pt x="20354" y="21600"/>
                    </a:lnTo>
                    <a:lnTo>
                      <a:pt x="21600" y="8640"/>
                    </a:lnTo>
                    <a:lnTo>
                      <a:pt x="20354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802" name="Freeform 1308"/>
              <p:cNvSpPr/>
              <p:nvPr/>
            </p:nvSpPr>
            <p:spPr>
              <a:xfrm>
                <a:off x="4665668" y="404020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354" y="0"/>
                    </a:move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lnTo>
                      <a:pt x="20354" y="21600"/>
                    </a:lnTo>
                    <a:lnTo>
                      <a:pt x="21600" y="8640"/>
                    </a:lnTo>
                    <a:lnTo>
                      <a:pt x="20354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803" name="Freeform 1310"/>
              <p:cNvSpPr/>
              <p:nvPr/>
            </p:nvSpPr>
            <p:spPr>
              <a:xfrm>
                <a:off x="4665668" y="362745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354" y="0"/>
                    </a:moveTo>
                    <a:lnTo>
                      <a:pt x="1246" y="0"/>
                    </a:lnTo>
                    <a:lnTo>
                      <a:pt x="0" y="12960"/>
                    </a:lnTo>
                    <a:lnTo>
                      <a:pt x="1246" y="21600"/>
                    </a:lnTo>
                    <a:lnTo>
                      <a:pt x="20354" y="21600"/>
                    </a:lnTo>
                    <a:lnTo>
                      <a:pt x="21600" y="12960"/>
                    </a:lnTo>
                    <a:lnTo>
                      <a:pt x="20354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804" name="Freeform 1312"/>
              <p:cNvSpPr/>
              <p:nvPr/>
            </p:nvSpPr>
            <p:spPr>
              <a:xfrm>
                <a:off x="4665668" y="383383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354" y="0"/>
                    </a:moveTo>
                    <a:lnTo>
                      <a:pt x="1246" y="0"/>
                    </a:lnTo>
                    <a:lnTo>
                      <a:pt x="0" y="12960"/>
                    </a:lnTo>
                    <a:lnTo>
                      <a:pt x="1246" y="21600"/>
                    </a:lnTo>
                    <a:lnTo>
                      <a:pt x="20354" y="21600"/>
                    </a:lnTo>
                    <a:lnTo>
                      <a:pt x="21600" y="12960"/>
                    </a:lnTo>
                    <a:lnTo>
                      <a:pt x="20354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805" name="Freeform 1314"/>
              <p:cNvSpPr/>
              <p:nvPr/>
            </p:nvSpPr>
            <p:spPr>
              <a:xfrm>
                <a:off x="4665668" y="342108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354" y="0"/>
                    </a:moveTo>
                    <a:lnTo>
                      <a:pt x="1246" y="0"/>
                    </a:lnTo>
                    <a:lnTo>
                      <a:pt x="0" y="12960"/>
                    </a:lnTo>
                    <a:lnTo>
                      <a:pt x="1246" y="21600"/>
                    </a:lnTo>
                    <a:lnTo>
                      <a:pt x="20354" y="21600"/>
                    </a:lnTo>
                    <a:lnTo>
                      <a:pt x="21600" y="12960"/>
                    </a:lnTo>
                    <a:lnTo>
                      <a:pt x="20354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806" name="Freeform 1316"/>
              <p:cNvSpPr/>
              <p:nvPr/>
            </p:nvSpPr>
            <p:spPr>
              <a:xfrm>
                <a:off x="4665668" y="326233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354" y="0"/>
                    </a:move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lnTo>
                      <a:pt x="20354" y="21600"/>
                    </a:lnTo>
                    <a:lnTo>
                      <a:pt x="21600" y="8640"/>
                    </a:lnTo>
                    <a:lnTo>
                      <a:pt x="20354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807" name="Freeform 1318"/>
              <p:cNvSpPr/>
              <p:nvPr/>
            </p:nvSpPr>
            <p:spPr>
              <a:xfrm>
                <a:off x="4665668" y="305595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354" y="0"/>
                    </a:move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lnTo>
                      <a:pt x="20354" y="21600"/>
                    </a:lnTo>
                    <a:lnTo>
                      <a:pt x="21600" y="8640"/>
                    </a:lnTo>
                    <a:lnTo>
                      <a:pt x="20354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pic>
            <p:nvPicPr>
              <p:cNvPr id="1808" name="Picture 1320" descr="Picture 1320"/>
              <p:cNvPicPr>
                <a:picLocks noChangeAspect="1"/>
              </p:cNvPicPr>
              <p:nvPr/>
            </p:nvPicPr>
            <p:blipFill>
              <a:blip r:embed="rId49">
                <a:extLst/>
              </a:blip>
              <a:stretch>
                <a:fillRect/>
              </a:stretch>
            </p:blipFill>
            <p:spPr>
              <a:xfrm>
                <a:off x="4595818" y="406401"/>
                <a:ext cx="222253" cy="18415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1809" name="Freeform 1321"/>
              <p:cNvSpPr/>
              <p:nvPr/>
            </p:nvSpPr>
            <p:spPr>
              <a:xfrm>
                <a:off x="4543430" y="300039"/>
                <a:ext cx="109541" cy="1793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035" y="382"/>
                    </a:moveTo>
                    <a:lnTo>
                      <a:pt x="20035" y="16821"/>
                    </a:lnTo>
                    <a:lnTo>
                      <a:pt x="19409" y="18159"/>
                    </a:lnTo>
                    <a:lnTo>
                      <a:pt x="16904" y="19115"/>
                    </a:lnTo>
                    <a:lnTo>
                      <a:pt x="14400" y="20262"/>
                    </a:lnTo>
                    <a:lnTo>
                      <a:pt x="10330" y="20644"/>
                    </a:lnTo>
                    <a:lnTo>
                      <a:pt x="7200" y="20262"/>
                    </a:lnTo>
                    <a:lnTo>
                      <a:pt x="4070" y="19115"/>
                    </a:lnTo>
                    <a:lnTo>
                      <a:pt x="2191" y="18159"/>
                    </a:lnTo>
                    <a:lnTo>
                      <a:pt x="1565" y="16821"/>
                    </a:lnTo>
                    <a:lnTo>
                      <a:pt x="1565" y="382"/>
                    </a:lnTo>
                    <a:lnTo>
                      <a:pt x="626" y="0"/>
                    </a:lnTo>
                    <a:lnTo>
                      <a:pt x="0" y="382"/>
                    </a:lnTo>
                    <a:lnTo>
                      <a:pt x="0" y="16821"/>
                    </a:lnTo>
                    <a:lnTo>
                      <a:pt x="626" y="18733"/>
                    </a:lnTo>
                    <a:lnTo>
                      <a:pt x="3130" y="20262"/>
                    </a:lnTo>
                    <a:lnTo>
                      <a:pt x="6261" y="21218"/>
                    </a:lnTo>
                    <a:lnTo>
                      <a:pt x="10330" y="21600"/>
                    </a:lnTo>
                    <a:lnTo>
                      <a:pt x="14400" y="21218"/>
                    </a:lnTo>
                    <a:lnTo>
                      <a:pt x="18470" y="20262"/>
                    </a:lnTo>
                    <a:lnTo>
                      <a:pt x="20974" y="18733"/>
                    </a:lnTo>
                    <a:lnTo>
                      <a:pt x="21600" y="16821"/>
                    </a:lnTo>
                    <a:lnTo>
                      <a:pt x="21600" y="382"/>
                    </a:lnTo>
                    <a:lnTo>
                      <a:pt x="20974" y="0"/>
                    </a:lnTo>
                    <a:lnTo>
                      <a:pt x="20035" y="382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810" name="Freeform 1323"/>
              <p:cNvSpPr/>
              <p:nvPr/>
            </p:nvSpPr>
            <p:spPr>
              <a:xfrm>
                <a:off x="4590261" y="300039"/>
                <a:ext cx="12703" cy="1762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016"/>
                    </a:moveTo>
                    <a:lnTo>
                      <a:pt x="21600" y="389"/>
                    </a:lnTo>
                    <a:lnTo>
                      <a:pt x="8640" y="0"/>
                    </a:lnTo>
                    <a:lnTo>
                      <a:pt x="0" y="389"/>
                    </a:lnTo>
                    <a:lnTo>
                      <a:pt x="0" y="21016"/>
                    </a:lnTo>
                    <a:lnTo>
                      <a:pt x="8640" y="21600"/>
                    </a:lnTo>
                    <a:lnTo>
                      <a:pt x="21600" y="21016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811" name="Freeform 1325"/>
              <p:cNvSpPr/>
              <p:nvPr/>
            </p:nvSpPr>
            <p:spPr>
              <a:xfrm>
                <a:off x="4554543" y="445295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69" y="0"/>
                    </a:move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lnTo>
                      <a:pt x="20769" y="21600"/>
                    </a:lnTo>
                    <a:lnTo>
                      <a:pt x="21600" y="8640"/>
                    </a:lnTo>
                    <a:lnTo>
                      <a:pt x="20769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812" name="Freeform 1327"/>
              <p:cNvSpPr/>
              <p:nvPr/>
            </p:nvSpPr>
            <p:spPr>
              <a:xfrm>
                <a:off x="4554543" y="424658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69" y="0"/>
                    </a:move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lnTo>
                      <a:pt x="20769" y="21600"/>
                    </a:lnTo>
                    <a:lnTo>
                      <a:pt x="21600" y="8640"/>
                    </a:lnTo>
                    <a:lnTo>
                      <a:pt x="20769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813" name="Freeform 1329"/>
              <p:cNvSpPr/>
              <p:nvPr/>
            </p:nvSpPr>
            <p:spPr>
              <a:xfrm>
                <a:off x="4554543" y="404020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69" y="0"/>
                    </a:move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lnTo>
                      <a:pt x="20769" y="21600"/>
                    </a:lnTo>
                    <a:lnTo>
                      <a:pt x="21600" y="8640"/>
                    </a:lnTo>
                    <a:lnTo>
                      <a:pt x="20769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814" name="Freeform 1331"/>
              <p:cNvSpPr/>
              <p:nvPr/>
            </p:nvSpPr>
            <p:spPr>
              <a:xfrm>
                <a:off x="4554543" y="362745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69" y="0"/>
                    </a:moveTo>
                    <a:lnTo>
                      <a:pt x="1246" y="0"/>
                    </a:lnTo>
                    <a:lnTo>
                      <a:pt x="0" y="12960"/>
                    </a:lnTo>
                    <a:lnTo>
                      <a:pt x="1246" y="21600"/>
                    </a:lnTo>
                    <a:lnTo>
                      <a:pt x="20769" y="21600"/>
                    </a:lnTo>
                    <a:lnTo>
                      <a:pt x="21600" y="12960"/>
                    </a:lnTo>
                    <a:lnTo>
                      <a:pt x="20769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815" name="Freeform 1333"/>
              <p:cNvSpPr/>
              <p:nvPr/>
            </p:nvSpPr>
            <p:spPr>
              <a:xfrm>
                <a:off x="4554543" y="383383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69" y="0"/>
                    </a:moveTo>
                    <a:lnTo>
                      <a:pt x="1246" y="0"/>
                    </a:lnTo>
                    <a:lnTo>
                      <a:pt x="0" y="12960"/>
                    </a:lnTo>
                    <a:lnTo>
                      <a:pt x="1246" y="21600"/>
                    </a:lnTo>
                    <a:lnTo>
                      <a:pt x="20769" y="21600"/>
                    </a:lnTo>
                    <a:lnTo>
                      <a:pt x="21600" y="12960"/>
                    </a:lnTo>
                    <a:lnTo>
                      <a:pt x="20769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816" name="Freeform 1335"/>
              <p:cNvSpPr/>
              <p:nvPr/>
            </p:nvSpPr>
            <p:spPr>
              <a:xfrm>
                <a:off x="4554543" y="342108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69" y="0"/>
                    </a:moveTo>
                    <a:lnTo>
                      <a:pt x="1246" y="0"/>
                    </a:lnTo>
                    <a:lnTo>
                      <a:pt x="0" y="12960"/>
                    </a:lnTo>
                    <a:lnTo>
                      <a:pt x="1246" y="21600"/>
                    </a:lnTo>
                    <a:lnTo>
                      <a:pt x="20769" y="21600"/>
                    </a:lnTo>
                    <a:lnTo>
                      <a:pt x="21600" y="12960"/>
                    </a:lnTo>
                    <a:lnTo>
                      <a:pt x="20769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817" name="Freeform 1337"/>
              <p:cNvSpPr/>
              <p:nvPr/>
            </p:nvSpPr>
            <p:spPr>
              <a:xfrm>
                <a:off x="4554543" y="326233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69" y="0"/>
                    </a:move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lnTo>
                      <a:pt x="20769" y="21600"/>
                    </a:lnTo>
                    <a:lnTo>
                      <a:pt x="21600" y="8640"/>
                    </a:lnTo>
                    <a:lnTo>
                      <a:pt x="20769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818" name="Freeform 1339"/>
              <p:cNvSpPr/>
              <p:nvPr/>
            </p:nvSpPr>
            <p:spPr>
              <a:xfrm>
                <a:off x="4554543" y="305595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69" y="0"/>
                    </a:move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lnTo>
                      <a:pt x="20769" y="21600"/>
                    </a:lnTo>
                    <a:lnTo>
                      <a:pt x="21600" y="8640"/>
                    </a:lnTo>
                    <a:lnTo>
                      <a:pt x="20769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pic>
            <p:nvPicPr>
              <p:cNvPr id="1819" name="Picture 1341" descr="Picture 1341"/>
              <p:cNvPicPr>
                <a:picLocks noChangeAspect="1"/>
              </p:cNvPicPr>
              <p:nvPr/>
            </p:nvPicPr>
            <p:blipFill>
              <a:blip r:embed="rId50">
                <a:extLst/>
              </a:blip>
              <a:stretch>
                <a:fillRect/>
              </a:stretch>
            </p:blipFill>
            <p:spPr>
              <a:xfrm>
                <a:off x="4484693" y="406401"/>
                <a:ext cx="222253" cy="18415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1820" name="Freeform 1342"/>
              <p:cNvSpPr/>
              <p:nvPr/>
            </p:nvSpPr>
            <p:spPr>
              <a:xfrm>
                <a:off x="4432305" y="300039"/>
                <a:ext cx="111128" cy="1793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749" y="382"/>
                    </a:moveTo>
                    <a:lnTo>
                      <a:pt x="19749" y="16821"/>
                    </a:lnTo>
                    <a:lnTo>
                      <a:pt x="19131" y="18159"/>
                    </a:lnTo>
                    <a:lnTo>
                      <a:pt x="17589" y="19115"/>
                    </a:lnTo>
                    <a:lnTo>
                      <a:pt x="14194" y="20262"/>
                    </a:lnTo>
                    <a:lnTo>
                      <a:pt x="11109" y="20644"/>
                    </a:lnTo>
                    <a:lnTo>
                      <a:pt x="7097" y="20262"/>
                    </a:lnTo>
                    <a:lnTo>
                      <a:pt x="4011" y="19115"/>
                    </a:lnTo>
                    <a:lnTo>
                      <a:pt x="2469" y="18159"/>
                    </a:lnTo>
                    <a:lnTo>
                      <a:pt x="1543" y="16821"/>
                    </a:lnTo>
                    <a:lnTo>
                      <a:pt x="1543" y="382"/>
                    </a:lnTo>
                    <a:lnTo>
                      <a:pt x="617" y="0"/>
                    </a:lnTo>
                    <a:lnTo>
                      <a:pt x="0" y="382"/>
                    </a:lnTo>
                    <a:lnTo>
                      <a:pt x="0" y="16821"/>
                    </a:lnTo>
                    <a:lnTo>
                      <a:pt x="617" y="18733"/>
                    </a:lnTo>
                    <a:lnTo>
                      <a:pt x="3086" y="20262"/>
                    </a:lnTo>
                    <a:lnTo>
                      <a:pt x="6171" y="21218"/>
                    </a:lnTo>
                    <a:lnTo>
                      <a:pt x="11109" y="21600"/>
                    </a:lnTo>
                    <a:lnTo>
                      <a:pt x="15120" y="21218"/>
                    </a:lnTo>
                    <a:lnTo>
                      <a:pt x="18206" y="20262"/>
                    </a:lnTo>
                    <a:lnTo>
                      <a:pt x="20674" y="18733"/>
                    </a:lnTo>
                    <a:lnTo>
                      <a:pt x="21600" y="16821"/>
                    </a:lnTo>
                    <a:lnTo>
                      <a:pt x="21600" y="382"/>
                    </a:lnTo>
                    <a:lnTo>
                      <a:pt x="20674" y="0"/>
                    </a:lnTo>
                    <a:lnTo>
                      <a:pt x="19749" y="382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821" name="Freeform 1344"/>
              <p:cNvSpPr/>
              <p:nvPr/>
            </p:nvSpPr>
            <p:spPr>
              <a:xfrm>
                <a:off x="4483105" y="300039"/>
                <a:ext cx="12703" cy="1762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016"/>
                    </a:moveTo>
                    <a:lnTo>
                      <a:pt x="21600" y="389"/>
                    </a:lnTo>
                    <a:lnTo>
                      <a:pt x="10800" y="0"/>
                    </a:lnTo>
                    <a:lnTo>
                      <a:pt x="0" y="389"/>
                    </a:lnTo>
                    <a:lnTo>
                      <a:pt x="0" y="21016"/>
                    </a:lnTo>
                    <a:lnTo>
                      <a:pt x="10800" y="21600"/>
                    </a:lnTo>
                    <a:lnTo>
                      <a:pt x="21600" y="21016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822" name="Freeform 1346"/>
              <p:cNvSpPr/>
              <p:nvPr/>
            </p:nvSpPr>
            <p:spPr>
              <a:xfrm>
                <a:off x="4445005" y="445295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823" name="Freeform 1348"/>
              <p:cNvSpPr/>
              <p:nvPr/>
            </p:nvSpPr>
            <p:spPr>
              <a:xfrm>
                <a:off x="4445005" y="424658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824" name="Freeform 1350"/>
              <p:cNvSpPr/>
              <p:nvPr/>
            </p:nvSpPr>
            <p:spPr>
              <a:xfrm>
                <a:off x="4445005" y="404020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825" name="Freeform 1352"/>
              <p:cNvSpPr/>
              <p:nvPr/>
            </p:nvSpPr>
            <p:spPr>
              <a:xfrm>
                <a:off x="4445005" y="362745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1296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1296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826" name="Freeform 1354"/>
              <p:cNvSpPr/>
              <p:nvPr/>
            </p:nvSpPr>
            <p:spPr>
              <a:xfrm>
                <a:off x="4445005" y="383383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1296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1296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827" name="Freeform 1356"/>
              <p:cNvSpPr/>
              <p:nvPr/>
            </p:nvSpPr>
            <p:spPr>
              <a:xfrm>
                <a:off x="4445005" y="342108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1296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1296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828" name="Freeform 1358"/>
              <p:cNvSpPr/>
              <p:nvPr/>
            </p:nvSpPr>
            <p:spPr>
              <a:xfrm>
                <a:off x="4445005" y="326233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829" name="Freeform 1360"/>
              <p:cNvSpPr/>
              <p:nvPr/>
            </p:nvSpPr>
            <p:spPr>
              <a:xfrm>
                <a:off x="4445005" y="305595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pic>
            <p:nvPicPr>
              <p:cNvPr id="1830" name="Picture 1362" descr="Picture 1362"/>
              <p:cNvPicPr>
                <a:picLocks noChangeAspect="1"/>
              </p:cNvPicPr>
              <p:nvPr/>
            </p:nvPicPr>
            <p:blipFill>
              <a:blip r:embed="rId51">
                <a:extLst/>
              </a:blip>
              <a:stretch>
                <a:fillRect/>
              </a:stretch>
            </p:blipFill>
            <p:spPr>
              <a:xfrm>
                <a:off x="4375155" y="406401"/>
                <a:ext cx="220666" cy="18415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1831" name="Freeform 1363"/>
              <p:cNvSpPr/>
              <p:nvPr/>
            </p:nvSpPr>
            <p:spPr>
              <a:xfrm>
                <a:off x="4321180" y="300039"/>
                <a:ext cx="111128" cy="1793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057" y="382"/>
                    </a:moveTo>
                    <a:lnTo>
                      <a:pt x="20057" y="18159"/>
                    </a:lnTo>
                    <a:lnTo>
                      <a:pt x="17589" y="19115"/>
                    </a:lnTo>
                    <a:lnTo>
                      <a:pt x="14194" y="20262"/>
                    </a:lnTo>
                    <a:lnTo>
                      <a:pt x="11109" y="20644"/>
                    </a:lnTo>
                    <a:lnTo>
                      <a:pt x="7097" y="20262"/>
                    </a:lnTo>
                    <a:lnTo>
                      <a:pt x="4629" y="19115"/>
                    </a:lnTo>
                    <a:lnTo>
                      <a:pt x="2469" y="18159"/>
                    </a:lnTo>
                    <a:lnTo>
                      <a:pt x="1543" y="16821"/>
                    </a:lnTo>
                    <a:lnTo>
                      <a:pt x="1543" y="382"/>
                    </a:lnTo>
                    <a:lnTo>
                      <a:pt x="926" y="0"/>
                    </a:lnTo>
                    <a:lnTo>
                      <a:pt x="0" y="382"/>
                    </a:lnTo>
                    <a:lnTo>
                      <a:pt x="0" y="16821"/>
                    </a:lnTo>
                    <a:lnTo>
                      <a:pt x="1543" y="18733"/>
                    </a:lnTo>
                    <a:lnTo>
                      <a:pt x="3086" y="20262"/>
                    </a:lnTo>
                    <a:lnTo>
                      <a:pt x="7097" y="21218"/>
                    </a:lnTo>
                    <a:lnTo>
                      <a:pt x="11109" y="21600"/>
                    </a:lnTo>
                    <a:lnTo>
                      <a:pt x="15120" y="21218"/>
                    </a:lnTo>
                    <a:lnTo>
                      <a:pt x="18206" y="20262"/>
                    </a:lnTo>
                    <a:lnTo>
                      <a:pt x="20674" y="18733"/>
                    </a:lnTo>
                    <a:lnTo>
                      <a:pt x="21600" y="16821"/>
                    </a:lnTo>
                    <a:lnTo>
                      <a:pt x="21600" y="382"/>
                    </a:lnTo>
                    <a:lnTo>
                      <a:pt x="20674" y="0"/>
                    </a:lnTo>
                    <a:lnTo>
                      <a:pt x="20057" y="382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832" name="Freeform 1365"/>
              <p:cNvSpPr/>
              <p:nvPr/>
            </p:nvSpPr>
            <p:spPr>
              <a:xfrm>
                <a:off x="4372774" y="300039"/>
                <a:ext cx="12703" cy="1762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016"/>
                    </a:moveTo>
                    <a:lnTo>
                      <a:pt x="21600" y="389"/>
                    </a:lnTo>
                    <a:lnTo>
                      <a:pt x="8640" y="0"/>
                    </a:lnTo>
                    <a:lnTo>
                      <a:pt x="0" y="389"/>
                    </a:lnTo>
                    <a:lnTo>
                      <a:pt x="0" y="21016"/>
                    </a:lnTo>
                    <a:lnTo>
                      <a:pt x="8640" y="21600"/>
                    </a:lnTo>
                    <a:lnTo>
                      <a:pt x="21600" y="21016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833" name="Freeform 1367"/>
              <p:cNvSpPr/>
              <p:nvPr/>
            </p:nvSpPr>
            <p:spPr>
              <a:xfrm>
                <a:off x="4337055" y="445295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354" y="0"/>
                    </a:move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lnTo>
                      <a:pt x="20354" y="21600"/>
                    </a:lnTo>
                    <a:lnTo>
                      <a:pt x="21600" y="8640"/>
                    </a:lnTo>
                    <a:lnTo>
                      <a:pt x="20354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834" name="Freeform 1369"/>
              <p:cNvSpPr/>
              <p:nvPr/>
            </p:nvSpPr>
            <p:spPr>
              <a:xfrm>
                <a:off x="4337055" y="424658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354" y="0"/>
                    </a:move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lnTo>
                      <a:pt x="20354" y="21600"/>
                    </a:lnTo>
                    <a:lnTo>
                      <a:pt x="21600" y="8640"/>
                    </a:lnTo>
                    <a:lnTo>
                      <a:pt x="20354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835" name="Freeform 1371"/>
              <p:cNvSpPr/>
              <p:nvPr/>
            </p:nvSpPr>
            <p:spPr>
              <a:xfrm>
                <a:off x="4337055" y="404020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354" y="0"/>
                    </a:move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lnTo>
                      <a:pt x="20354" y="21600"/>
                    </a:lnTo>
                    <a:lnTo>
                      <a:pt x="21600" y="8640"/>
                    </a:lnTo>
                    <a:lnTo>
                      <a:pt x="20354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836" name="Freeform 1373"/>
              <p:cNvSpPr/>
              <p:nvPr/>
            </p:nvSpPr>
            <p:spPr>
              <a:xfrm>
                <a:off x="4337055" y="362745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354" y="0"/>
                    </a:moveTo>
                    <a:lnTo>
                      <a:pt x="1246" y="0"/>
                    </a:lnTo>
                    <a:lnTo>
                      <a:pt x="0" y="12960"/>
                    </a:lnTo>
                    <a:lnTo>
                      <a:pt x="1246" y="21600"/>
                    </a:lnTo>
                    <a:lnTo>
                      <a:pt x="20354" y="21600"/>
                    </a:lnTo>
                    <a:lnTo>
                      <a:pt x="21600" y="12960"/>
                    </a:lnTo>
                    <a:lnTo>
                      <a:pt x="20354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837" name="Freeform 1375"/>
              <p:cNvSpPr/>
              <p:nvPr/>
            </p:nvSpPr>
            <p:spPr>
              <a:xfrm>
                <a:off x="4337055" y="383383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354" y="0"/>
                    </a:moveTo>
                    <a:lnTo>
                      <a:pt x="1246" y="0"/>
                    </a:lnTo>
                    <a:lnTo>
                      <a:pt x="0" y="12960"/>
                    </a:lnTo>
                    <a:lnTo>
                      <a:pt x="1246" y="21600"/>
                    </a:lnTo>
                    <a:lnTo>
                      <a:pt x="20354" y="21600"/>
                    </a:lnTo>
                    <a:lnTo>
                      <a:pt x="21600" y="12960"/>
                    </a:lnTo>
                    <a:lnTo>
                      <a:pt x="20354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838" name="Freeform 1377"/>
              <p:cNvSpPr/>
              <p:nvPr/>
            </p:nvSpPr>
            <p:spPr>
              <a:xfrm>
                <a:off x="4337055" y="342108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354" y="0"/>
                    </a:moveTo>
                    <a:lnTo>
                      <a:pt x="1246" y="0"/>
                    </a:lnTo>
                    <a:lnTo>
                      <a:pt x="0" y="12960"/>
                    </a:lnTo>
                    <a:lnTo>
                      <a:pt x="1246" y="21600"/>
                    </a:lnTo>
                    <a:lnTo>
                      <a:pt x="20354" y="21600"/>
                    </a:lnTo>
                    <a:lnTo>
                      <a:pt x="21600" y="12960"/>
                    </a:lnTo>
                    <a:lnTo>
                      <a:pt x="20354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839" name="Freeform 1379"/>
              <p:cNvSpPr/>
              <p:nvPr/>
            </p:nvSpPr>
            <p:spPr>
              <a:xfrm>
                <a:off x="4337055" y="326233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354" y="0"/>
                    </a:move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lnTo>
                      <a:pt x="20354" y="21600"/>
                    </a:lnTo>
                    <a:lnTo>
                      <a:pt x="21600" y="8640"/>
                    </a:lnTo>
                    <a:lnTo>
                      <a:pt x="20354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840" name="Freeform 1381"/>
              <p:cNvSpPr/>
              <p:nvPr/>
            </p:nvSpPr>
            <p:spPr>
              <a:xfrm>
                <a:off x="4337055" y="305595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354" y="0"/>
                    </a:move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lnTo>
                      <a:pt x="20354" y="21600"/>
                    </a:lnTo>
                    <a:lnTo>
                      <a:pt x="21600" y="8640"/>
                    </a:lnTo>
                    <a:lnTo>
                      <a:pt x="20354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pic>
            <p:nvPicPr>
              <p:cNvPr id="1841" name="Picture 1383" descr="Picture 1383"/>
              <p:cNvPicPr>
                <a:picLocks noChangeAspect="1"/>
              </p:cNvPicPr>
              <p:nvPr/>
            </p:nvPicPr>
            <p:blipFill>
              <a:blip r:embed="rId52">
                <a:extLst/>
              </a:blip>
              <a:stretch>
                <a:fillRect/>
              </a:stretch>
            </p:blipFill>
            <p:spPr>
              <a:xfrm>
                <a:off x="4264030" y="406401"/>
                <a:ext cx="220666" cy="18415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1842" name="Freeform 1384"/>
              <p:cNvSpPr/>
              <p:nvPr/>
            </p:nvSpPr>
            <p:spPr>
              <a:xfrm>
                <a:off x="4214817" y="300039"/>
                <a:ext cx="111128" cy="1793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749" y="382"/>
                    </a:moveTo>
                    <a:lnTo>
                      <a:pt x="19749" y="16821"/>
                    </a:lnTo>
                    <a:lnTo>
                      <a:pt x="19131" y="18159"/>
                    </a:lnTo>
                    <a:lnTo>
                      <a:pt x="16663" y="19115"/>
                    </a:lnTo>
                    <a:lnTo>
                      <a:pt x="14194" y="20262"/>
                    </a:lnTo>
                    <a:lnTo>
                      <a:pt x="10183" y="20644"/>
                    </a:lnTo>
                    <a:lnTo>
                      <a:pt x="7097" y="20262"/>
                    </a:lnTo>
                    <a:lnTo>
                      <a:pt x="4011" y="19115"/>
                    </a:lnTo>
                    <a:lnTo>
                      <a:pt x="2160" y="18159"/>
                    </a:lnTo>
                    <a:lnTo>
                      <a:pt x="1543" y="16821"/>
                    </a:lnTo>
                    <a:lnTo>
                      <a:pt x="1543" y="382"/>
                    </a:lnTo>
                    <a:lnTo>
                      <a:pt x="617" y="0"/>
                    </a:lnTo>
                    <a:lnTo>
                      <a:pt x="0" y="382"/>
                    </a:lnTo>
                    <a:lnTo>
                      <a:pt x="0" y="16821"/>
                    </a:lnTo>
                    <a:lnTo>
                      <a:pt x="617" y="18733"/>
                    </a:lnTo>
                    <a:lnTo>
                      <a:pt x="3086" y="20262"/>
                    </a:lnTo>
                    <a:lnTo>
                      <a:pt x="6171" y="21218"/>
                    </a:lnTo>
                    <a:lnTo>
                      <a:pt x="10183" y="21600"/>
                    </a:lnTo>
                    <a:lnTo>
                      <a:pt x="14194" y="21218"/>
                    </a:lnTo>
                    <a:lnTo>
                      <a:pt x="18206" y="20262"/>
                    </a:lnTo>
                    <a:lnTo>
                      <a:pt x="20674" y="18733"/>
                    </a:lnTo>
                    <a:lnTo>
                      <a:pt x="21600" y="16821"/>
                    </a:lnTo>
                    <a:lnTo>
                      <a:pt x="21600" y="382"/>
                    </a:lnTo>
                    <a:lnTo>
                      <a:pt x="20674" y="0"/>
                    </a:lnTo>
                    <a:lnTo>
                      <a:pt x="19749" y="382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843" name="Freeform 1386"/>
              <p:cNvSpPr/>
              <p:nvPr/>
            </p:nvSpPr>
            <p:spPr>
              <a:xfrm>
                <a:off x="4261649" y="300039"/>
                <a:ext cx="12703" cy="1762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016"/>
                    </a:moveTo>
                    <a:lnTo>
                      <a:pt x="21600" y="389"/>
                    </a:lnTo>
                    <a:lnTo>
                      <a:pt x="8640" y="0"/>
                    </a:lnTo>
                    <a:lnTo>
                      <a:pt x="0" y="389"/>
                    </a:lnTo>
                    <a:lnTo>
                      <a:pt x="0" y="21016"/>
                    </a:lnTo>
                    <a:lnTo>
                      <a:pt x="8640" y="21600"/>
                    </a:lnTo>
                    <a:lnTo>
                      <a:pt x="21600" y="21016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844" name="Freeform 1388"/>
              <p:cNvSpPr/>
              <p:nvPr/>
            </p:nvSpPr>
            <p:spPr>
              <a:xfrm>
                <a:off x="4225930" y="445295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69" y="0"/>
                    </a:move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lnTo>
                      <a:pt x="20769" y="21600"/>
                    </a:lnTo>
                    <a:lnTo>
                      <a:pt x="21600" y="8640"/>
                    </a:lnTo>
                    <a:lnTo>
                      <a:pt x="20769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845" name="Freeform 1390"/>
              <p:cNvSpPr/>
              <p:nvPr/>
            </p:nvSpPr>
            <p:spPr>
              <a:xfrm>
                <a:off x="4225930" y="424658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69" y="0"/>
                    </a:move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lnTo>
                      <a:pt x="20769" y="21600"/>
                    </a:lnTo>
                    <a:lnTo>
                      <a:pt x="21600" y="8640"/>
                    </a:lnTo>
                    <a:lnTo>
                      <a:pt x="20769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846" name="Freeform 1392"/>
              <p:cNvSpPr/>
              <p:nvPr/>
            </p:nvSpPr>
            <p:spPr>
              <a:xfrm>
                <a:off x="4225930" y="404020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69" y="0"/>
                    </a:move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lnTo>
                      <a:pt x="20769" y="21600"/>
                    </a:lnTo>
                    <a:lnTo>
                      <a:pt x="21600" y="8640"/>
                    </a:lnTo>
                    <a:lnTo>
                      <a:pt x="20769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847" name="Freeform 1394"/>
              <p:cNvSpPr/>
              <p:nvPr/>
            </p:nvSpPr>
            <p:spPr>
              <a:xfrm>
                <a:off x="4225930" y="362745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69" y="0"/>
                    </a:moveTo>
                    <a:lnTo>
                      <a:pt x="1246" y="0"/>
                    </a:lnTo>
                    <a:lnTo>
                      <a:pt x="0" y="12960"/>
                    </a:lnTo>
                    <a:lnTo>
                      <a:pt x="1246" y="21600"/>
                    </a:lnTo>
                    <a:lnTo>
                      <a:pt x="20769" y="21600"/>
                    </a:lnTo>
                    <a:lnTo>
                      <a:pt x="21600" y="12960"/>
                    </a:lnTo>
                    <a:lnTo>
                      <a:pt x="20769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848" name="Freeform 1396"/>
              <p:cNvSpPr/>
              <p:nvPr/>
            </p:nvSpPr>
            <p:spPr>
              <a:xfrm>
                <a:off x="4225930" y="383383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69" y="0"/>
                    </a:moveTo>
                    <a:lnTo>
                      <a:pt x="1246" y="0"/>
                    </a:lnTo>
                    <a:lnTo>
                      <a:pt x="0" y="12960"/>
                    </a:lnTo>
                    <a:lnTo>
                      <a:pt x="1246" y="21600"/>
                    </a:lnTo>
                    <a:lnTo>
                      <a:pt x="20769" y="21600"/>
                    </a:lnTo>
                    <a:lnTo>
                      <a:pt x="21600" y="12960"/>
                    </a:lnTo>
                    <a:lnTo>
                      <a:pt x="20769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849" name="Freeform 1398"/>
              <p:cNvSpPr/>
              <p:nvPr/>
            </p:nvSpPr>
            <p:spPr>
              <a:xfrm>
                <a:off x="4225930" y="342108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69" y="0"/>
                    </a:moveTo>
                    <a:lnTo>
                      <a:pt x="1246" y="0"/>
                    </a:lnTo>
                    <a:lnTo>
                      <a:pt x="0" y="12960"/>
                    </a:lnTo>
                    <a:lnTo>
                      <a:pt x="1246" y="21600"/>
                    </a:lnTo>
                    <a:lnTo>
                      <a:pt x="20769" y="21600"/>
                    </a:lnTo>
                    <a:lnTo>
                      <a:pt x="21600" y="12960"/>
                    </a:lnTo>
                    <a:lnTo>
                      <a:pt x="20769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850" name="Freeform 1400"/>
              <p:cNvSpPr/>
              <p:nvPr/>
            </p:nvSpPr>
            <p:spPr>
              <a:xfrm>
                <a:off x="4225930" y="326233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69" y="0"/>
                    </a:move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lnTo>
                      <a:pt x="20769" y="21600"/>
                    </a:lnTo>
                    <a:lnTo>
                      <a:pt x="21600" y="8640"/>
                    </a:lnTo>
                    <a:lnTo>
                      <a:pt x="20769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851" name="Freeform 1402"/>
              <p:cNvSpPr/>
              <p:nvPr/>
            </p:nvSpPr>
            <p:spPr>
              <a:xfrm>
                <a:off x="4225930" y="305595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69" y="0"/>
                    </a:move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lnTo>
                      <a:pt x="20769" y="21600"/>
                    </a:lnTo>
                    <a:lnTo>
                      <a:pt x="21600" y="8640"/>
                    </a:lnTo>
                    <a:lnTo>
                      <a:pt x="20769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pic>
            <p:nvPicPr>
              <p:cNvPr id="1852" name="Picture 1404" descr="Picture 1404"/>
              <p:cNvPicPr>
                <a:picLocks noChangeAspect="1"/>
              </p:cNvPicPr>
              <p:nvPr/>
            </p:nvPicPr>
            <p:blipFill>
              <a:blip r:embed="rId53">
                <a:extLst/>
              </a:blip>
              <a:stretch>
                <a:fillRect/>
              </a:stretch>
            </p:blipFill>
            <p:spPr>
              <a:xfrm>
                <a:off x="4160842" y="406401"/>
                <a:ext cx="222253" cy="18415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1853" name="Freeform 1405"/>
              <p:cNvSpPr/>
              <p:nvPr/>
            </p:nvSpPr>
            <p:spPr>
              <a:xfrm>
                <a:off x="4103692" y="300039"/>
                <a:ext cx="111128" cy="1793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749" y="382"/>
                    </a:moveTo>
                    <a:lnTo>
                      <a:pt x="19749" y="16821"/>
                    </a:lnTo>
                    <a:lnTo>
                      <a:pt x="19131" y="18159"/>
                    </a:lnTo>
                    <a:lnTo>
                      <a:pt x="17589" y="19115"/>
                    </a:lnTo>
                    <a:lnTo>
                      <a:pt x="14194" y="20262"/>
                    </a:lnTo>
                    <a:lnTo>
                      <a:pt x="11109" y="20644"/>
                    </a:lnTo>
                    <a:lnTo>
                      <a:pt x="7097" y="20262"/>
                    </a:lnTo>
                    <a:lnTo>
                      <a:pt x="4011" y="19115"/>
                    </a:lnTo>
                    <a:lnTo>
                      <a:pt x="2469" y="18159"/>
                    </a:lnTo>
                    <a:lnTo>
                      <a:pt x="1543" y="16821"/>
                    </a:lnTo>
                    <a:lnTo>
                      <a:pt x="1543" y="382"/>
                    </a:lnTo>
                    <a:lnTo>
                      <a:pt x="617" y="0"/>
                    </a:lnTo>
                    <a:lnTo>
                      <a:pt x="0" y="382"/>
                    </a:lnTo>
                    <a:lnTo>
                      <a:pt x="0" y="16821"/>
                    </a:lnTo>
                    <a:lnTo>
                      <a:pt x="617" y="18733"/>
                    </a:lnTo>
                    <a:lnTo>
                      <a:pt x="3086" y="20262"/>
                    </a:lnTo>
                    <a:lnTo>
                      <a:pt x="6480" y="21218"/>
                    </a:lnTo>
                    <a:lnTo>
                      <a:pt x="11109" y="21600"/>
                    </a:lnTo>
                    <a:lnTo>
                      <a:pt x="15120" y="21218"/>
                    </a:lnTo>
                    <a:lnTo>
                      <a:pt x="18206" y="20262"/>
                    </a:lnTo>
                    <a:lnTo>
                      <a:pt x="20674" y="18733"/>
                    </a:lnTo>
                    <a:lnTo>
                      <a:pt x="21600" y="16821"/>
                    </a:lnTo>
                    <a:lnTo>
                      <a:pt x="21600" y="382"/>
                    </a:lnTo>
                    <a:lnTo>
                      <a:pt x="20674" y="0"/>
                    </a:lnTo>
                    <a:lnTo>
                      <a:pt x="19749" y="382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854" name="Freeform 1407"/>
              <p:cNvSpPr/>
              <p:nvPr/>
            </p:nvSpPr>
            <p:spPr>
              <a:xfrm>
                <a:off x="4154493" y="300039"/>
                <a:ext cx="12703" cy="1762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016"/>
                    </a:moveTo>
                    <a:lnTo>
                      <a:pt x="21600" y="389"/>
                    </a:lnTo>
                    <a:lnTo>
                      <a:pt x="10800" y="0"/>
                    </a:lnTo>
                    <a:lnTo>
                      <a:pt x="0" y="389"/>
                    </a:lnTo>
                    <a:lnTo>
                      <a:pt x="0" y="21016"/>
                    </a:lnTo>
                    <a:lnTo>
                      <a:pt x="10800" y="21600"/>
                    </a:lnTo>
                    <a:lnTo>
                      <a:pt x="21600" y="21016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855" name="Freeform 1409"/>
              <p:cNvSpPr/>
              <p:nvPr/>
            </p:nvSpPr>
            <p:spPr>
              <a:xfrm>
                <a:off x="4116392" y="445295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856" name="Freeform 1412"/>
              <p:cNvSpPr/>
              <p:nvPr/>
            </p:nvSpPr>
            <p:spPr>
              <a:xfrm>
                <a:off x="4116392" y="424658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857" name="Freeform 1414"/>
              <p:cNvSpPr/>
              <p:nvPr/>
            </p:nvSpPr>
            <p:spPr>
              <a:xfrm>
                <a:off x="4116392" y="404020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858" name="Freeform 1416"/>
              <p:cNvSpPr/>
              <p:nvPr/>
            </p:nvSpPr>
            <p:spPr>
              <a:xfrm>
                <a:off x="4116392" y="362745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1296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1296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859" name="Freeform 1418"/>
              <p:cNvSpPr/>
              <p:nvPr/>
            </p:nvSpPr>
            <p:spPr>
              <a:xfrm>
                <a:off x="4116392" y="383383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1296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1296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860" name="Freeform 1420"/>
              <p:cNvSpPr/>
              <p:nvPr/>
            </p:nvSpPr>
            <p:spPr>
              <a:xfrm>
                <a:off x="4116392" y="342108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1296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1296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861" name="Freeform 1422"/>
              <p:cNvSpPr/>
              <p:nvPr/>
            </p:nvSpPr>
            <p:spPr>
              <a:xfrm>
                <a:off x="4116392" y="326233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862" name="Freeform 1424"/>
              <p:cNvSpPr/>
              <p:nvPr/>
            </p:nvSpPr>
            <p:spPr>
              <a:xfrm>
                <a:off x="4116392" y="305595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pic>
            <p:nvPicPr>
              <p:cNvPr id="1863" name="Picture 1426" descr="Picture 1426"/>
              <p:cNvPicPr>
                <a:picLocks noChangeAspect="1"/>
              </p:cNvPicPr>
              <p:nvPr/>
            </p:nvPicPr>
            <p:blipFill>
              <a:blip r:embed="rId54">
                <a:extLst/>
              </a:blip>
              <a:stretch>
                <a:fillRect/>
              </a:stretch>
            </p:blipFill>
            <p:spPr>
              <a:xfrm>
                <a:off x="4049717" y="406401"/>
                <a:ext cx="222253" cy="18415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1864" name="Freeform 1427"/>
              <p:cNvSpPr/>
              <p:nvPr/>
            </p:nvSpPr>
            <p:spPr>
              <a:xfrm>
                <a:off x="3992567" y="300039"/>
                <a:ext cx="111128" cy="1793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057" y="382"/>
                    </a:moveTo>
                    <a:lnTo>
                      <a:pt x="20057" y="18159"/>
                    </a:lnTo>
                    <a:lnTo>
                      <a:pt x="17589" y="19115"/>
                    </a:lnTo>
                    <a:lnTo>
                      <a:pt x="14503" y="20262"/>
                    </a:lnTo>
                    <a:lnTo>
                      <a:pt x="11109" y="20644"/>
                    </a:lnTo>
                    <a:lnTo>
                      <a:pt x="7097" y="20262"/>
                    </a:lnTo>
                    <a:lnTo>
                      <a:pt x="4629" y="19115"/>
                    </a:lnTo>
                    <a:lnTo>
                      <a:pt x="2469" y="18159"/>
                    </a:lnTo>
                    <a:lnTo>
                      <a:pt x="1543" y="16821"/>
                    </a:lnTo>
                    <a:lnTo>
                      <a:pt x="1543" y="382"/>
                    </a:lnTo>
                    <a:lnTo>
                      <a:pt x="926" y="0"/>
                    </a:lnTo>
                    <a:lnTo>
                      <a:pt x="0" y="382"/>
                    </a:lnTo>
                    <a:lnTo>
                      <a:pt x="0" y="16821"/>
                    </a:lnTo>
                    <a:lnTo>
                      <a:pt x="1543" y="18733"/>
                    </a:lnTo>
                    <a:lnTo>
                      <a:pt x="4011" y="20262"/>
                    </a:lnTo>
                    <a:lnTo>
                      <a:pt x="7097" y="21218"/>
                    </a:lnTo>
                    <a:lnTo>
                      <a:pt x="11109" y="21600"/>
                    </a:lnTo>
                    <a:lnTo>
                      <a:pt x="15120" y="21218"/>
                    </a:lnTo>
                    <a:lnTo>
                      <a:pt x="18206" y="20262"/>
                    </a:lnTo>
                    <a:lnTo>
                      <a:pt x="20674" y="18733"/>
                    </a:lnTo>
                    <a:lnTo>
                      <a:pt x="21600" y="16821"/>
                    </a:lnTo>
                    <a:lnTo>
                      <a:pt x="21600" y="382"/>
                    </a:lnTo>
                    <a:lnTo>
                      <a:pt x="20674" y="0"/>
                    </a:lnTo>
                    <a:lnTo>
                      <a:pt x="20057" y="382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865" name="Freeform 1429"/>
              <p:cNvSpPr/>
              <p:nvPr/>
            </p:nvSpPr>
            <p:spPr>
              <a:xfrm>
                <a:off x="4044161" y="300039"/>
                <a:ext cx="12703" cy="1762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016"/>
                    </a:moveTo>
                    <a:lnTo>
                      <a:pt x="21600" y="389"/>
                    </a:lnTo>
                    <a:lnTo>
                      <a:pt x="8640" y="0"/>
                    </a:lnTo>
                    <a:lnTo>
                      <a:pt x="0" y="389"/>
                    </a:lnTo>
                    <a:lnTo>
                      <a:pt x="0" y="21016"/>
                    </a:lnTo>
                    <a:lnTo>
                      <a:pt x="8640" y="21600"/>
                    </a:lnTo>
                    <a:lnTo>
                      <a:pt x="21600" y="21016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866" name="Freeform 1431"/>
              <p:cNvSpPr/>
              <p:nvPr/>
            </p:nvSpPr>
            <p:spPr>
              <a:xfrm>
                <a:off x="4008442" y="445295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354" y="0"/>
                    </a:move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lnTo>
                      <a:pt x="20354" y="21600"/>
                    </a:lnTo>
                    <a:lnTo>
                      <a:pt x="21600" y="8640"/>
                    </a:lnTo>
                    <a:lnTo>
                      <a:pt x="20354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867" name="Freeform 1433"/>
              <p:cNvSpPr/>
              <p:nvPr/>
            </p:nvSpPr>
            <p:spPr>
              <a:xfrm>
                <a:off x="4008442" y="424658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354" y="0"/>
                    </a:move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lnTo>
                      <a:pt x="20354" y="21600"/>
                    </a:lnTo>
                    <a:lnTo>
                      <a:pt x="21600" y="8640"/>
                    </a:lnTo>
                    <a:lnTo>
                      <a:pt x="20354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868" name="Freeform 1435"/>
              <p:cNvSpPr/>
              <p:nvPr/>
            </p:nvSpPr>
            <p:spPr>
              <a:xfrm>
                <a:off x="4008442" y="404020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354" y="0"/>
                    </a:move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lnTo>
                      <a:pt x="20354" y="21600"/>
                    </a:lnTo>
                    <a:lnTo>
                      <a:pt x="21600" y="8640"/>
                    </a:lnTo>
                    <a:lnTo>
                      <a:pt x="20354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869" name="Freeform 1437"/>
              <p:cNvSpPr/>
              <p:nvPr/>
            </p:nvSpPr>
            <p:spPr>
              <a:xfrm>
                <a:off x="4008442" y="362745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354" y="0"/>
                    </a:moveTo>
                    <a:lnTo>
                      <a:pt x="1246" y="0"/>
                    </a:lnTo>
                    <a:lnTo>
                      <a:pt x="0" y="12960"/>
                    </a:lnTo>
                    <a:lnTo>
                      <a:pt x="1246" y="21600"/>
                    </a:lnTo>
                    <a:lnTo>
                      <a:pt x="20354" y="21600"/>
                    </a:lnTo>
                    <a:lnTo>
                      <a:pt x="21600" y="12960"/>
                    </a:lnTo>
                    <a:lnTo>
                      <a:pt x="20354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870" name="Freeform 1439"/>
              <p:cNvSpPr/>
              <p:nvPr/>
            </p:nvSpPr>
            <p:spPr>
              <a:xfrm>
                <a:off x="4008442" y="383383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354" y="0"/>
                    </a:moveTo>
                    <a:lnTo>
                      <a:pt x="1246" y="0"/>
                    </a:lnTo>
                    <a:lnTo>
                      <a:pt x="0" y="12960"/>
                    </a:lnTo>
                    <a:lnTo>
                      <a:pt x="1246" y="21600"/>
                    </a:lnTo>
                    <a:lnTo>
                      <a:pt x="20354" y="21600"/>
                    </a:lnTo>
                    <a:lnTo>
                      <a:pt x="21600" y="12960"/>
                    </a:lnTo>
                    <a:lnTo>
                      <a:pt x="20354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871" name="Freeform 1441"/>
              <p:cNvSpPr/>
              <p:nvPr/>
            </p:nvSpPr>
            <p:spPr>
              <a:xfrm>
                <a:off x="4008442" y="342108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354" y="0"/>
                    </a:moveTo>
                    <a:lnTo>
                      <a:pt x="1246" y="0"/>
                    </a:lnTo>
                    <a:lnTo>
                      <a:pt x="0" y="12960"/>
                    </a:lnTo>
                    <a:lnTo>
                      <a:pt x="1246" y="21600"/>
                    </a:lnTo>
                    <a:lnTo>
                      <a:pt x="20354" y="21600"/>
                    </a:lnTo>
                    <a:lnTo>
                      <a:pt x="21600" y="12960"/>
                    </a:lnTo>
                    <a:lnTo>
                      <a:pt x="20354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872" name="Freeform 1443"/>
              <p:cNvSpPr/>
              <p:nvPr/>
            </p:nvSpPr>
            <p:spPr>
              <a:xfrm>
                <a:off x="4008442" y="326233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354" y="0"/>
                    </a:move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lnTo>
                      <a:pt x="20354" y="21600"/>
                    </a:lnTo>
                    <a:lnTo>
                      <a:pt x="21600" y="8640"/>
                    </a:lnTo>
                    <a:lnTo>
                      <a:pt x="20354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873" name="Freeform 1445"/>
              <p:cNvSpPr/>
              <p:nvPr/>
            </p:nvSpPr>
            <p:spPr>
              <a:xfrm>
                <a:off x="4008442" y="305595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354" y="0"/>
                    </a:move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lnTo>
                      <a:pt x="20354" y="21600"/>
                    </a:lnTo>
                    <a:lnTo>
                      <a:pt x="21600" y="8640"/>
                    </a:lnTo>
                    <a:lnTo>
                      <a:pt x="20354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pic>
            <p:nvPicPr>
              <p:cNvPr id="1874" name="Picture 1447" descr="Picture 1447"/>
              <p:cNvPicPr>
                <a:picLocks noChangeAspect="1"/>
              </p:cNvPicPr>
              <p:nvPr/>
            </p:nvPicPr>
            <p:blipFill>
              <a:blip r:embed="rId55">
                <a:extLst/>
              </a:blip>
              <a:stretch>
                <a:fillRect/>
              </a:stretch>
            </p:blipFill>
            <p:spPr>
              <a:xfrm>
                <a:off x="3938592" y="406401"/>
                <a:ext cx="222253" cy="18415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1875" name="Freeform 1448"/>
              <p:cNvSpPr/>
              <p:nvPr/>
            </p:nvSpPr>
            <p:spPr>
              <a:xfrm>
                <a:off x="3886204" y="300039"/>
                <a:ext cx="111128" cy="1793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749" y="382"/>
                    </a:moveTo>
                    <a:lnTo>
                      <a:pt x="19749" y="16821"/>
                    </a:lnTo>
                    <a:lnTo>
                      <a:pt x="19131" y="18159"/>
                    </a:lnTo>
                    <a:lnTo>
                      <a:pt x="16663" y="19115"/>
                    </a:lnTo>
                    <a:lnTo>
                      <a:pt x="14194" y="20262"/>
                    </a:lnTo>
                    <a:lnTo>
                      <a:pt x="10183" y="20644"/>
                    </a:lnTo>
                    <a:lnTo>
                      <a:pt x="7097" y="20262"/>
                    </a:lnTo>
                    <a:lnTo>
                      <a:pt x="4011" y="19115"/>
                    </a:lnTo>
                    <a:lnTo>
                      <a:pt x="2160" y="18159"/>
                    </a:lnTo>
                    <a:lnTo>
                      <a:pt x="1543" y="16821"/>
                    </a:lnTo>
                    <a:lnTo>
                      <a:pt x="1543" y="382"/>
                    </a:lnTo>
                    <a:lnTo>
                      <a:pt x="617" y="0"/>
                    </a:lnTo>
                    <a:lnTo>
                      <a:pt x="0" y="382"/>
                    </a:lnTo>
                    <a:lnTo>
                      <a:pt x="0" y="16821"/>
                    </a:lnTo>
                    <a:lnTo>
                      <a:pt x="617" y="18733"/>
                    </a:lnTo>
                    <a:lnTo>
                      <a:pt x="3086" y="20262"/>
                    </a:lnTo>
                    <a:lnTo>
                      <a:pt x="6171" y="21218"/>
                    </a:lnTo>
                    <a:lnTo>
                      <a:pt x="10183" y="21600"/>
                    </a:lnTo>
                    <a:lnTo>
                      <a:pt x="14194" y="21218"/>
                    </a:lnTo>
                    <a:lnTo>
                      <a:pt x="18206" y="20262"/>
                    </a:lnTo>
                    <a:lnTo>
                      <a:pt x="20674" y="18733"/>
                    </a:lnTo>
                    <a:lnTo>
                      <a:pt x="21600" y="16821"/>
                    </a:lnTo>
                    <a:lnTo>
                      <a:pt x="21600" y="382"/>
                    </a:lnTo>
                    <a:lnTo>
                      <a:pt x="20674" y="0"/>
                    </a:lnTo>
                    <a:lnTo>
                      <a:pt x="19749" y="382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876" name="Freeform 1450"/>
              <p:cNvSpPr/>
              <p:nvPr/>
            </p:nvSpPr>
            <p:spPr>
              <a:xfrm>
                <a:off x="3933036" y="300039"/>
                <a:ext cx="12703" cy="1762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016"/>
                    </a:moveTo>
                    <a:lnTo>
                      <a:pt x="21600" y="389"/>
                    </a:lnTo>
                    <a:lnTo>
                      <a:pt x="8640" y="0"/>
                    </a:lnTo>
                    <a:lnTo>
                      <a:pt x="0" y="389"/>
                    </a:lnTo>
                    <a:lnTo>
                      <a:pt x="0" y="21016"/>
                    </a:lnTo>
                    <a:lnTo>
                      <a:pt x="8640" y="21600"/>
                    </a:lnTo>
                    <a:lnTo>
                      <a:pt x="21600" y="21016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877" name="Freeform 1452"/>
              <p:cNvSpPr/>
              <p:nvPr/>
            </p:nvSpPr>
            <p:spPr>
              <a:xfrm>
                <a:off x="3897317" y="445295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69" y="0"/>
                    </a:move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lnTo>
                      <a:pt x="20769" y="21600"/>
                    </a:lnTo>
                    <a:lnTo>
                      <a:pt x="21600" y="8640"/>
                    </a:lnTo>
                    <a:lnTo>
                      <a:pt x="20769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878" name="Freeform 1454"/>
              <p:cNvSpPr/>
              <p:nvPr/>
            </p:nvSpPr>
            <p:spPr>
              <a:xfrm>
                <a:off x="3897317" y="424658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69" y="0"/>
                    </a:move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lnTo>
                      <a:pt x="20769" y="21600"/>
                    </a:lnTo>
                    <a:lnTo>
                      <a:pt x="21600" y="8640"/>
                    </a:lnTo>
                    <a:lnTo>
                      <a:pt x="20769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879" name="Freeform 1456"/>
              <p:cNvSpPr/>
              <p:nvPr/>
            </p:nvSpPr>
            <p:spPr>
              <a:xfrm>
                <a:off x="3897317" y="404020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69" y="0"/>
                    </a:move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lnTo>
                      <a:pt x="20769" y="21600"/>
                    </a:lnTo>
                    <a:lnTo>
                      <a:pt x="21600" y="8640"/>
                    </a:lnTo>
                    <a:lnTo>
                      <a:pt x="20769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880" name="Freeform 1458"/>
              <p:cNvSpPr/>
              <p:nvPr/>
            </p:nvSpPr>
            <p:spPr>
              <a:xfrm>
                <a:off x="3897317" y="362745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69" y="0"/>
                    </a:moveTo>
                    <a:lnTo>
                      <a:pt x="1246" y="0"/>
                    </a:lnTo>
                    <a:lnTo>
                      <a:pt x="0" y="12960"/>
                    </a:lnTo>
                    <a:lnTo>
                      <a:pt x="1246" y="21600"/>
                    </a:lnTo>
                    <a:lnTo>
                      <a:pt x="20769" y="21600"/>
                    </a:lnTo>
                    <a:lnTo>
                      <a:pt x="21600" y="12960"/>
                    </a:lnTo>
                    <a:lnTo>
                      <a:pt x="20769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881" name="Freeform 1460"/>
              <p:cNvSpPr/>
              <p:nvPr/>
            </p:nvSpPr>
            <p:spPr>
              <a:xfrm>
                <a:off x="3897317" y="383383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69" y="0"/>
                    </a:moveTo>
                    <a:lnTo>
                      <a:pt x="1246" y="0"/>
                    </a:lnTo>
                    <a:lnTo>
                      <a:pt x="0" y="12960"/>
                    </a:lnTo>
                    <a:lnTo>
                      <a:pt x="1246" y="21600"/>
                    </a:lnTo>
                    <a:lnTo>
                      <a:pt x="20769" y="21600"/>
                    </a:lnTo>
                    <a:lnTo>
                      <a:pt x="21600" y="12960"/>
                    </a:lnTo>
                    <a:lnTo>
                      <a:pt x="20769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882" name="Freeform 1462"/>
              <p:cNvSpPr/>
              <p:nvPr/>
            </p:nvSpPr>
            <p:spPr>
              <a:xfrm>
                <a:off x="3897317" y="342108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69" y="0"/>
                    </a:moveTo>
                    <a:lnTo>
                      <a:pt x="1246" y="0"/>
                    </a:lnTo>
                    <a:lnTo>
                      <a:pt x="0" y="12960"/>
                    </a:lnTo>
                    <a:lnTo>
                      <a:pt x="1246" y="21600"/>
                    </a:lnTo>
                    <a:lnTo>
                      <a:pt x="20769" y="21600"/>
                    </a:lnTo>
                    <a:lnTo>
                      <a:pt x="21600" y="12960"/>
                    </a:lnTo>
                    <a:lnTo>
                      <a:pt x="20769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883" name="Freeform 1464"/>
              <p:cNvSpPr/>
              <p:nvPr/>
            </p:nvSpPr>
            <p:spPr>
              <a:xfrm>
                <a:off x="3897317" y="326233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69" y="0"/>
                    </a:move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lnTo>
                      <a:pt x="20769" y="21600"/>
                    </a:lnTo>
                    <a:lnTo>
                      <a:pt x="21600" y="8640"/>
                    </a:lnTo>
                    <a:lnTo>
                      <a:pt x="20769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884" name="Freeform 1466"/>
              <p:cNvSpPr/>
              <p:nvPr/>
            </p:nvSpPr>
            <p:spPr>
              <a:xfrm>
                <a:off x="3897317" y="305595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69" y="0"/>
                    </a:move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lnTo>
                      <a:pt x="20769" y="21600"/>
                    </a:lnTo>
                    <a:lnTo>
                      <a:pt x="21600" y="8640"/>
                    </a:lnTo>
                    <a:lnTo>
                      <a:pt x="20769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pic>
            <p:nvPicPr>
              <p:cNvPr id="1885" name="Picture 1468" descr="Picture 1468"/>
              <p:cNvPicPr>
                <a:picLocks noChangeAspect="1"/>
              </p:cNvPicPr>
              <p:nvPr/>
            </p:nvPicPr>
            <p:blipFill>
              <a:blip r:embed="rId56">
                <a:extLst/>
              </a:blip>
              <a:stretch>
                <a:fillRect/>
              </a:stretch>
            </p:blipFill>
            <p:spPr>
              <a:xfrm>
                <a:off x="3827467" y="406401"/>
                <a:ext cx="222253" cy="18415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1886" name="Freeform 1469"/>
              <p:cNvSpPr/>
              <p:nvPr/>
            </p:nvSpPr>
            <p:spPr>
              <a:xfrm>
                <a:off x="3775079" y="300039"/>
                <a:ext cx="111128" cy="1793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057" y="382"/>
                    </a:moveTo>
                    <a:lnTo>
                      <a:pt x="20057" y="16821"/>
                    </a:lnTo>
                    <a:lnTo>
                      <a:pt x="19131" y="18159"/>
                    </a:lnTo>
                    <a:lnTo>
                      <a:pt x="17589" y="19115"/>
                    </a:lnTo>
                    <a:lnTo>
                      <a:pt x="14194" y="20262"/>
                    </a:lnTo>
                    <a:lnTo>
                      <a:pt x="11109" y="20644"/>
                    </a:lnTo>
                    <a:lnTo>
                      <a:pt x="7097" y="20262"/>
                    </a:lnTo>
                    <a:lnTo>
                      <a:pt x="4011" y="19115"/>
                    </a:lnTo>
                    <a:lnTo>
                      <a:pt x="2469" y="18159"/>
                    </a:lnTo>
                    <a:lnTo>
                      <a:pt x="1543" y="16821"/>
                    </a:lnTo>
                    <a:lnTo>
                      <a:pt x="1543" y="382"/>
                    </a:lnTo>
                    <a:lnTo>
                      <a:pt x="617" y="0"/>
                    </a:lnTo>
                    <a:lnTo>
                      <a:pt x="0" y="382"/>
                    </a:lnTo>
                    <a:lnTo>
                      <a:pt x="0" y="16821"/>
                    </a:lnTo>
                    <a:lnTo>
                      <a:pt x="617" y="18733"/>
                    </a:lnTo>
                    <a:lnTo>
                      <a:pt x="3086" y="20262"/>
                    </a:lnTo>
                    <a:lnTo>
                      <a:pt x="6480" y="21218"/>
                    </a:lnTo>
                    <a:lnTo>
                      <a:pt x="11109" y="21600"/>
                    </a:lnTo>
                    <a:lnTo>
                      <a:pt x="15120" y="21218"/>
                    </a:lnTo>
                    <a:lnTo>
                      <a:pt x="18206" y="20262"/>
                    </a:lnTo>
                    <a:lnTo>
                      <a:pt x="20674" y="18733"/>
                    </a:lnTo>
                    <a:lnTo>
                      <a:pt x="21600" y="16821"/>
                    </a:lnTo>
                    <a:lnTo>
                      <a:pt x="21600" y="382"/>
                    </a:lnTo>
                    <a:lnTo>
                      <a:pt x="20674" y="0"/>
                    </a:lnTo>
                    <a:lnTo>
                      <a:pt x="20057" y="382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887" name="Freeform 1471"/>
              <p:cNvSpPr/>
              <p:nvPr/>
            </p:nvSpPr>
            <p:spPr>
              <a:xfrm>
                <a:off x="3825880" y="300039"/>
                <a:ext cx="12703" cy="1762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016"/>
                    </a:moveTo>
                    <a:lnTo>
                      <a:pt x="21600" y="389"/>
                    </a:lnTo>
                    <a:lnTo>
                      <a:pt x="10800" y="0"/>
                    </a:lnTo>
                    <a:lnTo>
                      <a:pt x="0" y="389"/>
                    </a:lnTo>
                    <a:lnTo>
                      <a:pt x="0" y="21016"/>
                    </a:lnTo>
                    <a:lnTo>
                      <a:pt x="10800" y="21600"/>
                    </a:lnTo>
                    <a:lnTo>
                      <a:pt x="21600" y="21016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888" name="Freeform 1473"/>
              <p:cNvSpPr/>
              <p:nvPr/>
            </p:nvSpPr>
            <p:spPr>
              <a:xfrm>
                <a:off x="3787779" y="445295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889" name="Freeform 1475"/>
              <p:cNvSpPr/>
              <p:nvPr/>
            </p:nvSpPr>
            <p:spPr>
              <a:xfrm>
                <a:off x="3787779" y="424658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890" name="Freeform 1477"/>
              <p:cNvSpPr/>
              <p:nvPr/>
            </p:nvSpPr>
            <p:spPr>
              <a:xfrm>
                <a:off x="3787779" y="404020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891" name="Freeform 1479"/>
              <p:cNvSpPr/>
              <p:nvPr/>
            </p:nvSpPr>
            <p:spPr>
              <a:xfrm>
                <a:off x="3787779" y="362745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1296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1296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892" name="Freeform 1481"/>
              <p:cNvSpPr/>
              <p:nvPr/>
            </p:nvSpPr>
            <p:spPr>
              <a:xfrm>
                <a:off x="3787779" y="383383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1296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1296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893" name="Freeform 1483"/>
              <p:cNvSpPr/>
              <p:nvPr/>
            </p:nvSpPr>
            <p:spPr>
              <a:xfrm>
                <a:off x="3787779" y="342108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1296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1296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894" name="Freeform 1485"/>
              <p:cNvSpPr/>
              <p:nvPr/>
            </p:nvSpPr>
            <p:spPr>
              <a:xfrm>
                <a:off x="3787779" y="326233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895" name="Freeform 1487"/>
              <p:cNvSpPr/>
              <p:nvPr/>
            </p:nvSpPr>
            <p:spPr>
              <a:xfrm>
                <a:off x="3787779" y="305595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pic>
            <p:nvPicPr>
              <p:cNvPr id="1896" name="Picture 1489" descr="Picture 1489"/>
              <p:cNvPicPr>
                <a:picLocks noChangeAspect="1"/>
              </p:cNvPicPr>
              <p:nvPr/>
            </p:nvPicPr>
            <p:blipFill>
              <a:blip r:embed="rId57">
                <a:extLst/>
              </a:blip>
              <a:stretch>
                <a:fillRect/>
              </a:stretch>
            </p:blipFill>
            <p:spPr>
              <a:xfrm>
                <a:off x="3721104" y="406401"/>
                <a:ext cx="209553" cy="18415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1897" name="Freeform 1490"/>
              <p:cNvSpPr/>
              <p:nvPr/>
            </p:nvSpPr>
            <p:spPr>
              <a:xfrm>
                <a:off x="3663954" y="300039"/>
                <a:ext cx="111128" cy="1793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057" y="382"/>
                    </a:moveTo>
                    <a:lnTo>
                      <a:pt x="20057" y="18159"/>
                    </a:lnTo>
                    <a:lnTo>
                      <a:pt x="17589" y="19115"/>
                    </a:lnTo>
                    <a:lnTo>
                      <a:pt x="14503" y="20262"/>
                    </a:lnTo>
                    <a:lnTo>
                      <a:pt x="11109" y="20644"/>
                    </a:lnTo>
                    <a:lnTo>
                      <a:pt x="7097" y="20262"/>
                    </a:lnTo>
                    <a:lnTo>
                      <a:pt x="4937" y="19115"/>
                    </a:lnTo>
                    <a:lnTo>
                      <a:pt x="2469" y="18159"/>
                    </a:lnTo>
                    <a:lnTo>
                      <a:pt x="1543" y="16821"/>
                    </a:lnTo>
                    <a:lnTo>
                      <a:pt x="1543" y="382"/>
                    </a:lnTo>
                    <a:lnTo>
                      <a:pt x="926" y="0"/>
                    </a:lnTo>
                    <a:lnTo>
                      <a:pt x="0" y="382"/>
                    </a:lnTo>
                    <a:lnTo>
                      <a:pt x="0" y="16821"/>
                    </a:lnTo>
                    <a:lnTo>
                      <a:pt x="1543" y="18733"/>
                    </a:lnTo>
                    <a:lnTo>
                      <a:pt x="4011" y="20262"/>
                    </a:lnTo>
                    <a:lnTo>
                      <a:pt x="7097" y="21218"/>
                    </a:lnTo>
                    <a:lnTo>
                      <a:pt x="11109" y="21600"/>
                    </a:lnTo>
                    <a:lnTo>
                      <a:pt x="15120" y="21218"/>
                    </a:lnTo>
                    <a:lnTo>
                      <a:pt x="18206" y="20262"/>
                    </a:lnTo>
                    <a:lnTo>
                      <a:pt x="20674" y="18733"/>
                    </a:lnTo>
                    <a:lnTo>
                      <a:pt x="21600" y="16821"/>
                    </a:lnTo>
                    <a:lnTo>
                      <a:pt x="21600" y="382"/>
                    </a:lnTo>
                    <a:lnTo>
                      <a:pt x="20674" y="0"/>
                    </a:lnTo>
                    <a:lnTo>
                      <a:pt x="20057" y="382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898" name="Freeform 1492"/>
              <p:cNvSpPr/>
              <p:nvPr/>
            </p:nvSpPr>
            <p:spPr>
              <a:xfrm>
                <a:off x="3715548" y="300039"/>
                <a:ext cx="12703" cy="1762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016"/>
                    </a:moveTo>
                    <a:lnTo>
                      <a:pt x="21600" y="389"/>
                    </a:lnTo>
                    <a:lnTo>
                      <a:pt x="8640" y="0"/>
                    </a:lnTo>
                    <a:lnTo>
                      <a:pt x="0" y="389"/>
                    </a:lnTo>
                    <a:lnTo>
                      <a:pt x="0" y="21016"/>
                    </a:lnTo>
                    <a:lnTo>
                      <a:pt x="8640" y="21600"/>
                    </a:lnTo>
                    <a:lnTo>
                      <a:pt x="21600" y="21016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899" name="Freeform 1494"/>
              <p:cNvSpPr/>
              <p:nvPr/>
            </p:nvSpPr>
            <p:spPr>
              <a:xfrm>
                <a:off x="3679829" y="445295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354" y="0"/>
                    </a:move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lnTo>
                      <a:pt x="20354" y="21600"/>
                    </a:lnTo>
                    <a:lnTo>
                      <a:pt x="21600" y="8640"/>
                    </a:lnTo>
                    <a:lnTo>
                      <a:pt x="20354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900" name="Freeform 1496"/>
              <p:cNvSpPr/>
              <p:nvPr/>
            </p:nvSpPr>
            <p:spPr>
              <a:xfrm>
                <a:off x="3679829" y="424658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354" y="0"/>
                    </a:move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lnTo>
                      <a:pt x="20354" y="21600"/>
                    </a:lnTo>
                    <a:lnTo>
                      <a:pt x="21600" y="8640"/>
                    </a:lnTo>
                    <a:lnTo>
                      <a:pt x="20354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901" name="Freeform 1498"/>
              <p:cNvSpPr/>
              <p:nvPr/>
            </p:nvSpPr>
            <p:spPr>
              <a:xfrm>
                <a:off x="3679829" y="404020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354" y="0"/>
                    </a:move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lnTo>
                      <a:pt x="20354" y="21600"/>
                    </a:lnTo>
                    <a:lnTo>
                      <a:pt x="21600" y="8640"/>
                    </a:lnTo>
                    <a:lnTo>
                      <a:pt x="20354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902" name="Freeform 1500"/>
              <p:cNvSpPr/>
              <p:nvPr/>
            </p:nvSpPr>
            <p:spPr>
              <a:xfrm>
                <a:off x="3679829" y="362745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354" y="0"/>
                    </a:moveTo>
                    <a:lnTo>
                      <a:pt x="1246" y="0"/>
                    </a:lnTo>
                    <a:lnTo>
                      <a:pt x="0" y="12960"/>
                    </a:lnTo>
                    <a:lnTo>
                      <a:pt x="1246" y="21600"/>
                    </a:lnTo>
                    <a:lnTo>
                      <a:pt x="20354" y="21600"/>
                    </a:lnTo>
                    <a:lnTo>
                      <a:pt x="21600" y="12960"/>
                    </a:lnTo>
                    <a:lnTo>
                      <a:pt x="20354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903" name="Freeform 1502"/>
              <p:cNvSpPr/>
              <p:nvPr/>
            </p:nvSpPr>
            <p:spPr>
              <a:xfrm>
                <a:off x="3679829" y="383383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354" y="0"/>
                    </a:moveTo>
                    <a:lnTo>
                      <a:pt x="1246" y="0"/>
                    </a:lnTo>
                    <a:lnTo>
                      <a:pt x="0" y="12960"/>
                    </a:lnTo>
                    <a:lnTo>
                      <a:pt x="1246" y="21600"/>
                    </a:lnTo>
                    <a:lnTo>
                      <a:pt x="20354" y="21600"/>
                    </a:lnTo>
                    <a:lnTo>
                      <a:pt x="21600" y="12960"/>
                    </a:lnTo>
                    <a:lnTo>
                      <a:pt x="20354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904" name="Freeform 1504"/>
              <p:cNvSpPr/>
              <p:nvPr/>
            </p:nvSpPr>
            <p:spPr>
              <a:xfrm>
                <a:off x="3679829" y="342108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354" y="0"/>
                    </a:moveTo>
                    <a:lnTo>
                      <a:pt x="1246" y="0"/>
                    </a:lnTo>
                    <a:lnTo>
                      <a:pt x="0" y="12960"/>
                    </a:lnTo>
                    <a:lnTo>
                      <a:pt x="1246" y="21600"/>
                    </a:lnTo>
                    <a:lnTo>
                      <a:pt x="20354" y="21600"/>
                    </a:lnTo>
                    <a:lnTo>
                      <a:pt x="21600" y="12960"/>
                    </a:lnTo>
                    <a:lnTo>
                      <a:pt x="20354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905" name="Freeform 1506"/>
              <p:cNvSpPr/>
              <p:nvPr/>
            </p:nvSpPr>
            <p:spPr>
              <a:xfrm>
                <a:off x="3679829" y="326233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354" y="0"/>
                    </a:move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lnTo>
                      <a:pt x="20354" y="21600"/>
                    </a:lnTo>
                    <a:lnTo>
                      <a:pt x="21600" y="8640"/>
                    </a:lnTo>
                    <a:lnTo>
                      <a:pt x="20354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906" name="Freeform 1508"/>
              <p:cNvSpPr/>
              <p:nvPr/>
            </p:nvSpPr>
            <p:spPr>
              <a:xfrm>
                <a:off x="3679829" y="305595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354" y="0"/>
                    </a:move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lnTo>
                      <a:pt x="20354" y="21600"/>
                    </a:lnTo>
                    <a:lnTo>
                      <a:pt x="21600" y="8640"/>
                    </a:lnTo>
                    <a:lnTo>
                      <a:pt x="20354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pic>
            <p:nvPicPr>
              <p:cNvPr id="1907" name="Picture 1510" descr="Picture 1510"/>
              <p:cNvPicPr>
                <a:picLocks noChangeAspect="1"/>
              </p:cNvPicPr>
              <p:nvPr/>
            </p:nvPicPr>
            <p:blipFill>
              <a:blip r:embed="rId58">
                <a:extLst/>
              </a:blip>
              <a:stretch>
                <a:fillRect/>
              </a:stretch>
            </p:blipFill>
            <p:spPr>
              <a:xfrm>
                <a:off x="3609979" y="406401"/>
                <a:ext cx="222253" cy="18415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1908" name="Freeform 1511"/>
              <p:cNvSpPr/>
              <p:nvPr/>
            </p:nvSpPr>
            <p:spPr>
              <a:xfrm>
                <a:off x="3557592" y="300039"/>
                <a:ext cx="111128" cy="1793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749" y="382"/>
                    </a:moveTo>
                    <a:lnTo>
                      <a:pt x="19749" y="16821"/>
                    </a:lnTo>
                    <a:lnTo>
                      <a:pt x="19131" y="18159"/>
                    </a:lnTo>
                    <a:lnTo>
                      <a:pt x="17589" y="19115"/>
                    </a:lnTo>
                    <a:lnTo>
                      <a:pt x="14194" y="20262"/>
                    </a:lnTo>
                    <a:lnTo>
                      <a:pt x="10183" y="20644"/>
                    </a:lnTo>
                    <a:lnTo>
                      <a:pt x="7097" y="20262"/>
                    </a:lnTo>
                    <a:lnTo>
                      <a:pt x="4011" y="19115"/>
                    </a:lnTo>
                    <a:lnTo>
                      <a:pt x="2160" y="18159"/>
                    </a:lnTo>
                    <a:lnTo>
                      <a:pt x="1543" y="16821"/>
                    </a:lnTo>
                    <a:lnTo>
                      <a:pt x="1543" y="382"/>
                    </a:lnTo>
                    <a:lnTo>
                      <a:pt x="617" y="0"/>
                    </a:lnTo>
                    <a:lnTo>
                      <a:pt x="0" y="382"/>
                    </a:lnTo>
                    <a:lnTo>
                      <a:pt x="0" y="16821"/>
                    </a:lnTo>
                    <a:lnTo>
                      <a:pt x="617" y="18733"/>
                    </a:lnTo>
                    <a:lnTo>
                      <a:pt x="3086" y="20262"/>
                    </a:lnTo>
                    <a:lnTo>
                      <a:pt x="6171" y="21218"/>
                    </a:lnTo>
                    <a:lnTo>
                      <a:pt x="10183" y="21600"/>
                    </a:lnTo>
                    <a:lnTo>
                      <a:pt x="14194" y="21218"/>
                    </a:lnTo>
                    <a:lnTo>
                      <a:pt x="18206" y="20262"/>
                    </a:lnTo>
                    <a:lnTo>
                      <a:pt x="20674" y="18733"/>
                    </a:lnTo>
                    <a:lnTo>
                      <a:pt x="21600" y="16821"/>
                    </a:lnTo>
                    <a:lnTo>
                      <a:pt x="21600" y="382"/>
                    </a:lnTo>
                    <a:lnTo>
                      <a:pt x="20674" y="0"/>
                    </a:lnTo>
                    <a:lnTo>
                      <a:pt x="19749" y="382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909" name="Freeform 1513"/>
              <p:cNvSpPr/>
              <p:nvPr/>
            </p:nvSpPr>
            <p:spPr>
              <a:xfrm>
                <a:off x="3604423" y="300039"/>
                <a:ext cx="12703" cy="1762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016"/>
                    </a:moveTo>
                    <a:lnTo>
                      <a:pt x="21600" y="389"/>
                    </a:lnTo>
                    <a:lnTo>
                      <a:pt x="8640" y="0"/>
                    </a:lnTo>
                    <a:lnTo>
                      <a:pt x="0" y="389"/>
                    </a:lnTo>
                    <a:lnTo>
                      <a:pt x="0" y="21016"/>
                    </a:lnTo>
                    <a:lnTo>
                      <a:pt x="8640" y="21600"/>
                    </a:lnTo>
                    <a:lnTo>
                      <a:pt x="21600" y="21016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910" name="Freeform 1515"/>
              <p:cNvSpPr/>
              <p:nvPr/>
            </p:nvSpPr>
            <p:spPr>
              <a:xfrm>
                <a:off x="3568704" y="445295"/>
                <a:ext cx="8731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22" y="0"/>
                    </a:moveTo>
                    <a:lnTo>
                      <a:pt x="1178" y="0"/>
                    </a:lnTo>
                    <a:lnTo>
                      <a:pt x="0" y="8640"/>
                    </a:lnTo>
                    <a:lnTo>
                      <a:pt x="1178" y="21600"/>
                    </a:lnTo>
                    <a:lnTo>
                      <a:pt x="20422" y="21600"/>
                    </a:lnTo>
                    <a:lnTo>
                      <a:pt x="21600" y="8640"/>
                    </a:lnTo>
                    <a:lnTo>
                      <a:pt x="20422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911" name="Freeform 1517"/>
              <p:cNvSpPr/>
              <p:nvPr/>
            </p:nvSpPr>
            <p:spPr>
              <a:xfrm>
                <a:off x="3568704" y="424658"/>
                <a:ext cx="8731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22" y="0"/>
                    </a:moveTo>
                    <a:lnTo>
                      <a:pt x="1178" y="0"/>
                    </a:lnTo>
                    <a:lnTo>
                      <a:pt x="0" y="8640"/>
                    </a:lnTo>
                    <a:lnTo>
                      <a:pt x="1178" y="21600"/>
                    </a:lnTo>
                    <a:lnTo>
                      <a:pt x="20422" y="21600"/>
                    </a:lnTo>
                    <a:lnTo>
                      <a:pt x="21600" y="8640"/>
                    </a:lnTo>
                    <a:lnTo>
                      <a:pt x="20422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912" name="Freeform 1519"/>
              <p:cNvSpPr/>
              <p:nvPr/>
            </p:nvSpPr>
            <p:spPr>
              <a:xfrm>
                <a:off x="3568704" y="404020"/>
                <a:ext cx="8731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22" y="0"/>
                    </a:moveTo>
                    <a:lnTo>
                      <a:pt x="1178" y="0"/>
                    </a:lnTo>
                    <a:lnTo>
                      <a:pt x="0" y="8640"/>
                    </a:lnTo>
                    <a:lnTo>
                      <a:pt x="1178" y="21600"/>
                    </a:lnTo>
                    <a:lnTo>
                      <a:pt x="20422" y="21600"/>
                    </a:lnTo>
                    <a:lnTo>
                      <a:pt x="21600" y="8640"/>
                    </a:lnTo>
                    <a:lnTo>
                      <a:pt x="20422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913" name="Freeform 1521"/>
              <p:cNvSpPr/>
              <p:nvPr/>
            </p:nvSpPr>
            <p:spPr>
              <a:xfrm>
                <a:off x="3568704" y="362745"/>
                <a:ext cx="8731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22" y="0"/>
                    </a:moveTo>
                    <a:lnTo>
                      <a:pt x="1178" y="0"/>
                    </a:lnTo>
                    <a:lnTo>
                      <a:pt x="0" y="12960"/>
                    </a:lnTo>
                    <a:lnTo>
                      <a:pt x="1178" y="21600"/>
                    </a:lnTo>
                    <a:lnTo>
                      <a:pt x="20422" y="21600"/>
                    </a:lnTo>
                    <a:lnTo>
                      <a:pt x="21600" y="12960"/>
                    </a:lnTo>
                    <a:lnTo>
                      <a:pt x="20422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914" name="Freeform 1523"/>
              <p:cNvSpPr/>
              <p:nvPr/>
            </p:nvSpPr>
            <p:spPr>
              <a:xfrm>
                <a:off x="3568704" y="383383"/>
                <a:ext cx="8731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22" y="0"/>
                    </a:moveTo>
                    <a:lnTo>
                      <a:pt x="1178" y="0"/>
                    </a:lnTo>
                    <a:lnTo>
                      <a:pt x="0" y="12960"/>
                    </a:lnTo>
                    <a:lnTo>
                      <a:pt x="1178" y="21600"/>
                    </a:lnTo>
                    <a:lnTo>
                      <a:pt x="20422" y="21600"/>
                    </a:lnTo>
                    <a:lnTo>
                      <a:pt x="21600" y="12960"/>
                    </a:lnTo>
                    <a:lnTo>
                      <a:pt x="20422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915" name="Freeform 1525"/>
              <p:cNvSpPr/>
              <p:nvPr/>
            </p:nvSpPr>
            <p:spPr>
              <a:xfrm>
                <a:off x="3568704" y="342108"/>
                <a:ext cx="8731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22" y="0"/>
                    </a:moveTo>
                    <a:lnTo>
                      <a:pt x="1178" y="0"/>
                    </a:lnTo>
                    <a:lnTo>
                      <a:pt x="0" y="12960"/>
                    </a:lnTo>
                    <a:lnTo>
                      <a:pt x="1178" y="21600"/>
                    </a:lnTo>
                    <a:lnTo>
                      <a:pt x="20422" y="21600"/>
                    </a:lnTo>
                    <a:lnTo>
                      <a:pt x="21600" y="12960"/>
                    </a:lnTo>
                    <a:lnTo>
                      <a:pt x="20422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916" name="Freeform 1527"/>
              <p:cNvSpPr/>
              <p:nvPr/>
            </p:nvSpPr>
            <p:spPr>
              <a:xfrm>
                <a:off x="3568704" y="326233"/>
                <a:ext cx="8731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22" y="0"/>
                    </a:moveTo>
                    <a:lnTo>
                      <a:pt x="1178" y="0"/>
                    </a:lnTo>
                    <a:lnTo>
                      <a:pt x="0" y="8640"/>
                    </a:lnTo>
                    <a:lnTo>
                      <a:pt x="1178" y="21600"/>
                    </a:lnTo>
                    <a:lnTo>
                      <a:pt x="20422" y="21600"/>
                    </a:lnTo>
                    <a:lnTo>
                      <a:pt x="21600" y="8640"/>
                    </a:lnTo>
                    <a:lnTo>
                      <a:pt x="20422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917" name="Freeform 1529"/>
              <p:cNvSpPr/>
              <p:nvPr/>
            </p:nvSpPr>
            <p:spPr>
              <a:xfrm>
                <a:off x="3568704" y="305595"/>
                <a:ext cx="8731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22" y="0"/>
                    </a:moveTo>
                    <a:lnTo>
                      <a:pt x="1178" y="0"/>
                    </a:lnTo>
                    <a:lnTo>
                      <a:pt x="0" y="8640"/>
                    </a:lnTo>
                    <a:lnTo>
                      <a:pt x="1178" y="21600"/>
                    </a:lnTo>
                    <a:lnTo>
                      <a:pt x="20422" y="21600"/>
                    </a:lnTo>
                    <a:lnTo>
                      <a:pt x="21600" y="8640"/>
                    </a:lnTo>
                    <a:lnTo>
                      <a:pt x="20422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pic>
            <p:nvPicPr>
              <p:cNvPr id="1918" name="Picture 1531" descr="Picture 1531"/>
              <p:cNvPicPr>
                <a:picLocks noChangeAspect="1"/>
              </p:cNvPicPr>
              <p:nvPr/>
            </p:nvPicPr>
            <p:blipFill>
              <a:blip r:embed="rId59">
                <a:extLst/>
              </a:blip>
              <a:stretch>
                <a:fillRect/>
              </a:stretch>
            </p:blipFill>
            <p:spPr>
              <a:xfrm>
                <a:off x="3500442" y="406401"/>
                <a:ext cx="220666" cy="18415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1919" name="Freeform 1532"/>
              <p:cNvSpPr/>
              <p:nvPr/>
            </p:nvSpPr>
            <p:spPr>
              <a:xfrm>
                <a:off x="3446467" y="300039"/>
                <a:ext cx="111128" cy="1793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057" y="382"/>
                    </a:moveTo>
                    <a:lnTo>
                      <a:pt x="20057" y="16821"/>
                    </a:lnTo>
                    <a:lnTo>
                      <a:pt x="19131" y="18159"/>
                    </a:lnTo>
                    <a:lnTo>
                      <a:pt x="17589" y="19115"/>
                    </a:lnTo>
                    <a:lnTo>
                      <a:pt x="14194" y="20262"/>
                    </a:lnTo>
                    <a:lnTo>
                      <a:pt x="11109" y="20644"/>
                    </a:lnTo>
                    <a:lnTo>
                      <a:pt x="7097" y="20262"/>
                    </a:lnTo>
                    <a:lnTo>
                      <a:pt x="4011" y="19115"/>
                    </a:lnTo>
                    <a:lnTo>
                      <a:pt x="2469" y="18159"/>
                    </a:lnTo>
                    <a:lnTo>
                      <a:pt x="1543" y="16821"/>
                    </a:lnTo>
                    <a:lnTo>
                      <a:pt x="1543" y="382"/>
                    </a:lnTo>
                    <a:lnTo>
                      <a:pt x="617" y="0"/>
                    </a:lnTo>
                    <a:lnTo>
                      <a:pt x="0" y="382"/>
                    </a:lnTo>
                    <a:lnTo>
                      <a:pt x="0" y="16821"/>
                    </a:lnTo>
                    <a:lnTo>
                      <a:pt x="617" y="18733"/>
                    </a:lnTo>
                    <a:lnTo>
                      <a:pt x="3086" y="20262"/>
                    </a:lnTo>
                    <a:lnTo>
                      <a:pt x="6480" y="21218"/>
                    </a:lnTo>
                    <a:lnTo>
                      <a:pt x="11109" y="21600"/>
                    </a:lnTo>
                    <a:lnTo>
                      <a:pt x="15120" y="21218"/>
                    </a:lnTo>
                    <a:lnTo>
                      <a:pt x="18206" y="20262"/>
                    </a:lnTo>
                    <a:lnTo>
                      <a:pt x="20674" y="18733"/>
                    </a:lnTo>
                    <a:lnTo>
                      <a:pt x="21600" y="16821"/>
                    </a:lnTo>
                    <a:lnTo>
                      <a:pt x="21600" y="382"/>
                    </a:lnTo>
                    <a:lnTo>
                      <a:pt x="20674" y="0"/>
                    </a:lnTo>
                    <a:lnTo>
                      <a:pt x="20057" y="382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920" name="Freeform 1534"/>
              <p:cNvSpPr/>
              <p:nvPr/>
            </p:nvSpPr>
            <p:spPr>
              <a:xfrm>
                <a:off x="3498060" y="300039"/>
                <a:ext cx="12703" cy="1762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016"/>
                    </a:moveTo>
                    <a:lnTo>
                      <a:pt x="21600" y="389"/>
                    </a:lnTo>
                    <a:lnTo>
                      <a:pt x="8640" y="0"/>
                    </a:lnTo>
                    <a:lnTo>
                      <a:pt x="0" y="389"/>
                    </a:lnTo>
                    <a:lnTo>
                      <a:pt x="0" y="21016"/>
                    </a:lnTo>
                    <a:lnTo>
                      <a:pt x="8640" y="21600"/>
                    </a:lnTo>
                    <a:lnTo>
                      <a:pt x="21600" y="21016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921" name="Freeform 1536"/>
              <p:cNvSpPr/>
              <p:nvPr/>
            </p:nvSpPr>
            <p:spPr>
              <a:xfrm>
                <a:off x="3459167" y="445295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922" name="Freeform 1538"/>
              <p:cNvSpPr/>
              <p:nvPr/>
            </p:nvSpPr>
            <p:spPr>
              <a:xfrm>
                <a:off x="3459167" y="424658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923" name="Freeform 1540"/>
              <p:cNvSpPr/>
              <p:nvPr/>
            </p:nvSpPr>
            <p:spPr>
              <a:xfrm>
                <a:off x="3459167" y="404020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924" name="Freeform 1542"/>
              <p:cNvSpPr/>
              <p:nvPr/>
            </p:nvSpPr>
            <p:spPr>
              <a:xfrm>
                <a:off x="3459167" y="362745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1296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1296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925" name="Freeform 1544"/>
              <p:cNvSpPr/>
              <p:nvPr/>
            </p:nvSpPr>
            <p:spPr>
              <a:xfrm>
                <a:off x="3459167" y="383383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1296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1296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926" name="Freeform 1546"/>
              <p:cNvSpPr/>
              <p:nvPr/>
            </p:nvSpPr>
            <p:spPr>
              <a:xfrm>
                <a:off x="3459167" y="342108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1296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1296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927" name="Freeform 1548"/>
              <p:cNvSpPr/>
              <p:nvPr/>
            </p:nvSpPr>
            <p:spPr>
              <a:xfrm>
                <a:off x="3459167" y="326233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928" name="Freeform 1550"/>
              <p:cNvSpPr/>
              <p:nvPr/>
            </p:nvSpPr>
            <p:spPr>
              <a:xfrm>
                <a:off x="3459167" y="305595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pic>
            <p:nvPicPr>
              <p:cNvPr id="1929" name="Picture 1552" descr="Picture 1552"/>
              <p:cNvPicPr>
                <a:picLocks noChangeAspect="1"/>
              </p:cNvPicPr>
              <p:nvPr/>
            </p:nvPicPr>
            <p:blipFill>
              <a:blip r:embed="rId60">
                <a:extLst/>
              </a:blip>
              <a:stretch>
                <a:fillRect/>
              </a:stretch>
            </p:blipFill>
            <p:spPr>
              <a:xfrm>
                <a:off x="3389317" y="406401"/>
                <a:ext cx="220666" cy="18415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1930" name="Freeform 1553"/>
              <p:cNvSpPr/>
              <p:nvPr/>
            </p:nvSpPr>
            <p:spPr>
              <a:xfrm>
                <a:off x="3335342" y="300039"/>
                <a:ext cx="111128" cy="1793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057" y="382"/>
                    </a:moveTo>
                    <a:lnTo>
                      <a:pt x="20057" y="18159"/>
                    </a:lnTo>
                    <a:lnTo>
                      <a:pt x="17589" y="19115"/>
                    </a:lnTo>
                    <a:lnTo>
                      <a:pt x="15120" y="20262"/>
                    </a:lnTo>
                    <a:lnTo>
                      <a:pt x="11109" y="20644"/>
                    </a:lnTo>
                    <a:lnTo>
                      <a:pt x="7097" y="20262"/>
                    </a:lnTo>
                    <a:lnTo>
                      <a:pt x="4937" y="19115"/>
                    </a:lnTo>
                    <a:lnTo>
                      <a:pt x="2469" y="18159"/>
                    </a:lnTo>
                    <a:lnTo>
                      <a:pt x="1543" y="16821"/>
                    </a:lnTo>
                    <a:lnTo>
                      <a:pt x="1543" y="382"/>
                    </a:lnTo>
                    <a:lnTo>
                      <a:pt x="926" y="0"/>
                    </a:lnTo>
                    <a:lnTo>
                      <a:pt x="0" y="382"/>
                    </a:lnTo>
                    <a:lnTo>
                      <a:pt x="0" y="16821"/>
                    </a:lnTo>
                    <a:lnTo>
                      <a:pt x="1543" y="18733"/>
                    </a:lnTo>
                    <a:lnTo>
                      <a:pt x="4011" y="20262"/>
                    </a:lnTo>
                    <a:lnTo>
                      <a:pt x="7097" y="21218"/>
                    </a:lnTo>
                    <a:lnTo>
                      <a:pt x="11109" y="21600"/>
                    </a:lnTo>
                    <a:lnTo>
                      <a:pt x="15120" y="21218"/>
                    </a:lnTo>
                    <a:lnTo>
                      <a:pt x="18514" y="20262"/>
                    </a:lnTo>
                    <a:lnTo>
                      <a:pt x="20674" y="18733"/>
                    </a:lnTo>
                    <a:lnTo>
                      <a:pt x="21600" y="16821"/>
                    </a:lnTo>
                    <a:lnTo>
                      <a:pt x="21600" y="382"/>
                    </a:lnTo>
                    <a:lnTo>
                      <a:pt x="20674" y="0"/>
                    </a:lnTo>
                    <a:lnTo>
                      <a:pt x="20057" y="382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931" name="Freeform 1555"/>
              <p:cNvSpPr/>
              <p:nvPr/>
            </p:nvSpPr>
            <p:spPr>
              <a:xfrm>
                <a:off x="3386935" y="300039"/>
                <a:ext cx="12703" cy="1762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016"/>
                    </a:moveTo>
                    <a:lnTo>
                      <a:pt x="21600" y="389"/>
                    </a:lnTo>
                    <a:lnTo>
                      <a:pt x="8640" y="0"/>
                    </a:lnTo>
                    <a:lnTo>
                      <a:pt x="0" y="389"/>
                    </a:lnTo>
                    <a:lnTo>
                      <a:pt x="0" y="21016"/>
                    </a:lnTo>
                    <a:lnTo>
                      <a:pt x="8640" y="21600"/>
                    </a:lnTo>
                    <a:lnTo>
                      <a:pt x="21600" y="21016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932" name="Freeform 1557"/>
              <p:cNvSpPr/>
              <p:nvPr/>
            </p:nvSpPr>
            <p:spPr>
              <a:xfrm>
                <a:off x="3351217" y="445295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69" y="0"/>
                    </a:move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lnTo>
                      <a:pt x="20769" y="21600"/>
                    </a:lnTo>
                    <a:lnTo>
                      <a:pt x="21600" y="8640"/>
                    </a:lnTo>
                    <a:lnTo>
                      <a:pt x="20769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933" name="Freeform 1559"/>
              <p:cNvSpPr/>
              <p:nvPr/>
            </p:nvSpPr>
            <p:spPr>
              <a:xfrm>
                <a:off x="3351217" y="424658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69" y="0"/>
                    </a:move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lnTo>
                      <a:pt x="20769" y="21600"/>
                    </a:lnTo>
                    <a:lnTo>
                      <a:pt x="21600" y="8640"/>
                    </a:lnTo>
                    <a:lnTo>
                      <a:pt x="20769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934" name="Freeform 1561"/>
              <p:cNvSpPr/>
              <p:nvPr/>
            </p:nvSpPr>
            <p:spPr>
              <a:xfrm>
                <a:off x="3351217" y="404020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69" y="0"/>
                    </a:move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lnTo>
                      <a:pt x="20769" y="21600"/>
                    </a:lnTo>
                    <a:lnTo>
                      <a:pt x="21600" y="8640"/>
                    </a:lnTo>
                    <a:lnTo>
                      <a:pt x="20769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935" name="Freeform 1563"/>
              <p:cNvSpPr/>
              <p:nvPr/>
            </p:nvSpPr>
            <p:spPr>
              <a:xfrm>
                <a:off x="3351217" y="362745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69" y="0"/>
                    </a:moveTo>
                    <a:lnTo>
                      <a:pt x="1246" y="0"/>
                    </a:lnTo>
                    <a:lnTo>
                      <a:pt x="0" y="12960"/>
                    </a:lnTo>
                    <a:lnTo>
                      <a:pt x="1246" y="21600"/>
                    </a:lnTo>
                    <a:lnTo>
                      <a:pt x="20769" y="21600"/>
                    </a:lnTo>
                    <a:lnTo>
                      <a:pt x="21600" y="12960"/>
                    </a:lnTo>
                    <a:lnTo>
                      <a:pt x="20769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936" name="Freeform 1565"/>
              <p:cNvSpPr/>
              <p:nvPr/>
            </p:nvSpPr>
            <p:spPr>
              <a:xfrm>
                <a:off x="3351217" y="383383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69" y="0"/>
                    </a:moveTo>
                    <a:lnTo>
                      <a:pt x="1246" y="0"/>
                    </a:lnTo>
                    <a:lnTo>
                      <a:pt x="0" y="12960"/>
                    </a:lnTo>
                    <a:lnTo>
                      <a:pt x="1246" y="21600"/>
                    </a:lnTo>
                    <a:lnTo>
                      <a:pt x="20769" y="21600"/>
                    </a:lnTo>
                    <a:lnTo>
                      <a:pt x="21600" y="12960"/>
                    </a:lnTo>
                    <a:lnTo>
                      <a:pt x="20769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937" name="Freeform 1567"/>
              <p:cNvSpPr/>
              <p:nvPr/>
            </p:nvSpPr>
            <p:spPr>
              <a:xfrm>
                <a:off x="3351217" y="342108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69" y="0"/>
                    </a:moveTo>
                    <a:lnTo>
                      <a:pt x="1246" y="0"/>
                    </a:lnTo>
                    <a:lnTo>
                      <a:pt x="0" y="12960"/>
                    </a:lnTo>
                    <a:lnTo>
                      <a:pt x="1246" y="21600"/>
                    </a:lnTo>
                    <a:lnTo>
                      <a:pt x="20769" y="21600"/>
                    </a:lnTo>
                    <a:lnTo>
                      <a:pt x="21600" y="12960"/>
                    </a:lnTo>
                    <a:lnTo>
                      <a:pt x="20769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938" name="Freeform 1569"/>
              <p:cNvSpPr/>
              <p:nvPr/>
            </p:nvSpPr>
            <p:spPr>
              <a:xfrm>
                <a:off x="3351217" y="326233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69" y="0"/>
                    </a:move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lnTo>
                      <a:pt x="20769" y="21600"/>
                    </a:lnTo>
                    <a:lnTo>
                      <a:pt x="21600" y="8640"/>
                    </a:lnTo>
                    <a:lnTo>
                      <a:pt x="20769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939" name="Freeform 1571"/>
              <p:cNvSpPr/>
              <p:nvPr/>
            </p:nvSpPr>
            <p:spPr>
              <a:xfrm>
                <a:off x="3351217" y="305595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69" y="0"/>
                    </a:move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lnTo>
                      <a:pt x="20769" y="21600"/>
                    </a:lnTo>
                    <a:lnTo>
                      <a:pt x="21600" y="8640"/>
                    </a:lnTo>
                    <a:lnTo>
                      <a:pt x="20769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pic>
            <p:nvPicPr>
              <p:cNvPr id="1940" name="Picture 1573" descr="Picture 1573"/>
              <p:cNvPicPr>
                <a:picLocks noChangeAspect="1"/>
              </p:cNvPicPr>
              <p:nvPr/>
            </p:nvPicPr>
            <p:blipFill>
              <a:blip r:embed="rId61">
                <a:extLst/>
              </a:blip>
              <a:stretch>
                <a:fillRect/>
              </a:stretch>
            </p:blipFill>
            <p:spPr>
              <a:xfrm>
                <a:off x="3281366" y="406401"/>
                <a:ext cx="209553" cy="18415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1941" name="Freeform 1574"/>
              <p:cNvSpPr/>
              <p:nvPr/>
            </p:nvSpPr>
            <p:spPr>
              <a:xfrm>
                <a:off x="3228978" y="300039"/>
                <a:ext cx="111128" cy="1793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749" y="382"/>
                    </a:moveTo>
                    <a:lnTo>
                      <a:pt x="19749" y="16821"/>
                    </a:lnTo>
                    <a:lnTo>
                      <a:pt x="19131" y="18159"/>
                    </a:lnTo>
                    <a:lnTo>
                      <a:pt x="17589" y="19115"/>
                    </a:lnTo>
                    <a:lnTo>
                      <a:pt x="14194" y="20262"/>
                    </a:lnTo>
                    <a:lnTo>
                      <a:pt x="10183" y="20644"/>
                    </a:lnTo>
                    <a:lnTo>
                      <a:pt x="7097" y="20262"/>
                    </a:lnTo>
                    <a:lnTo>
                      <a:pt x="4011" y="19115"/>
                    </a:lnTo>
                    <a:lnTo>
                      <a:pt x="2469" y="18159"/>
                    </a:lnTo>
                    <a:lnTo>
                      <a:pt x="1543" y="16821"/>
                    </a:lnTo>
                    <a:lnTo>
                      <a:pt x="1543" y="382"/>
                    </a:lnTo>
                    <a:lnTo>
                      <a:pt x="617" y="0"/>
                    </a:lnTo>
                    <a:lnTo>
                      <a:pt x="0" y="382"/>
                    </a:lnTo>
                    <a:lnTo>
                      <a:pt x="0" y="16821"/>
                    </a:lnTo>
                    <a:lnTo>
                      <a:pt x="617" y="18733"/>
                    </a:lnTo>
                    <a:lnTo>
                      <a:pt x="3086" y="20262"/>
                    </a:lnTo>
                    <a:lnTo>
                      <a:pt x="6171" y="21218"/>
                    </a:lnTo>
                    <a:lnTo>
                      <a:pt x="10183" y="21600"/>
                    </a:lnTo>
                    <a:lnTo>
                      <a:pt x="14194" y="21218"/>
                    </a:lnTo>
                    <a:lnTo>
                      <a:pt x="18206" y="20262"/>
                    </a:lnTo>
                    <a:lnTo>
                      <a:pt x="20674" y="18733"/>
                    </a:lnTo>
                    <a:lnTo>
                      <a:pt x="21600" y="16821"/>
                    </a:lnTo>
                    <a:lnTo>
                      <a:pt x="21600" y="382"/>
                    </a:lnTo>
                    <a:lnTo>
                      <a:pt x="20674" y="0"/>
                    </a:lnTo>
                    <a:lnTo>
                      <a:pt x="19749" y="382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942" name="Freeform 1576"/>
              <p:cNvSpPr/>
              <p:nvPr/>
            </p:nvSpPr>
            <p:spPr>
              <a:xfrm>
                <a:off x="3275810" y="300039"/>
                <a:ext cx="12703" cy="1762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016"/>
                    </a:moveTo>
                    <a:lnTo>
                      <a:pt x="21600" y="389"/>
                    </a:lnTo>
                    <a:lnTo>
                      <a:pt x="8640" y="0"/>
                    </a:lnTo>
                    <a:lnTo>
                      <a:pt x="0" y="389"/>
                    </a:lnTo>
                    <a:lnTo>
                      <a:pt x="0" y="21016"/>
                    </a:lnTo>
                    <a:lnTo>
                      <a:pt x="8640" y="21600"/>
                    </a:lnTo>
                    <a:lnTo>
                      <a:pt x="21600" y="21016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943" name="Freeform 1578"/>
              <p:cNvSpPr/>
              <p:nvPr/>
            </p:nvSpPr>
            <p:spPr>
              <a:xfrm>
                <a:off x="3241678" y="445295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944" name="Freeform 1580"/>
              <p:cNvSpPr/>
              <p:nvPr/>
            </p:nvSpPr>
            <p:spPr>
              <a:xfrm>
                <a:off x="3241678" y="424658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945" name="Freeform 1582"/>
              <p:cNvSpPr/>
              <p:nvPr/>
            </p:nvSpPr>
            <p:spPr>
              <a:xfrm>
                <a:off x="3241678" y="404020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946" name="Freeform 1584"/>
              <p:cNvSpPr/>
              <p:nvPr/>
            </p:nvSpPr>
            <p:spPr>
              <a:xfrm>
                <a:off x="3241678" y="362745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1296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1296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947" name="Freeform 1586"/>
              <p:cNvSpPr/>
              <p:nvPr/>
            </p:nvSpPr>
            <p:spPr>
              <a:xfrm>
                <a:off x="3241678" y="383383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1296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1296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948" name="Freeform 1588"/>
              <p:cNvSpPr/>
              <p:nvPr/>
            </p:nvSpPr>
            <p:spPr>
              <a:xfrm>
                <a:off x="3241678" y="342108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1296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1296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949" name="Freeform 1590"/>
              <p:cNvSpPr/>
              <p:nvPr/>
            </p:nvSpPr>
            <p:spPr>
              <a:xfrm>
                <a:off x="3241678" y="326233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950" name="Freeform 1592"/>
              <p:cNvSpPr/>
              <p:nvPr/>
            </p:nvSpPr>
            <p:spPr>
              <a:xfrm>
                <a:off x="3241678" y="305595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pic>
            <p:nvPicPr>
              <p:cNvPr id="1951" name="Picture 1594" descr="Picture 1594"/>
              <p:cNvPicPr>
                <a:picLocks noChangeAspect="1"/>
              </p:cNvPicPr>
              <p:nvPr/>
            </p:nvPicPr>
            <p:blipFill>
              <a:blip r:embed="rId62">
                <a:extLst/>
              </a:blip>
              <a:stretch>
                <a:fillRect/>
              </a:stretch>
            </p:blipFill>
            <p:spPr>
              <a:xfrm>
                <a:off x="3175003" y="406401"/>
                <a:ext cx="222254" cy="18415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1952" name="Freeform 1595"/>
              <p:cNvSpPr/>
              <p:nvPr/>
            </p:nvSpPr>
            <p:spPr>
              <a:xfrm>
                <a:off x="3117853" y="300039"/>
                <a:ext cx="111128" cy="1793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057" y="382"/>
                    </a:moveTo>
                    <a:lnTo>
                      <a:pt x="20057" y="16821"/>
                    </a:lnTo>
                    <a:lnTo>
                      <a:pt x="19131" y="18159"/>
                    </a:lnTo>
                    <a:lnTo>
                      <a:pt x="17589" y="19115"/>
                    </a:lnTo>
                    <a:lnTo>
                      <a:pt x="14194" y="20262"/>
                    </a:lnTo>
                    <a:lnTo>
                      <a:pt x="11109" y="20644"/>
                    </a:lnTo>
                    <a:lnTo>
                      <a:pt x="7097" y="20262"/>
                    </a:lnTo>
                    <a:lnTo>
                      <a:pt x="4011" y="19115"/>
                    </a:lnTo>
                    <a:lnTo>
                      <a:pt x="2469" y="18159"/>
                    </a:lnTo>
                    <a:lnTo>
                      <a:pt x="1543" y="16821"/>
                    </a:lnTo>
                    <a:lnTo>
                      <a:pt x="1543" y="382"/>
                    </a:lnTo>
                    <a:lnTo>
                      <a:pt x="617" y="0"/>
                    </a:lnTo>
                    <a:lnTo>
                      <a:pt x="0" y="382"/>
                    </a:lnTo>
                    <a:lnTo>
                      <a:pt x="0" y="16821"/>
                    </a:lnTo>
                    <a:lnTo>
                      <a:pt x="617" y="18733"/>
                    </a:lnTo>
                    <a:lnTo>
                      <a:pt x="3086" y="20262"/>
                    </a:lnTo>
                    <a:lnTo>
                      <a:pt x="7097" y="21218"/>
                    </a:lnTo>
                    <a:lnTo>
                      <a:pt x="11109" y="21600"/>
                    </a:lnTo>
                    <a:lnTo>
                      <a:pt x="15120" y="21218"/>
                    </a:lnTo>
                    <a:lnTo>
                      <a:pt x="18206" y="20262"/>
                    </a:lnTo>
                    <a:lnTo>
                      <a:pt x="20674" y="18733"/>
                    </a:lnTo>
                    <a:lnTo>
                      <a:pt x="21600" y="16821"/>
                    </a:lnTo>
                    <a:lnTo>
                      <a:pt x="21600" y="382"/>
                    </a:lnTo>
                    <a:lnTo>
                      <a:pt x="20674" y="0"/>
                    </a:lnTo>
                    <a:lnTo>
                      <a:pt x="20057" y="382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953" name="Freeform 1597"/>
              <p:cNvSpPr/>
              <p:nvPr/>
            </p:nvSpPr>
            <p:spPr>
              <a:xfrm>
                <a:off x="3169447" y="300039"/>
                <a:ext cx="12703" cy="1762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016"/>
                    </a:moveTo>
                    <a:lnTo>
                      <a:pt x="21600" y="389"/>
                    </a:lnTo>
                    <a:lnTo>
                      <a:pt x="8640" y="0"/>
                    </a:lnTo>
                    <a:lnTo>
                      <a:pt x="0" y="389"/>
                    </a:lnTo>
                    <a:lnTo>
                      <a:pt x="0" y="21016"/>
                    </a:lnTo>
                    <a:lnTo>
                      <a:pt x="8640" y="21600"/>
                    </a:lnTo>
                    <a:lnTo>
                      <a:pt x="21600" y="21016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954" name="Freeform 1599"/>
              <p:cNvSpPr/>
              <p:nvPr/>
            </p:nvSpPr>
            <p:spPr>
              <a:xfrm>
                <a:off x="3130553" y="445295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955" name="Freeform 1601"/>
              <p:cNvSpPr/>
              <p:nvPr/>
            </p:nvSpPr>
            <p:spPr>
              <a:xfrm>
                <a:off x="3130553" y="424658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956" name="Freeform 1603"/>
              <p:cNvSpPr/>
              <p:nvPr/>
            </p:nvSpPr>
            <p:spPr>
              <a:xfrm>
                <a:off x="3130553" y="404020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957" name="Freeform 1605"/>
              <p:cNvSpPr/>
              <p:nvPr/>
            </p:nvSpPr>
            <p:spPr>
              <a:xfrm>
                <a:off x="3130553" y="362745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1296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1296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958" name="Freeform 1607"/>
              <p:cNvSpPr/>
              <p:nvPr/>
            </p:nvSpPr>
            <p:spPr>
              <a:xfrm>
                <a:off x="3130553" y="383383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1296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1296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959" name="Freeform 1609"/>
              <p:cNvSpPr/>
              <p:nvPr/>
            </p:nvSpPr>
            <p:spPr>
              <a:xfrm>
                <a:off x="3130553" y="342108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1296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1296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960" name="Freeform 1611"/>
              <p:cNvSpPr/>
              <p:nvPr/>
            </p:nvSpPr>
            <p:spPr>
              <a:xfrm>
                <a:off x="3130553" y="326233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961" name="Freeform 1614"/>
              <p:cNvSpPr/>
              <p:nvPr/>
            </p:nvSpPr>
            <p:spPr>
              <a:xfrm>
                <a:off x="3130553" y="305595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pic>
            <p:nvPicPr>
              <p:cNvPr id="1962" name="Picture 1616" descr="Picture 1616"/>
              <p:cNvPicPr>
                <a:picLocks noChangeAspect="1"/>
              </p:cNvPicPr>
              <p:nvPr/>
            </p:nvPicPr>
            <p:blipFill>
              <a:blip r:embed="rId63">
                <a:extLst/>
              </a:blip>
              <a:stretch>
                <a:fillRect/>
              </a:stretch>
            </p:blipFill>
            <p:spPr>
              <a:xfrm>
                <a:off x="3063878" y="406401"/>
                <a:ext cx="222254" cy="18415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1963" name="Freeform 1617"/>
              <p:cNvSpPr/>
              <p:nvPr/>
            </p:nvSpPr>
            <p:spPr>
              <a:xfrm>
                <a:off x="3011491" y="300039"/>
                <a:ext cx="109541" cy="1793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035" y="382"/>
                    </a:moveTo>
                    <a:lnTo>
                      <a:pt x="20035" y="16821"/>
                    </a:lnTo>
                    <a:lnTo>
                      <a:pt x="19409" y="18159"/>
                    </a:lnTo>
                    <a:lnTo>
                      <a:pt x="16904" y="19115"/>
                    </a:lnTo>
                    <a:lnTo>
                      <a:pt x="14400" y="20262"/>
                    </a:lnTo>
                    <a:lnTo>
                      <a:pt x="10330" y="20644"/>
                    </a:lnTo>
                    <a:lnTo>
                      <a:pt x="6261" y="20262"/>
                    </a:lnTo>
                    <a:lnTo>
                      <a:pt x="4070" y="19115"/>
                    </a:lnTo>
                    <a:lnTo>
                      <a:pt x="1565" y="18159"/>
                    </a:lnTo>
                    <a:lnTo>
                      <a:pt x="1565" y="382"/>
                    </a:lnTo>
                    <a:lnTo>
                      <a:pt x="626" y="0"/>
                    </a:lnTo>
                    <a:lnTo>
                      <a:pt x="0" y="382"/>
                    </a:lnTo>
                    <a:lnTo>
                      <a:pt x="0" y="16821"/>
                    </a:lnTo>
                    <a:lnTo>
                      <a:pt x="626" y="18733"/>
                    </a:lnTo>
                    <a:lnTo>
                      <a:pt x="3130" y="20262"/>
                    </a:lnTo>
                    <a:lnTo>
                      <a:pt x="6261" y="21218"/>
                    </a:lnTo>
                    <a:lnTo>
                      <a:pt x="10330" y="21600"/>
                    </a:lnTo>
                    <a:lnTo>
                      <a:pt x="14400" y="21218"/>
                    </a:lnTo>
                    <a:lnTo>
                      <a:pt x="17843" y="20262"/>
                    </a:lnTo>
                    <a:lnTo>
                      <a:pt x="20035" y="18733"/>
                    </a:lnTo>
                    <a:lnTo>
                      <a:pt x="21600" y="16821"/>
                    </a:lnTo>
                    <a:lnTo>
                      <a:pt x="21600" y="382"/>
                    </a:lnTo>
                    <a:lnTo>
                      <a:pt x="20035" y="0"/>
                    </a:lnTo>
                    <a:lnTo>
                      <a:pt x="20035" y="382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964" name="Freeform 1619"/>
              <p:cNvSpPr/>
              <p:nvPr/>
            </p:nvSpPr>
            <p:spPr>
              <a:xfrm>
                <a:off x="3058322" y="300039"/>
                <a:ext cx="12703" cy="1762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016"/>
                    </a:moveTo>
                    <a:lnTo>
                      <a:pt x="21600" y="389"/>
                    </a:lnTo>
                    <a:lnTo>
                      <a:pt x="8640" y="0"/>
                    </a:lnTo>
                    <a:lnTo>
                      <a:pt x="0" y="389"/>
                    </a:lnTo>
                    <a:lnTo>
                      <a:pt x="0" y="21016"/>
                    </a:lnTo>
                    <a:lnTo>
                      <a:pt x="8640" y="21600"/>
                    </a:lnTo>
                    <a:lnTo>
                      <a:pt x="21600" y="21016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965" name="Freeform 1621"/>
              <p:cNvSpPr/>
              <p:nvPr/>
            </p:nvSpPr>
            <p:spPr>
              <a:xfrm>
                <a:off x="3022603" y="445295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69" y="0"/>
                    </a:move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lnTo>
                      <a:pt x="20769" y="21600"/>
                    </a:lnTo>
                    <a:lnTo>
                      <a:pt x="21600" y="8640"/>
                    </a:lnTo>
                    <a:lnTo>
                      <a:pt x="20769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966" name="Freeform 1623"/>
              <p:cNvSpPr/>
              <p:nvPr/>
            </p:nvSpPr>
            <p:spPr>
              <a:xfrm>
                <a:off x="3022603" y="424658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69" y="0"/>
                    </a:move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lnTo>
                      <a:pt x="20769" y="21600"/>
                    </a:lnTo>
                    <a:lnTo>
                      <a:pt x="21600" y="8640"/>
                    </a:lnTo>
                    <a:lnTo>
                      <a:pt x="20769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967" name="Freeform 1625"/>
              <p:cNvSpPr/>
              <p:nvPr/>
            </p:nvSpPr>
            <p:spPr>
              <a:xfrm>
                <a:off x="3022603" y="404020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69" y="0"/>
                    </a:move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lnTo>
                      <a:pt x="20769" y="21600"/>
                    </a:lnTo>
                    <a:lnTo>
                      <a:pt x="21600" y="8640"/>
                    </a:lnTo>
                    <a:lnTo>
                      <a:pt x="20769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968" name="Freeform 1627"/>
              <p:cNvSpPr/>
              <p:nvPr/>
            </p:nvSpPr>
            <p:spPr>
              <a:xfrm>
                <a:off x="3022603" y="362745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69" y="0"/>
                    </a:moveTo>
                    <a:lnTo>
                      <a:pt x="1246" y="0"/>
                    </a:lnTo>
                    <a:lnTo>
                      <a:pt x="0" y="12960"/>
                    </a:lnTo>
                    <a:lnTo>
                      <a:pt x="1246" y="21600"/>
                    </a:lnTo>
                    <a:lnTo>
                      <a:pt x="20769" y="21600"/>
                    </a:lnTo>
                    <a:lnTo>
                      <a:pt x="21600" y="12960"/>
                    </a:lnTo>
                    <a:lnTo>
                      <a:pt x="20769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969" name="Freeform 1629"/>
              <p:cNvSpPr/>
              <p:nvPr/>
            </p:nvSpPr>
            <p:spPr>
              <a:xfrm>
                <a:off x="3022603" y="383383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69" y="0"/>
                    </a:moveTo>
                    <a:lnTo>
                      <a:pt x="1246" y="0"/>
                    </a:lnTo>
                    <a:lnTo>
                      <a:pt x="0" y="12960"/>
                    </a:lnTo>
                    <a:lnTo>
                      <a:pt x="1246" y="21600"/>
                    </a:lnTo>
                    <a:lnTo>
                      <a:pt x="20769" y="21600"/>
                    </a:lnTo>
                    <a:lnTo>
                      <a:pt x="21600" y="12960"/>
                    </a:lnTo>
                    <a:lnTo>
                      <a:pt x="20769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970" name="Freeform 1631"/>
              <p:cNvSpPr/>
              <p:nvPr/>
            </p:nvSpPr>
            <p:spPr>
              <a:xfrm>
                <a:off x="3022603" y="342108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69" y="0"/>
                    </a:moveTo>
                    <a:lnTo>
                      <a:pt x="1246" y="0"/>
                    </a:lnTo>
                    <a:lnTo>
                      <a:pt x="0" y="12960"/>
                    </a:lnTo>
                    <a:lnTo>
                      <a:pt x="1246" y="21600"/>
                    </a:lnTo>
                    <a:lnTo>
                      <a:pt x="20769" y="21600"/>
                    </a:lnTo>
                    <a:lnTo>
                      <a:pt x="21600" y="12960"/>
                    </a:lnTo>
                    <a:lnTo>
                      <a:pt x="20769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971" name="Freeform 1633"/>
              <p:cNvSpPr/>
              <p:nvPr/>
            </p:nvSpPr>
            <p:spPr>
              <a:xfrm>
                <a:off x="3022603" y="326233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69" y="0"/>
                    </a:move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lnTo>
                      <a:pt x="20769" y="21600"/>
                    </a:lnTo>
                    <a:lnTo>
                      <a:pt x="21600" y="8640"/>
                    </a:lnTo>
                    <a:lnTo>
                      <a:pt x="20769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972" name="Freeform 1635"/>
              <p:cNvSpPr/>
              <p:nvPr/>
            </p:nvSpPr>
            <p:spPr>
              <a:xfrm>
                <a:off x="3022603" y="305595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69" y="0"/>
                    </a:move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lnTo>
                      <a:pt x="20769" y="21600"/>
                    </a:lnTo>
                    <a:lnTo>
                      <a:pt x="21600" y="8640"/>
                    </a:lnTo>
                    <a:lnTo>
                      <a:pt x="20769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pic>
            <p:nvPicPr>
              <p:cNvPr id="1973" name="Picture 1637" descr="Picture 1637"/>
              <p:cNvPicPr>
                <a:picLocks noChangeAspect="1"/>
              </p:cNvPicPr>
              <p:nvPr/>
            </p:nvPicPr>
            <p:blipFill>
              <a:blip r:embed="rId64">
                <a:extLst/>
              </a:blip>
              <a:stretch>
                <a:fillRect/>
              </a:stretch>
            </p:blipFill>
            <p:spPr>
              <a:xfrm>
                <a:off x="2952753" y="406401"/>
                <a:ext cx="222253" cy="18415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1974" name="Freeform 1638"/>
              <p:cNvSpPr/>
              <p:nvPr/>
            </p:nvSpPr>
            <p:spPr>
              <a:xfrm>
                <a:off x="2900366" y="300039"/>
                <a:ext cx="111128" cy="1793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749" y="382"/>
                    </a:moveTo>
                    <a:lnTo>
                      <a:pt x="19749" y="16821"/>
                    </a:lnTo>
                    <a:lnTo>
                      <a:pt x="19131" y="18159"/>
                    </a:lnTo>
                    <a:lnTo>
                      <a:pt x="17589" y="19115"/>
                    </a:lnTo>
                    <a:lnTo>
                      <a:pt x="14194" y="20262"/>
                    </a:lnTo>
                    <a:lnTo>
                      <a:pt x="10183" y="20644"/>
                    </a:lnTo>
                    <a:lnTo>
                      <a:pt x="7097" y="20262"/>
                    </a:lnTo>
                    <a:lnTo>
                      <a:pt x="4011" y="19115"/>
                    </a:lnTo>
                    <a:lnTo>
                      <a:pt x="2469" y="18159"/>
                    </a:lnTo>
                    <a:lnTo>
                      <a:pt x="1543" y="16821"/>
                    </a:lnTo>
                    <a:lnTo>
                      <a:pt x="1543" y="382"/>
                    </a:lnTo>
                    <a:lnTo>
                      <a:pt x="617" y="0"/>
                    </a:lnTo>
                    <a:lnTo>
                      <a:pt x="0" y="382"/>
                    </a:lnTo>
                    <a:lnTo>
                      <a:pt x="0" y="16821"/>
                    </a:lnTo>
                    <a:lnTo>
                      <a:pt x="617" y="18733"/>
                    </a:lnTo>
                    <a:lnTo>
                      <a:pt x="3086" y="20262"/>
                    </a:lnTo>
                    <a:lnTo>
                      <a:pt x="6171" y="21218"/>
                    </a:lnTo>
                    <a:lnTo>
                      <a:pt x="10183" y="21600"/>
                    </a:lnTo>
                    <a:lnTo>
                      <a:pt x="15120" y="21218"/>
                    </a:lnTo>
                    <a:lnTo>
                      <a:pt x="18206" y="20262"/>
                    </a:lnTo>
                    <a:lnTo>
                      <a:pt x="20674" y="18733"/>
                    </a:lnTo>
                    <a:lnTo>
                      <a:pt x="21600" y="16821"/>
                    </a:lnTo>
                    <a:lnTo>
                      <a:pt x="21600" y="382"/>
                    </a:lnTo>
                    <a:lnTo>
                      <a:pt x="20674" y="0"/>
                    </a:lnTo>
                    <a:lnTo>
                      <a:pt x="19749" y="382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975" name="Freeform 1640"/>
              <p:cNvSpPr/>
              <p:nvPr/>
            </p:nvSpPr>
            <p:spPr>
              <a:xfrm>
                <a:off x="2947197" y="300039"/>
                <a:ext cx="12703" cy="1762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016"/>
                    </a:moveTo>
                    <a:lnTo>
                      <a:pt x="21600" y="389"/>
                    </a:lnTo>
                    <a:lnTo>
                      <a:pt x="8640" y="0"/>
                    </a:lnTo>
                    <a:lnTo>
                      <a:pt x="0" y="389"/>
                    </a:lnTo>
                    <a:lnTo>
                      <a:pt x="0" y="21016"/>
                    </a:lnTo>
                    <a:lnTo>
                      <a:pt x="8640" y="21600"/>
                    </a:lnTo>
                    <a:lnTo>
                      <a:pt x="21600" y="21016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976" name="Freeform 1642"/>
              <p:cNvSpPr/>
              <p:nvPr/>
            </p:nvSpPr>
            <p:spPr>
              <a:xfrm>
                <a:off x="2913066" y="445295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977" name="Freeform 1644"/>
              <p:cNvSpPr/>
              <p:nvPr/>
            </p:nvSpPr>
            <p:spPr>
              <a:xfrm>
                <a:off x="2913066" y="424658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978" name="Freeform 1646"/>
              <p:cNvSpPr/>
              <p:nvPr/>
            </p:nvSpPr>
            <p:spPr>
              <a:xfrm>
                <a:off x="2913066" y="404020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979" name="Freeform 1648"/>
              <p:cNvSpPr/>
              <p:nvPr/>
            </p:nvSpPr>
            <p:spPr>
              <a:xfrm>
                <a:off x="2913066" y="362745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1296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1296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980" name="Freeform 1650"/>
              <p:cNvSpPr/>
              <p:nvPr/>
            </p:nvSpPr>
            <p:spPr>
              <a:xfrm>
                <a:off x="2913066" y="383383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1296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1296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981" name="Freeform 1652"/>
              <p:cNvSpPr/>
              <p:nvPr/>
            </p:nvSpPr>
            <p:spPr>
              <a:xfrm>
                <a:off x="2913066" y="342108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1296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1296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982" name="Freeform 1654"/>
              <p:cNvSpPr/>
              <p:nvPr/>
            </p:nvSpPr>
            <p:spPr>
              <a:xfrm>
                <a:off x="2913066" y="326233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983" name="Freeform 1656"/>
              <p:cNvSpPr/>
              <p:nvPr/>
            </p:nvSpPr>
            <p:spPr>
              <a:xfrm>
                <a:off x="2913066" y="305595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pic>
            <p:nvPicPr>
              <p:cNvPr id="1984" name="Picture 1658" descr="Picture 1658"/>
              <p:cNvPicPr>
                <a:picLocks noChangeAspect="1"/>
              </p:cNvPicPr>
              <p:nvPr/>
            </p:nvPicPr>
            <p:blipFill>
              <a:blip r:embed="rId65">
                <a:extLst/>
              </a:blip>
              <a:stretch>
                <a:fillRect/>
              </a:stretch>
            </p:blipFill>
            <p:spPr>
              <a:xfrm>
                <a:off x="2846391" y="406401"/>
                <a:ext cx="209553" cy="18415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1985" name="Freeform 1659"/>
              <p:cNvSpPr/>
              <p:nvPr/>
            </p:nvSpPr>
            <p:spPr>
              <a:xfrm>
                <a:off x="2789241" y="300039"/>
                <a:ext cx="111128" cy="1793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057" y="382"/>
                    </a:moveTo>
                    <a:lnTo>
                      <a:pt x="20057" y="16821"/>
                    </a:lnTo>
                    <a:lnTo>
                      <a:pt x="19131" y="18159"/>
                    </a:lnTo>
                    <a:lnTo>
                      <a:pt x="17589" y="19115"/>
                    </a:lnTo>
                    <a:lnTo>
                      <a:pt x="14503" y="20262"/>
                    </a:lnTo>
                    <a:lnTo>
                      <a:pt x="11109" y="20644"/>
                    </a:lnTo>
                    <a:lnTo>
                      <a:pt x="7097" y="20262"/>
                    </a:lnTo>
                    <a:lnTo>
                      <a:pt x="4011" y="19115"/>
                    </a:lnTo>
                    <a:lnTo>
                      <a:pt x="2469" y="18159"/>
                    </a:lnTo>
                    <a:lnTo>
                      <a:pt x="1543" y="16821"/>
                    </a:lnTo>
                    <a:lnTo>
                      <a:pt x="1543" y="382"/>
                    </a:lnTo>
                    <a:lnTo>
                      <a:pt x="926" y="0"/>
                    </a:lnTo>
                    <a:lnTo>
                      <a:pt x="0" y="382"/>
                    </a:lnTo>
                    <a:lnTo>
                      <a:pt x="0" y="16821"/>
                    </a:lnTo>
                    <a:lnTo>
                      <a:pt x="926" y="18733"/>
                    </a:lnTo>
                    <a:lnTo>
                      <a:pt x="3086" y="20262"/>
                    </a:lnTo>
                    <a:lnTo>
                      <a:pt x="7097" y="21218"/>
                    </a:lnTo>
                    <a:lnTo>
                      <a:pt x="11109" y="21600"/>
                    </a:lnTo>
                    <a:lnTo>
                      <a:pt x="15120" y="21218"/>
                    </a:lnTo>
                    <a:lnTo>
                      <a:pt x="18206" y="20262"/>
                    </a:lnTo>
                    <a:lnTo>
                      <a:pt x="20674" y="18733"/>
                    </a:lnTo>
                    <a:lnTo>
                      <a:pt x="21600" y="16821"/>
                    </a:lnTo>
                    <a:lnTo>
                      <a:pt x="21600" y="382"/>
                    </a:lnTo>
                    <a:lnTo>
                      <a:pt x="20674" y="0"/>
                    </a:lnTo>
                    <a:lnTo>
                      <a:pt x="20057" y="382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986" name="Freeform 1661"/>
              <p:cNvSpPr/>
              <p:nvPr/>
            </p:nvSpPr>
            <p:spPr>
              <a:xfrm>
                <a:off x="2840835" y="300039"/>
                <a:ext cx="12703" cy="1762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016"/>
                    </a:moveTo>
                    <a:lnTo>
                      <a:pt x="21600" y="389"/>
                    </a:lnTo>
                    <a:lnTo>
                      <a:pt x="8640" y="0"/>
                    </a:lnTo>
                    <a:lnTo>
                      <a:pt x="0" y="389"/>
                    </a:lnTo>
                    <a:lnTo>
                      <a:pt x="0" y="21016"/>
                    </a:lnTo>
                    <a:lnTo>
                      <a:pt x="8640" y="21600"/>
                    </a:lnTo>
                    <a:lnTo>
                      <a:pt x="21600" y="21016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987" name="Freeform 1663"/>
              <p:cNvSpPr/>
              <p:nvPr/>
            </p:nvSpPr>
            <p:spPr>
              <a:xfrm>
                <a:off x="2801941" y="445295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988" name="Freeform 1665"/>
              <p:cNvSpPr/>
              <p:nvPr/>
            </p:nvSpPr>
            <p:spPr>
              <a:xfrm>
                <a:off x="2801941" y="424658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989" name="Freeform 1667"/>
              <p:cNvSpPr/>
              <p:nvPr/>
            </p:nvSpPr>
            <p:spPr>
              <a:xfrm>
                <a:off x="2801941" y="404020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990" name="Freeform 1669"/>
              <p:cNvSpPr/>
              <p:nvPr/>
            </p:nvSpPr>
            <p:spPr>
              <a:xfrm>
                <a:off x="2801941" y="362745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1296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1296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991" name="Freeform 1671"/>
              <p:cNvSpPr/>
              <p:nvPr/>
            </p:nvSpPr>
            <p:spPr>
              <a:xfrm>
                <a:off x="2801941" y="383383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1296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1296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992" name="Freeform 1673"/>
              <p:cNvSpPr/>
              <p:nvPr/>
            </p:nvSpPr>
            <p:spPr>
              <a:xfrm>
                <a:off x="2801941" y="342108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1296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1296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993" name="Freeform 1675"/>
              <p:cNvSpPr/>
              <p:nvPr/>
            </p:nvSpPr>
            <p:spPr>
              <a:xfrm>
                <a:off x="2801941" y="326233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994" name="Freeform 1677"/>
              <p:cNvSpPr/>
              <p:nvPr/>
            </p:nvSpPr>
            <p:spPr>
              <a:xfrm>
                <a:off x="2801941" y="305595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pic>
            <p:nvPicPr>
              <p:cNvPr id="1995" name="Picture 1679" descr="Picture 1679"/>
              <p:cNvPicPr>
                <a:picLocks noChangeAspect="1"/>
              </p:cNvPicPr>
              <p:nvPr/>
            </p:nvPicPr>
            <p:blipFill>
              <a:blip r:embed="rId66">
                <a:extLst/>
              </a:blip>
              <a:stretch>
                <a:fillRect/>
              </a:stretch>
            </p:blipFill>
            <p:spPr>
              <a:xfrm>
                <a:off x="2735266" y="406401"/>
                <a:ext cx="222253" cy="18415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1996" name="Freeform 1680"/>
              <p:cNvSpPr/>
              <p:nvPr/>
            </p:nvSpPr>
            <p:spPr>
              <a:xfrm>
                <a:off x="2682877" y="300039"/>
                <a:ext cx="111129" cy="1793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749" y="382"/>
                    </a:moveTo>
                    <a:lnTo>
                      <a:pt x="19749" y="16821"/>
                    </a:lnTo>
                    <a:lnTo>
                      <a:pt x="19131" y="18159"/>
                    </a:lnTo>
                    <a:lnTo>
                      <a:pt x="16663" y="19115"/>
                    </a:lnTo>
                    <a:lnTo>
                      <a:pt x="14194" y="20262"/>
                    </a:lnTo>
                    <a:lnTo>
                      <a:pt x="10183" y="20644"/>
                    </a:lnTo>
                    <a:lnTo>
                      <a:pt x="6171" y="20262"/>
                    </a:lnTo>
                    <a:lnTo>
                      <a:pt x="4011" y="19115"/>
                    </a:lnTo>
                    <a:lnTo>
                      <a:pt x="1543" y="18159"/>
                    </a:lnTo>
                    <a:lnTo>
                      <a:pt x="1543" y="382"/>
                    </a:lnTo>
                    <a:lnTo>
                      <a:pt x="617" y="0"/>
                    </a:lnTo>
                    <a:lnTo>
                      <a:pt x="0" y="382"/>
                    </a:lnTo>
                    <a:lnTo>
                      <a:pt x="0" y="16821"/>
                    </a:lnTo>
                    <a:lnTo>
                      <a:pt x="617" y="18733"/>
                    </a:lnTo>
                    <a:lnTo>
                      <a:pt x="3086" y="20262"/>
                    </a:lnTo>
                    <a:lnTo>
                      <a:pt x="6171" y="21218"/>
                    </a:lnTo>
                    <a:lnTo>
                      <a:pt x="10183" y="21600"/>
                    </a:lnTo>
                    <a:lnTo>
                      <a:pt x="14194" y="21218"/>
                    </a:lnTo>
                    <a:lnTo>
                      <a:pt x="17589" y="20262"/>
                    </a:lnTo>
                    <a:lnTo>
                      <a:pt x="19749" y="18733"/>
                    </a:lnTo>
                    <a:lnTo>
                      <a:pt x="21600" y="16821"/>
                    </a:lnTo>
                    <a:lnTo>
                      <a:pt x="21600" y="382"/>
                    </a:lnTo>
                    <a:lnTo>
                      <a:pt x="20674" y="0"/>
                    </a:lnTo>
                    <a:lnTo>
                      <a:pt x="19749" y="382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997" name="Freeform 1682"/>
              <p:cNvSpPr/>
              <p:nvPr/>
            </p:nvSpPr>
            <p:spPr>
              <a:xfrm>
                <a:off x="2729710" y="300039"/>
                <a:ext cx="12703" cy="1762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016"/>
                    </a:moveTo>
                    <a:lnTo>
                      <a:pt x="21600" y="389"/>
                    </a:lnTo>
                    <a:lnTo>
                      <a:pt x="8640" y="0"/>
                    </a:lnTo>
                    <a:lnTo>
                      <a:pt x="0" y="389"/>
                    </a:lnTo>
                    <a:lnTo>
                      <a:pt x="0" y="21016"/>
                    </a:lnTo>
                    <a:lnTo>
                      <a:pt x="8640" y="21600"/>
                    </a:lnTo>
                    <a:lnTo>
                      <a:pt x="21600" y="21016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998" name="Freeform 1684"/>
              <p:cNvSpPr/>
              <p:nvPr/>
            </p:nvSpPr>
            <p:spPr>
              <a:xfrm>
                <a:off x="2693991" y="445295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69" y="0"/>
                    </a:move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lnTo>
                      <a:pt x="20769" y="21600"/>
                    </a:lnTo>
                    <a:lnTo>
                      <a:pt x="21600" y="8640"/>
                    </a:lnTo>
                    <a:lnTo>
                      <a:pt x="20769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999" name="Freeform 1686"/>
              <p:cNvSpPr/>
              <p:nvPr/>
            </p:nvSpPr>
            <p:spPr>
              <a:xfrm>
                <a:off x="2693991" y="424658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69" y="0"/>
                    </a:move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lnTo>
                      <a:pt x="20769" y="21600"/>
                    </a:lnTo>
                    <a:lnTo>
                      <a:pt x="21600" y="8640"/>
                    </a:lnTo>
                    <a:lnTo>
                      <a:pt x="20769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000" name="Freeform 1688"/>
              <p:cNvSpPr/>
              <p:nvPr/>
            </p:nvSpPr>
            <p:spPr>
              <a:xfrm>
                <a:off x="2693991" y="404020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69" y="0"/>
                    </a:move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lnTo>
                      <a:pt x="20769" y="21600"/>
                    </a:lnTo>
                    <a:lnTo>
                      <a:pt x="21600" y="8640"/>
                    </a:lnTo>
                    <a:lnTo>
                      <a:pt x="20769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001" name="Freeform 1690"/>
              <p:cNvSpPr/>
              <p:nvPr/>
            </p:nvSpPr>
            <p:spPr>
              <a:xfrm>
                <a:off x="2693991" y="362745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69" y="0"/>
                    </a:moveTo>
                    <a:lnTo>
                      <a:pt x="1246" y="0"/>
                    </a:lnTo>
                    <a:lnTo>
                      <a:pt x="0" y="12960"/>
                    </a:lnTo>
                    <a:lnTo>
                      <a:pt x="1246" y="21600"/>
                    </a:lnTo>
                    <a:lnTo>
                      <a:pt x="20769" y="21600"/>
                    </a:lnTo>
                    <a:lnTo>
                      <a:pt x="21600" y="12960"/>
                    </a:lnTo>
                    <a:lnTo>
                      <a:pt x="20769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002" name="Freeform 1692"/>
              <p:cNvSpPr/>
              <p:nvPr/>
            </p:nvSpPr>
            <p:spPr>
              <a:xfrm>
                <a:off x="2693991" y="383383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69" y="0"/>
                    </a:moveTo>
                    <a:lnTo>
                      <a:pt x="1246" y="0"/>
                    </a:lnTo>
                    <a:lnTo>
                      <a:pt x="0" y="12960"/>
                    </a:lnTo>
                    <a:lnTo>
                      <a:pt x="1246" y="21600"/>
                    </a:lnTo>
                    <a:lnTo>
                      <a:pt x="20769" y="21600"/>
                    </a:lnTo>
                    <a:lnTo>
                      <a:pt x="21600" y="12960"/>
                    </a:lnTo>
                    <a:lnTo>
                      <a:pt x="20769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003" name="Freeform 1694"/>
              <p:cNvSpPr/>
              <p:nvPr/>
            </p:nvSpPr>
            <p:spPr>
              <a:xfrm>
                <a:off x="2693991" y="342108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69" y="0"/>
                    </a:moveTo>
                    <a:lnTo>
                      <a:pt x="1246" y="0"/>
                    </a:lnTo>
                    <a:lnTo>
                      <a:pt x="0" y="12960"/>
                    </a:lnTo>
                    <a:lnTo>
                      <a:pt x="1246" y="21600"/>
                    </a:lnTo>
                    <a:lnTo>
                      <a:pt x="20769" y="21600"/>
                    </a:lnTo>
                    <a:lnTo>
                      <a:pt x="21600" y="12960"/>
                    </a:lnTo>
                    <a:lnTo>
                      <a:pt x="20769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004" name="Freeform 1696"/>
              <p:cNvSpPr/>
              <p:nvPr/>
            </p:nvSpPr>
            <p:spPr>
              <a:xfrm>
                <a:off x="2693991" y="326233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69" y="0"/>
                    </a:move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lnTo>
                      <a:pt x="20769" y="21600"/>
                    </a:lnTo>
                    <a:lnTo>
                      <a:pt x="21600" y="8640"/>
                    </a:lnTo>
                    <a:lnTo>
                      <a:pt x="20769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005" name="Freeform 1698"/>
              <p:cNvSpPr/>
              <p:nvPr/>
            </p:nvSpPr>
            <p:spPr>
              <a:xfrm>
                <a:off x="2693991" y="305595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69" y="0"/>
                    </a:move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lnTo>
                      <a:pt x="20769" y="21600"/>
                    </a:lnTo>
                    <a:lnTo>
                      <a:pt x="21600" y="8640"/>
                    </a:lnTo>
                    <a:lnTo>
                      <a:pt x="20769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pic>
            <p:nvPicPr>
              <p:cNvPr id="2006" name="Picture 1700" descr="Picture 1700"/>
              <p:cNvPicPr>
                <a:picLocks noChangeAspect="1"/>
              </p:cNvPicPr>
              <p:nvPr/>
            </p:nvPicPr>
            <p:blipFill>
              <a:blip r:embed="rId67">
                <a:extLst/>
              </a:blip>
              <a:stretch>
                <a:fillRect/>
              </a:stretch>
            </p:blipFill>
            <p:spPr>
              <a:xfrm>
                <a:off x="2624140" y="406401"/>
                <a:ext cx="222254" cy="18415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2007" name="Freeform 1701"/>
              <p:cNvSpPr/>
              <p:nvPr/>
            </p:nvSpPr>
            <p:spPr>
              <a:xfrm>
                <a:off x="2571752" y="300039"/>
                <a:ext cx="111129" cy="1793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057" y="382"/>
                    </a:moveTo>
                    <a:lnTo>
                      <a:pt x="20057" y="16821"/>
                    </a:lnTo>
                    <a:lnTo>
                      <a:pt x="19131" y="18159"/>
                    </a:lnTo>
                    <a:lnTo>
                      <a:pt x="17589" y="19115"/>
                    </a:lnTo>
                    <a:lnTo>
                      <a:pt x="14194" y="20262"/>
                    </a:lnTo>
                    <a:lnTo>
                      <a:pt x="10183" y="20644"/>
                    </a:lnTo>
                    <a:lnTo>
                      <a:pt x="7097" y="20262"/>
                    </a:lnTo>
                    <a:lnTo>
                      <a:pt x="4011" y="19115"/>
                    </a:lnTo>
                    <a:lnTo>
                      <a:pt x="2469" y="18159"/>
                    </a:lnTo>
                    <a:lnTo>
                      <a:pt x="1543" y="16821"/>
                    </a:lnTo>
                    <a:lnTo>
                      <a:pt x="1543" y="382"/>
                    </a:lnTo>
                    <a:lnTo>
                      <a:pt x="617" y="0"/>
                    </a:lnTo>
                    <a:lnTo>
                      <a:pt x="0" y="382"/>
                    </a:lnTo>
                    <a:lnTo>
                      <a:pt x="0" y="16821"/>
                    </a:lnTo>
                    <a:lnTo>
                      <a:pt x="617" y="18733"/>
                    </a:lnTo>
                    <a:lnTo>
                      <a:pt x="3086" y="20262"/>
                    </a:lnTo>
                    <a:lnTo>
                      <a:pt x="6480" y="21218"/>
                    </a:lnTo>
                    <a:lnTo>
                      <a:pt x="10183" y="21600"/>
                    </a:lnTo>
                    <a:lnTo>
                      <a:pt x="15120" y="21218"/>
                    </a:lnTo>
                    <a:lnTo>
                      <a:pt x="18206" y="20262"/>
                    </a:lnTo>
                    <a:lnTo>
                      <a:pt x="20674" y="18733"/>
                    </a:lnTo>
                    <a:lnTo>
                      <a:pt x="21600" y="16821"/>
                    </a:lnTo>
                    <a:lnTo>
                      <a:pt x="21600" y="382"/>
                    </a:lnTo>
                    <a:lnTo>
                      <a:pt x="20674" y="0"/>
                    </a:lnTo>
                    <a:lnTo>
                      <a:pt x="20057" y="382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008" name="Freeform 1703"/>
              <p:cNvSpPr/>
              <p:nvPr/>
            </p:nvSpPr>
            <p:spPr>
              <a:xfrm>
                <a:off x="2618584" y="300039"/>
                <a:ext cx="12703" cy="1762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016"/>
                    </a:moveTo>
                    <a:lnTo>
                      <a:pt x="21600" y="389"/>
                    </a:lnTo>
                    <a:lnTo>
                      <a:pt x="8640" y="0"/>
                    </a:lnTo>
                    <a:lnTo>
                      <a:pt x="0" y="389"/>
                    </a:lnTo>
                    <a:lnTo>
                      <a:pt x="0" y="21016"/>
                    </a:lnTo>
                    <a:lnTo>
                      <a:pt x="8640" y="21600"/>
                    </a:lnTo>
                    <a:lnTo>
                      <a:pt x="21600" y="21016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009" name="Freeform 1705"/>
              <p:cNvSpPr/>
              <p:nvPr/>
            </p:nvSpPr>
            <p:spPr>
              <a:xfrm>
                <a:off x="2584452" y="445295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010" name="Freeform 1707"/>
              <p:cNvSpPr/>
              <p:nvPr/>
            </p:nvSpPr>
            <p:spPr>
              <a:xfrm>
                <a:off x="2584452" y="424658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011" name="Freeform 1709"/>
              <p:cNvSpPr/>
              <p:nvPr/>
            </p:nvSpPr>
            <p:spPr>
              <a:xfrm>
                <a:off x="2584452" y="404020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012" name="Freeform 1711"/>
              <p:cNvSpPr/>
              <p:nvPr/>
            </p:nvSpPr>
            <p:spPr>
              <a:xfrm>
                <a:off x="2584452" y="362745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1296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1296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013" name="Freeform 1713"/>
              <p:cNvSpPr/>
              <p:nvPr/>
            </p:nvSpPr>
            <p:spPr>
              <a:xfrm>
                <a:off x="2584452" y="383383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1296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1296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014" name="Freeform 1715"/>
              <p:cNvSpPr/>
              <p:nvPr/>
            </p:nvSpPr>
            <p:spPr>
              <a:xfrm>
                <a:off x="2584452" y="342108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1296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1296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015" name="Freeform 1717"/>
              <p:cNvSpPr/>
              <p:nvPr/>
            </p:nvSpPr>
            <p:spPr>
              <a:xfrm>
                <a:off x="2584452" y="326233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016" name="Freeform 1719"/>
              <p:cNvSpPr/>
              <p:nvPr/>
            </p:nvSpPr>
            <p:spPr>
              <a:xfrm>
                <a:off x="2584452" y="305595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pic>
            <p:nvPicPr>
              <p:cNvPr id="2017" name="Picture 1721" descr="Picture 1721"/>
              <p:cNvPicPr>
                <a:picLocks noChangeAspect="1"/>
              </p:cNvPicPr>
              <p:nvPr/>
            </p:nvPicPr>
            <p:blipFill>
              <a:blip r:embed="rId68">
                <a:extLst/>
              </a:blip>
              <a:stretch>
                <a:fillRect/>
              </a:stretch>
            </p:blipFill>
            <p:spPr>
              <a:xfrm>
                <a:off x="2514602" y="406401"/>
                <a:ext cx="220667" cy="18415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2018" name="Freeform 1722"/>
              <p:cNvSpPr/>
              <p:nvPr/>
            </p:nvSpPr>
            <p:spPr>
              <a:xfrm>
                <a:off x="2460627" y="300039"/>
                <a:ext cx="111128" cy="1793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057" y="382"/>
                    </a:moveTo>
                    <a:lnTo>
                      <a:pt x="20057" y="16821"/>
                    </a:lnTo>
                    <a:lnTo>
                      <a:pt x="19131" y="18159"/>
                    </a:lnTo>
                    <a:lnTo>
                      <a:pt x="17589" y="19115"/>
                    </a:lnTo>
                    <a:lnTo>
                      <a:pt x="14503" y="20262"/>
                    </a:lnTo>
                    <a:lnTo>
                      <a:pt x="11109" y="20644"/>
                    </a:lnTo>
                    <a:lnTo>
                      <a:pt x="7097" y="20262"/>
                    </a:lnTo>
                    <a:lnTo>
                      <a:pt x="4937" y="19115"/>
                    </a:lnTo>
                    <a:lnTo>
                      <a:pt x="2469" y="18159"/>
                    </a:lnTo>
                    <a:lnTo>
                      <a:pt x="1543" y="16821"/>
                    </a:lnTo>
                    <a:lnTo>
                      <a:pt x="1543" y="382"/>
                    </a:lnTo>
                    <a:lnTo>
                      <a:pt x="926" y="0"/>
                    </a:lnTo>
                    <a:lnTo>
                      <a:pt x="0" y="382"/>
                    </a:lnTo>
                    <a:lnTo>
                      <a:pt x="0" y="16821"/>
                    </a:lnTo>
                    <a:lnTo>
                      <a:pt x="926" y="18733"/>
                    </a:lnTo>
                    <a:lnTo>
                      <a:pt x="3086" y="20262"/>
                    </a:lnTo>
                    <a:lnTo>
                      <a:pt x="7097" y="21218"/>
                    </a:lnTo>
                    <a:lnTo>
                      <a:pt x="11109" y="21600"/>
                    </a:lnTo>
                    <a:lnTo>
                      <a:pt x="15120" y="21218"/>
                    </a:lnTo>
                    <a:lnTo>
                      <a:pt x="18206" y="20262"/>
                    </a:lnTo>
                    <a:lnTo>
                      <a:pt x="20674" y="18733"/>
                    </a:lnTo>
                    <a:lnTo>
                      <a:pt x="21600" y="16821"/>
                    </a:lnTo>
                    <a:lnTo>
                      <a:pt x="21600" y="382"/>
                    </a:lnTo>
                    <a:lnTo>
                      <a:pt x="20674" y="0"/>
                    </a:lnTo>
                    <a:lnTo>
                      <a:pt x="20057" y="382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019" name="Freeform 1724"/>
              <p:cNvSpPr/>
              <p:nvPr/>
            </p:nvSpPr>
            <p:spPr>
              <a:xfrm>
                <a:off x="2512221" y="300039"/>
                <a:ext cx="12703" cy="1762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016"/>
                    </a:moveTo>
                    <a:lnTo>
                      <a:pt x="21600" y="389"/>
                    </a:lnTo>
                    <a:lnTo>
                      <a:pt x="8640" y="0"/>
                    </a:lnTo>
                    <a:lnTo>
                      <a:pt x="0" y="389"/>
                    </a:lnTo>
                    <a:lnTo>
                      <a:pt x="0" y="21016"/>
                    </a:lnTo>
                    <a:lnTo>
                      <a:pt x="8640" y="21600"/>
                    </a:lnTo>
                    <a:lnTo>
                      <a:pt x="21600" y="21016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020" name="Freeform 1726"/>
              <p:cNvSpPr/>
              <p:nvPr/>
            </p:nvSpPr>
            <p:spPr>
              <a:xfrm>
                <a:off x="2473327" y="445295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021" name="Freeform 1728"/>
              <p:cNvSpPr/>
              <p:nvPr/>
            </p:nvSpPr>
            <p:spPr>
              <a:xfrm>
                <a:off x="2473327" y="424658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022" name="Freeform 1730"/>
              <p:cNvSpPr/>
              <p:nvPr/>
            </p:nvSpPr>
            <p:spPr>
              <a:xfrm>
                <a:off x="2473327" y="404020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023" name="Freeform 1732"/>
              <p:cNvSpPr/>
              <p:nvPr/>
            </p:nvSpPr>
            <p:spPr>
              <a:xfrm>
                <a:off x="2473327" y="362745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1296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1296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024" name="Freeform 1734"/>
              <p:cNvSpPr/>
              <p:nvPr/>
            </p:nvSpPr>
            <p:spPr>
              <a:xfrm>
                <a:off x="2473327" y="383383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1296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1296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025" name="Freeform 1736"/>
              <p:cNvSpPr/>
              <p:nvPr/>
            </p:nvSpPr>
            <p:spPr>
              <a:xfrm>
                <a:off x="2473327" y="342108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1296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1296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026" name="Freeform 1738"/>
              <p:cNvSpPr/>
              <p:nvPr/>
            </p:nvSpPr>
            <p:spPr>
              <a:xfrm>
                <a:off x="2473327" y="326233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027" name="Freeform 1740"/>
              <p:cNvSpPr/>
              <p:nvPr/>
            </p:nvSpPr>
            <p:spPr>
              <a:xfrm>
                <a:off x="2473327" y="305595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pic>
            <p:nvPicPr>
              <p:cNvPr id="2028" name="Picture 1742" descr="Picture 1742"/>
              <p:cNvPicPr>
                <a:picLocks noChangeAspect="1"/>
              </p:cNvPicPr>
              <p:nvPr/>
            </p:nvPicPr>
            <p:blipFill>
              <a:blip r:embed="rId69">
                <a:extLst/>
              </a:blip>
              <a:stretch>
                <a:fillRect/>
              </a:stretch>
            </p:blipFill>
            <p:spPr>
              <a:xfrm>
                <a:off x="2403477" y="406401"/>
                <a:ext cx="220666" cy="18415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2029" name="Freeform 1743"/>
              <p:cNvSpPr/>
              <p:nvPr/>
            </p:nvSpPr>
            <p:spPr>
              <a:xfrm>
                <a:off x="2354265" y="300039"/>
                <a:ext cx="111128" cy="1793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749" y="382"/>
                    </a:moveTo>
                    <a:lnTo>
                      <a:pt x="19749" y="16821"/>
                    </a:lnTo>
                    <a:lnTo>
                      <a:pt x="19131" y="18159"/>
                    </a:lnTo>
                    <a:lnTo>
                      <a:pt x="16663" y="19115"/>
                    </a:lnTo>
                    <a:lnTo>
                      <a:pt x="14194" y="20262"/>
                    </a:lnTo>
                    <a:lnTo>
                      <a:pt x="10183" y="20644"/>
                    </a:lnTo>
                    <a:lnTo>
                      <a:pt x="7097" y="20262"/>
                    </a:lnTo>
                    <a:lnTo>
                      <a:pt x="4011" y="19115"/>
                    </a:lnTo>
                    <a:lnTo>
                      <a:pt x="1543" y="18159"/>
                    </a:lnTo>
                    <a:lnTo>
                      <a:pt x="1543" y="382"/>
                    </a:lnTo>
                    <a:lnTo>
                      <a:pt x="617" y="0"/>
                    </a:lnTo>
                    <a:lnTo>
                      <a:pt x="0" y="382"/>
                    </a:lnTo>
                    <a:lnTo>
                      <a:pt x="0" y="16821"/>
                    </a:lnTo>
                    <a:lnTo>
                      <a:pt x="617" y="18733"/>
                    </a:lnTo>
                    <a:lnTo>
                      <a:pt x="3086" y="20262"/>
                    </a:lnTo>
                    <a:lnTo>
                      <a:pt x="6171" y="21218"/>
                    </a:lnTo>
                    <a:lnTo>
                      <a:pt x="10183" y="21600"/>
                    </a:lnTo>
                    <a:lnTo>
                      <a:pt x="14194" y="21218"/>
                    </a:lnTo>
                    <a:lnTo>
                      <a:pt x="17589" y="20262"/>
                    </a:lnTo>
                    <a:lnTo>
                      <a:pt x="19749" y="18733"/>
                    </a:lnTo>
                    <a:lnTo>
                      <a:pt x="21600" y="16821"/>
                    </a:lnTo>
                    <a:lnTo>
                      <a:pt x="21600" y="382"/>
                    </a:lnTo>
                    <a:lnTo>
                      <a:pt x="20674" y="0"/>
                    </a:lnTo>
                    <a:lnTo>
                      <a:pt x="19749" y="382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030" name="Freeform 1745"/>
              <p:cNvSpPr/>
              <p:nvPr/>
            </p:nvSpPr>
            <p:spPr>
              <a:xfrm>
                <a:off x="2401096" y="300039"/>
                <a:ext cx="12703" cy="1762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016"/>
                    </a:moveTo>
                    <a:lnTo>
                      <a:pt x="21600" y="389"/>
                    </a:lnTo>
                    <a:lnTo>
                      <a:pt x="8640" y="0"/>
                    </a:lnTo>
                    <a:lnTo>
                      <a:pt x="0" y="389"/>
                    </a:lnTo>
                    <a:lnTo>
                      <a:pt x="0" y="21016"/>
                    </a:lnTo>
                    <a:lnTo>
                      <a:pt x="8640" y="21600"/>
                    </a:lnTo>
                    <a:lnTo>
                      <a:pt x="21600" y="21016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031" name="Freeform 1747"/>
              <p:cNvSpPr/>
              <p:nvPr/>
            </p:nvSpPr>
            <p:spPr>
              <a:xfrm>
                <a:off x="2365377" y="445295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69" y="0"/>
                    </a:move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lnTo>
                      <a:pt x="20769" y="21600"/>
                    </a:lnTo>
                    <a:lnTo>
                      <a:pt x="21600" y="8640"/>
                    </a:lnTo>
                    <a:lnTo>
                      <a:pt x="20769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032" name="Freeform 1749"/>
              <p:cNvSpPr/>
              <p:nvPr/>
            </p:nvSpPr>
            <p:spPr>
              <a:xfrm>
                <a:off x="2365377" y="424658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69" y="0"/>
                    </a:move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lnTo>
                      <a:pt x="20769" y="21600"/>
                    </a:lnTo>
                    <a:lnTo>
                      <a:pt x="21600" y="8640"/>
                    </a:lnTo>
                    <a:lnTo>
                      <a:pt x="20769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033" name="Freeform 1751"/>
              <p:cNvSpPr/>
              <p:nvPr/>
            </p:nvSpPr>
            <p:spPr>
              <a:xfrm>
                <a:off x="2365377" y="404020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69" y="0"/>
                    </a:move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lnTo>
                      <a:pt x="20769" y="21600"/>
                    </a:lnTo>
                    <a:lnTo>
                      <a:pt x="21600" y="8640"/>
                    </a:lnTo>
                    <a:lnTo>
                      <a:pt x="20769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034" name="Freeform 1753"/>
              <p:cNvSpPr/>
              <p:nvPr/>
            </p:nvSpPr>
            <p:spPr>
              <a:xfrm>
                <a:off x="2365377" y="362745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69" y="0"/>
                    </a:moveTo>
                    <a:lnTo>
                      <a:pt x="1246" y="0"/>
                    </a:lnTo>
                    <a:lnTo>
                      <a:pt x="0" y="12960"/>
                    </a:lnTo>
                    <a:lnTo>
                      <a:pt x="1246" y="21600"/>
                    </a:lnTo>
                    <a:lnTo>
                      <a:pt x="20769" y="21600"/>
                    </a:lnTo>
                    <a:lnTo>
                      <a:pt x="21600" y="12960"/>
                    </a:lnTo>
                    <a:lnTo>
                      <a:pt x="20769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035" name="Freeform 1755"/>
              <p:cNvSpPr/>
              <p:nvPr/>
            </p:nvSpPr>
            <p:spPr>
              <a:xfrm>
                <a:off x="2365377" y="383383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69" y="0"/>
                    </a:moveTo>
                    <a:lnTo>
                      <a:pt x="1246" y="0"/>
                    </a:lnTo>
                    <a:lnTo>
                      <a:pt x="0" y="12960"/>
                    </a:lnTo>
                    <a:lnTo>
                      <a:pt x="1246" y="21600"/>
                    </a:lnTo>
                    <a:lnTo>
                      <a:pt x="20769" y="21600"/>
                    </a:lnTo>
                    <a:lnTo>
                      <a:pt x="21600" y="12960"/>
                    </a:lnTo>
                    <a:lnTo>
                      <a:pt x="20769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036" name="Freeform 1757"/>
              <p:cNvSpPr/>
              <p:nvPr/>
            </p:nvSpPr>
            <p:spPr>
              <a:xfrm>
                <a:off x="2365377" y="342108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69" y="0"/>
                    </a:moveTo>
                    <a:lnTo>
                      <a:pt x="1246" y="0"/>
                    </a:lnTo>
                    <a:lnTo>
                      <a:pt x="0" y="12960"/>
                    </a:lnTo>
                    <a:lnTo>
                      <a:pt x="1246" y="21600"/>
                    </a:lnTo>
                    <a:lnTo>
                      <a:pt x="20769" y="21600"/>
                    </a:lnTo>
                    <a:lnTo>
                      <a:pt x="21600" y="12960"/>
                    </a:lnTo>
                    <a:lnTo>
                      <a:pt x="20769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037" name="Freeform 1759"/>
              <p:cNvSpPr/>
              <p:nvPr/>
            </p:nvSpPr>
            <p:spPr>
              <a:xfrm>
                <a:off x="2365377" y="326233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69" y="0"/>
                    </a:move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lnTo>
                      <a:pt x="20769" y="21600"/>
                    </a:lnTo>
                    <a:lnTo>
                      <a:pt x="21600" y="8640"/>
                    </a:lnTo>
                    <a:lnTo>
                      <a:pt x="20769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038" name="Freeform 1761"/>
              <p:cNvSpPr/>
              <p:nvPr/>
            </p:nvSpPr>
            <p:spPr>
              <a:xfrm>
                <a:off x="2365377" y="305595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69" y="0"/>
                    </a:move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lnTo>
                      <a:pt x="20769" y="21600"/>
                    </a:lnTo>
                    <a:lnTo>
                      <a:pt x="21600" y="8640"/>
                    </a:lnTo>
                    <a:lnTo>
                      <a:pt x="20769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pic>
            <p:nvPicPr>
              <p:cNvPr id="2039" name="Picture 1763" descr="Picture 1763"/>
              <p:cNvPicPr>
                <a:picLocks noChangeAspect="1"/>
              </p:cNvPicPr>
              <p:nvPr/>
            </p:nvPicPr>
            <p:blipFill>
              <a:blip r:embed="rId70">
                <a:extLst/>
              </a:blip>
              <a:stretch>
                <a:fillRect/>
              </a:stretch>
            </p:blipFill>
            <p:spPr>
              <a:xfrm>
                <a:off x="2295527" y="406401"/>
                <a:ext cx="222253" cy="18415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2040" name="Freeform 1764"/>
              <p:cNvSpPr/>
              <p:nvPr/>
            </p:nvSpPr>
            <p:spPr>
              <a:xfrm>
                <a:off x="2243140" y="300039"/>
                <a:ext cx="111128" cy="1793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057" y="382"/>
                    </a:moveTo>
                    <a:lnTo>
                      <a:pt x="20057" y="16821"/>
                    </a:lnTo>
                    <a:lnTo>
                      <a:pt x="19131" y="18159"/>
                    </a:lnTo>
                    <a:lnTo>
                      <a:pt x="17589" y="19115"/>
                    </a:lnTo>
                    <a:lnTo>
                      <a:pt x="14194" y="20262"/>
                    </a:lnTo>
                    <a:lnTo>
                      <a:pt x="10183" y="20644"/>
                    </a:lnTo>
                    <a:lnTo>
                      <a:pt x="7097" y="20262"/>
                    </a:lnTo>
                    <a:lnTo>
                      <a:pt x="4011" y="19115"/>
                    </a:lnTo>
                    <a:lnTo>
                      <a:pt x="2469" y="18159"/>
                    </a:lnTo>
                    <a:lnTo>
                      <a:pt x="1543" y="16821"/>
                    </a:lnTo>
                    <a:lnTo>
                      <a:pt x="1543" y="382"/>
                    </a:lnTo>
                    <a:lnTo>
                      <a:pt x="617" y="0"/>
                    </a:lnTo>
                    <a:lnTo>
                      <a:pt x="0" y="382"/>
                    </a:lnTo>
                    <a:lnTo>
                      <a:pt x="0" y="16821"/>
                    </a:lnTo>
                    <a:lnTo>
                      <a:pt x="617" y="18733"/>
                    </a:lnTo>
                    <a:lnTo>
                      <a:pt x="3086" y="20262"/>
                    </a:lnTo>
                    <a:lnTo>
                      <a:pt x="6480" y="21218"/>
                    </a:lnTo>
                    <a:lnTo>
                      <a:pt x="10183" y="21600"/>
                    </a:lnTo>
                    <a:lnTo>
                      <a:pt x="15120" y="21218"/>
                    </a:lnTo>
                    <a:lnTo>
                      <a:pt x="18206" y="20262"/>
                    </a:lnTo>
                    <a:lnTo>
                      <a:pt x="20674" y="18733"/>
                    </a:lnTo>
                    <a:lnTo>
                      <a:pt x="21600" y="16821"/>
                    </a:lnTo>
                    <a:lnTo>
                      <a:pt x="21600" y="382"/>
                    </a:lnTo>
                    <a:lnTo>
                      <a:pt x="20674" y="0"/>
                    </a:lnTo>
                    <a:lnTo>
                      <a:pt x="20057" y="382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041" name="Freeform 1766"/>
              <p:cNvSpPr/>
              <p:nvPr/>
            </p:nvSpPr>
            <p:spPr>
              <a:xfrm>
                <a:off x="2289971" y="300039"/>
                <a:ext cx="12703" cy="1762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016"/>
                    </a:moveTo>
                    <a:lnTo>
                      <a:pt x="21600" y="389"/>
                    </a:lnTo>
                    <a:lnTo>
                      <a:pt x="8640" y="0"/>
                    </a:lnTo>
                    <a:lnTo>
                      <a:pt x="0" y="389"/>
                    </a:lnTo>
                    <a:lnTo>
                      <a:pt x="0" y="21016"/>
                    </a:lnTo>
                    <a:lnTo>
                      <a:pt x="8640" y="21600"/>
                    </a:lnTo>
                    <a:lnTo>
                      <a:pt x="21600" y="21016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042" name="Freeform 1768"/>
              <p:cNvSpPr/>
              <p:nvPr/>
            </p:nvSpPr>
            <p:spPr>
              <a:xfrm>
                <a:off x="2255840" y="445295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043" name="Freeform 1770"/>
              <p:cNvSpPr/>
              <p:nvPr/>
            </p:nvSpPr>
            <p:spPr>
              <a:xfrm>
                <a:off x="2255840" y="424658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044" name="Freeform 1772"/>
              <p:cNvSpPr/>
              <p:nvPr/>
            </p:nvSpPr>
            <p:spPr>
              <a:xfrm>
                <a:off x="2255840" y="404020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045" name="Freeform 1774"/>
              <p:cNvSpPr/>
              <p:nvPr/>
            </p:nvSpPr>
            <p:spPr>
              <a:xfrm>
                <a:off x="2255840" y="362745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1296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1296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046" name="Freeform 1776"/>
              <p:cNvSpPr/>
              <p:nvPr/>
            </p:nvSpPr>
            <p:spPr>
              <a:xfrm>
                <a:off x="2255840" y="383383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1296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1296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047" name="Freeform 1778"/>
              <p:cNvSpPr/>
              <p:nvPr/>
            </p:nvSpPr>
            <p:spPr>
              <a:xfrm>
                <a:off x="2255840" y="342108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1296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1296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048" name="Freeform 1780"/>
              <p:cNvSpPr/>
              <p:nvPr/>
            </p:nvSpPr>
            <p:spPr>
              <a:xfrm>
                <a:off x="2255840" y="326233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049" name="Freeform 1782"/>
              <p:cNvSpPr/>
              <p:nvPr/>
            </p:nvSpPr>
            <p:spPr>
              <a:xfrm>
                <a:off x="2255840" y="305595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pic>
            <p:nvPicPr>
              <p:cNvPr id="2050" name="Picture 1784" descr="Picture 1784"/>
              <p:cNvPicPr>
                <a:picLocks noChangeAspect="1"/>
              </p:cNvPicPr>
              <p:nvPr/>
            </p:nvPicPr>
            <p:blipFill>
              <a:blip r:embed="rId71">
                <a:extLst/>
              </a:blip>
              <a:stretch>
                <a:fillRect/>
              </a:stretch>
            </p:blipFill>
            <p:spPr>
              <a:xfrm>
                <a:off x="2189165" y="406401"/>
                <a:ext cx="222253" cy="18415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2051" name="Freeform 1785"/>
              <p:cNvSpPr/>
              <p:nvPr/>
            </p:nvSpPr>
            <p:spPr>
              <a:xfrm>
                <a:off x="2132015" y="300039"/>
                <a:ext cx="111128" cy="1793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057" y="382"/>
                    </a:moveTo>
                    <a:lnTo>
                      <a:pt x="20057" y="16821"/>
                    </a:lnTo>
                    <a:lnTo>
                      <a:pt x="19131" y="18159"/>
                    </a:lnTo>
                    <a:lnTo>
                      <a:pt x="17589" y="19115"/>
                    </a:lnTo>
                    <a:lnTo>
                      <a:pt x="14503" y="20262"/>
                    </a:lnTo>
                    <a:lnTo>
                      <a:pt x="11109" y="20644"/>
                    </a:lnTo>
                    <a:lnTo>
                      <a:pt x="7097" y="20262"/>
                    </a:lnTo>
                    <a:lnTo>
                      <a:pt x="4937" y="19115"/>
                    </a:lnTo>
                    <a:lnTo>
                      <a:pt x="2469" y="18159"/>
                    </a:lnTo>
                    <a:lnTo>
                      <a:pt x="1543" y="16821"/>
                    </a:lnTo>
                    <a:lnTo>
                      <a:pt x="1543" y="382"/>
                    </a:lnTo>
                    <a:lnTo>
                      <a:pt x="926" y="0"/>
                    </a:lnTo>
                    <a:lnTo>
                      <a:pt x="0" y="382"/>
                    </a:lnTo>
                    <a:lnTo>
                      <a:pt x="0" y="16821"/>
                    </a:lnTo>
                    <a:lnTo>
                      <a:pt x="926" y="18733"/>
                    </a:lnTo>
                    <a:lnTo>
                      <a:pt x="3086" y="20262"/>
                    </a:lnTo>
                    <a:lnTo>
                      <a:pt x="7097" y="21218"/>
                    </a:lnTo>
                    <a:lnTo>
                      <a:pt x="11109" y="21600"/>
                    </a:lnTo>
                    <a:lnTo>
                      <a:pt x="15120" y="21218"/>
                    </a:lnTo>
                    <a:lnTo>
                      <a:pt x="18514" y="20262"/>
                    </a:lnTo>
                    <a:lnTo>
                      <a:pt x="20674" y="18733"/>
                    </a:lnTo>
                    <a:lnTo>
                      <a:pt x="21600" y="16821"/>
                    </a:lnTo>
                    <a:lnTo>
                      <a:pt x="21600" y="382"/>
                    </a:lnTo>
                    <a:lnTo>
                      <a:pt x="20674" y="0"/>
                    </a:lnTo>
                    <a:lnTo>
                      <a:pt x="20057" y="382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052" name="Freeform 1787"/>
              <p:cNvSpPr/>
              <p:nvPr/>
            </p:nvSpPr>
            <p:spPr>
              <a:xfrm>
                <a:off x="2183609" y="300039"/>
                <a:ext cx="12703" cy="1762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016"/>
                    </a:moveTo>
                    <a:lnTo>
                      <a:pt x="21600" y="389"/>
                    </a:lnTo>
                    <a:lnTo>
                      <a:pt x="8640" y="0"/>
                    </a:lnTo>
                    <a:lnTo>
                      <a:pt x="0" y="389"/>
                    </a:lnTo>
                    <a:lnTo>
                      <a:pt x="0" y="21016"/>
                    </a:lnTo>
                    <a:lnTo>
                      <a:pt x="8640" y="21600"/>
                    </a:lnTo>
                    <a:lnTo>
                      <a:pt x="21600" y="21016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053" name="Freeform 1789"/>
              <p:cNvSpPr/>
              <p:nvPr/>
            </p:nvSpPr>
            <p:spPr>
              <a:xfrm>
                <a:off x="2147890" y="445295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69" y="0"/>
                    </a:move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lnTo>
                      <a:pt x="20769" y="21600"/>
                    </a:lnTo>
                    <a:lnTo>
                      <a:pt x="21600" y="8640"/>
                    </a:lnTo>
                    <a:lnTo>
                      <a:pt x="20769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054" name="Freeform 1791"/>
              <p:cNvSpPr/>
              <p:nvPr/>
            </p:nvSpPr>
            <p:spPr>
              <a:xfrm>
                <a:off x="2147890" y="424658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69" y="0"/>
                    </a:move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lnTo>
                      <a:pt x="20769" y="21600"/>
                    </a:lnTo>
                    <a:lnTo>
                      <a:pt x="21600" y="8640"/>
                    </a:lnTo>
                    <a:lnTo>
                      <a:pt x="20769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055" name="Freeform 1793"/>
              <p:cNvSpPr/>
              <p:nvPr/>
            </p:nvSpPr>
            <p:spPr>
              <a:xfrm>
                <a:off x="2147890" y="404020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69" y="0"/>
                    </a:move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lnTo>
                      <a:pt x="20769" y="21600"/>
                    </a:lnTo>
                    <a:lnTo>
                      <a:pt x="21600" y="8640"/>
                    </a:lnTo>
                    <a:lnTo>
                      <a:pt x="20769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056" name="Freeform 1795"/>
              <p:cNvSpPr/>
              <p:nvPr/>
            </p:nvSpPr>
            <p:spPr>
              <a:xfrm>
                <a:off x="2147890" y="362745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69" y="0"/>
                    </a:moveTo>
                    <a:lnTo>
                      <a:pt x="1246" y="0"/>
                    </a:lnTo>
                    <a:lnTo>
                      <a:pt x="0" y="12960"/>
                    </a:lnTo>
                    <a:lnTo>
                      <a:pt x="1246" y="21600"/>
                    </a:lnTo>
                    <a:lnTo>
                      <a:pt x="20769" y="21600"/>
                    </a:lnTo>
                    <a:lnTo>
                      <a:pt x="21600" y="12960"/>
                    </a:lnTo>
                    <a:lnTo>
                      <a:pt x="20769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057" name="Freeform 1797"/>
              <p:cNvSpPr/>
              <p:nvPr/>
            </p:nvSpPr>
            <p:spPr>
              <a:xfrm>
                <a:off x="2147890" y="383383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69" y="0"/>
                    </a:moveTo>
                    <a:lnTo>
                      <a:pt x="1246" y="0"/>
                    </a:lnTo>
                    <a:lnTo>
                      <a:pt x="0" y="12960"/>
                    </a:lnTo>
                    <a:lnTo>
                      <a:pt x="1246" y="21600"/>
                    </a:lnTo>
                    <a:lnTo>
                      <a:pt x="20769" y="21600"/>
                    </a:lnTo>
                    <a:lnTo>
                      <a:pt x="21600" y="12960"/>
                    </a:lnTo>
                    <a:lnTo>
                      <a:pt x="20769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058" name="Freeform 1799"/>
              <p:cNvSpPr/>
              <p:nvPr/>
            </p:nvSpPr>
            <p:spPr>
              <a:xfrm>
                <a:off x="2147890" y="342108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69" y="0"/>
                    </a:moveTo>
                    <a:lnTo>
                      <a:pt x="1246" y="0"/>
                    </a:lnTo>
                    <a:lnTo>
                      <a:pt x="0" y="12960"/>
                    </a:lnTo>
                    <a:lnTo>
                      <a:pt x="1246" y="21600"/>
                    </a:lnTo>
                    <a:lnTo>
                      <a:pt x="20769" y="21600"/>
                    </a:lnTo>
                    <a:lnTo>
                      <a:pt x="21600" y="12960"/>
                    </a:lnTo>
                    <a:lnTo>
                      <a:pt x="20769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059" name="Freeform 1801"/>
              <p:cNvSpPr/>
              <p:nvPr/>
            </p:nvSpPr>
            <p:spPr>
              <a:xfrm>
                <a:off x="2147890" y="326233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69" y="0"/>
                    </a:move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lnTo>
                      <a:pt x="20769" y="21600"/>
                    </a:lnTo>
                    <a:lnTo>
                      <a:pt x="21600" y="8640"/>
                    </a:lnTo>
                    <a:lnTo>
                      <a:pt x="20769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060" name="Freeform 1803"/>
              <p:cNvSpPr/>
              <p:nvPr/>
            </p:nvSpPr>
            <p:spPr>
              <a:xfrm>
                <a:off x="2147890" y="305595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69" y="0"/>
                    </a:move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lnTo>
                      <a:pt x="20769" y="21600"/>
                    </a:lnTo>
                    <a:lnTo>
                      <a:pt x="21600" y="8640"/>
                    </a:lnTo>
                    <a:lnTo>
                      <a:pt x="20769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pic>
            <p:nvPicPr>
              <p:cNvPr id="2061" name="Picture 1805" descr="Picture 1805"/>
              <p:cNvPicPr>
                <a:picLocks noChangeAspect="1"/>
              </p:cNvPicPr>
              <p:nvPr/>
            </p:nvPicPr>
            <p:blipFill>
              <a:blip r:embed="rId72">
                <a:extLst/>
              </a:blip>
              <a:stretch>
                <a:fillRect/>
              </a:stretch>
            </p:blipFill>
            <p:spPr>
              <a:xfrm>
                <a:off x="2078040" y="406401"/>
                <a:ext cx="222253" cy="18415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2062" name="Freeform 1806"/>
              <p:cNvSpPr/>
              <p:nvPr/>
            </p:nvSpPr>
            <p:spPr>
              <a:xfrm>
                <a:off x="2025652" y="300039"/>
                <a:ext cx="111128" cy="1793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749" y="382"/>
                    </a:moveTo>
                    <a:lnTo>
                      <a:pt x="19749" y="16821"/>
                    </a:lnTo>
                    <a:lnTo>
                      <a:pt x="19131" y="18159"/>
                    </a:lnTo>
                    <a:lnTo>
                      <a:pt x="16663" y="19115"/>
                    </a:lnTo>
                    <a:lnTo>
                      <a:pt x="14194" y="20262"/>
                    </a:lnTo>
                    <a:lnTo>
                      <a:pt x="10183" y="20644"/>
                    </a:lnTo>
                    <a:lnTo>
                      <a:pt x="7097" y="20262"/>
                    </a:lnTo>
                    <a:lnTo>
                      <a:pt x="4011" y="19115"/>
                    </a:lnTo>
                    <a:lnTo>
                      <a:pt x="1543" y="18159"/>
                    </a:lnTo>
                    <a:lnTo>
                      <a:pt x="1543" y="382"/>
                    </a:lnTo>
                    <a:lnTo>
                      <a:pt x="617" y="0"/>
                    </a:lnTo>
                    <a:lnTo>
                      <a:pt x="0" y="382"/>
                    </a:lnTo>
                    <a:lnTo>
                      <a:pt x="0" y="16821"/>
                    </a:lnTo>
                    <a:lnTo>
                      <a:pt x="617" y="18733"/>
                    </a:lnTo>
                    <a:lnTo>
                      <a:pt x="3086" y="20262"/>
                    </a:lnTo>
                    <a:lnTo>
                      <a:pt x="6171" y="21218"/>
                    </a:lnTo>
                    <a:lnTo>
                      <a:pt x="10183" y="21600"/>
                    </a:lnTo>
                    <a:lnTo>
                      <a:pt x="14194" y="21218"/>
                    </a:lnTo>
                    <a:lnTo>
                      <a:pt x="18206" y="20262"/>
                    </a:lnTo>
                    <a:lnTo>
                      <a:pt x="19749" y="18733"/>
                    </a:lnTo>
                    <a:lnTo>
                      <a:pt x="21600" y="16821"/>
                    </a:lnTo>
                    <a:lnTo>
                      <a:pt x="21600" y="382"/>
                    </a:lnTo>
                    <a:lnTo>
                      <a:pt x="20674" y="0"/>
                    </a:lnTo>
                    <a:lnTo>
                      <a:pt x="19749" y="382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063" name="Freeform 1808"/>
              <p:cNvSpPr/>
              <p:nvPr/>
            </p:nvSpPr>
            <p:spPr>
              <a:xfrm>
                <a:off x="2072484" y="300039"/>
                <a:ext cx="12703" cy="1762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016"/>
                    </a:moveTo>
                    <a:lnTo>
                      <a:pt x="21600" y="389"/>
                    </a:lnTo>
                    <a:lnTo>
                      <a:pt x="8640" y="0"/>
                    </a:lnTo>
                    <a:lnTo>
                      <a:pt x="0" y="389"/>
                    </a:lnTo>
                    <a:lnTo>
                      <a:pt x="0" y="21016"/>
                    </a:lnTo>
                    <a:lnTo>
                      <a:pt x="8640" y="21600"/>
                    </a:lnTo>
                    <a:lnTo>
                      <a:pt x="21600" y="21016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064" name="Freeform 1810"/>
              <p:cNvSpPr/>
              <p:nvPr/>
            </p:nvSpPr>
            <p:spPr>
              <a:xfrm>
                <a:off x="2038352" y="445295"/>
                <a:ext cx="8096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53" y="0"/>
                    </a:moveTo>
                    <a:lnTo>
                      <a:pt x="847" y="0"/>
                    </a:lnTo>
                    <a:lnTo>
                      <a:pt x="0" y="8640"/>
                    </a:lnTo>
                    <a:lnTo>
                      <a:pt x="847" y="21600"/>
                    </a:lnTo>
                    <a:lnTo>
                      <a:pt x="20753" y="21600"/>
                    </a:lnTo>
                    <a:lnTo>
                      <a:pt x="21600" y="8640"/>
                    </a:lnTo>
                    <a:lnTo>
                      <a:pt x="20753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065" name="Freeform 1812"/>
              <p:cNvSpPr/>
              <p:nvPr/>
            </p:nvSpPr>
            <p:spPr>
              <a:xfrm>
                <a:off x="2038352" y="424658"/>
                <a:ext cx="8096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53" y="0"/>
                    </a:moveTo>
                    <a:lnTo>
                      <a:pt x="847" y="0"/>
                    </a:lnTo>
                    <a:lnTo>
                      <a:pt x="0" y="8640"/>
                    </a:lnTo>
                    <a:lnTo>
                      <a:pt x="847" y="21600"/>
                    </a:lnTo>
                    <a:lnTo>
                      <a:pt x="20753" y="21600"/>
                    </a:lnTo>
                    <a:lnTo>
                      <a:pt x="21600" y="8640"/>
                    </a:lnTo>
                    <a:lnTo>
                      <a:pt x="20753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066" name="Freeform 1815"/>
              <p:cNvSpPr/>
              <p:nvPr/>
            </p:nvSpPr>
            <p:spPr>
              <a:xfrm>
                <a:off x="2038353" y="404020"/>
                <a:ext cx="8096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53" y="0"/>
                    </a:moveTo>
                    <a:lnTo>
                      <a:pt x="847" y="0"/>
                    </a:lnTo>
                    <a:lnTo>
                      <a:pt x="0" y="8640"/>
                    </a:lnTo>
                    <a:lnTo>
                      <a:pt x="847" y="21600"/>
                    </a:lnTo>
                    <a:lnTo>
                      <a:pt x="20753" y="21600"/>
                    </a:lnTo>
                    <a:lnTo>
                      <a:pt x="21600" y="8640"/>
                    </a:lnTo>
                    <a:lnTo>
                      <a:pt x="20753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067" name="Freeform 1817"/>
              <p:cNvSpPr/>
              <p:nvPr/>
            </p:nvSpPr>
            <p:spPr>
              <a:xfrm>
                <a:off x="2038353" y="362745"/>
                <a:ext cx="8096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53" y="0"/>
                    </a:moveTo>
                    <a:lnTo>
                      <a:pt x="847" y="0"/>
                    </a:lnTo>
                    <a:lnTo>
                      <a:pt x="0" y="12960"/>
                    </a:lnTo>
                    <a:lnTo>
                      <a:pt x="847" y="21600"/>
                    </a:lnTo>
                    <a:lnTo>
                      <a:pt x="20753" y="21600"/>
                    </a:lnTo>
                    <a:lnTo>
                      <a:pt x="21600" y="12960"/>
                    </a:lnTo>
                    <a:lnTo>
                      <a:pt x="20753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068" name="Freeform 1819"/>
              <p:cNvSpPr/>
              <p:nvPr/>
            </p:nvSpPr>
            <p:spPr>
              <a:xfrm>
                <a:off x="2038353" y="383383"/>
                <a:ext cx="8096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53" y="0"/>
                    </a:moveTo>
                    <a:lnTo>
                      <a:pt x="847" y="0"/>
                    </a:lnTo>
                    <a:lnTo>
                      <a:pt x="0" y="12960"/>
                    </a:lnTo>
                    <a:lnTo>
                      <a:pt x="847" y="21600"/>
                    </a:lnTo>
                    <a:lnTo>
                      <a:pt x="20753" y="21600"/>
                    </a:lnTo>
                    <a:lnTo>
                      <a:pt x="21600" y="12960"/>
                    </a:lnTo>
                    <a:lnTo>
                      <a:pt x="20753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069" name="Freeform 1821"/>
              <p:cNvSpPr/>
              <p:nvPr/>
            </p:nvSpPr>
            <p:spPr>
              <a:xfrm>
                <a:off x="2038353" y="342108"/>
                <a:ext cx="8096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53" y="0"/>
                    </a:moveTo>
                    <a:lnTo>
                      <a:pt x="847" y="0"/>
                    </a:lnTo>
                    <a:lnTo>
                      <a:pt x="0" y="12960"/>
                    </a:lnTo>
                    <a:lnTo>
                      <a:pt x="847" y="21600"/>
                    </a:lnTo>
                    <a:lnTo>
                      <a:pt x="20753" y="21600"/>
                    </a:lnTo>
                    <a:lnTo>
                      <a:pt x="21600" y="12960"/>
                    </a:lnTo>
                    <a:lnTo>
                      <a:pt x="20753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070" name="Freeform 1823"/>
              <p:cNvSpPr/>
              <p:nvPr/>
            </p:nvSpPr>
            <p:spPr>
              <a:xfrm>
                <a:off x="2038353" y="326233"/>
                <a:ext cx="8096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53" y="0"/>
                    </a:moveTo>
                    <a:lnTo>
                      <a:pt x="847" y="0"/>
                    </a:lnTo>
                    <a:lnTo>
                      <a:pt x="0" y="8640"/>
                    </a:lnTo>
                    <a:lnTo>
                      <a:pt x="847" y="21600"/>
                    </a:lnTo>
                    <a:lnTo>
                      <a:pt x="20753" y="21600"/>
                    </a:lnTo>
                    <a:lnTo>
                      <a:pt x="21600" y="8640"/>
                    </a:lnTo>
                    <a:lnTo>
                      <a:pt x="20753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071" name="Freeform 1825"/>
              <p:cNvSpPr/>
              <p:nvPr/>
            </p:nvSpPr>
            <p:spPr>
              <a:xfrm>
                <a:off x="2038353" y="305595"/>
                <a:ext cx="8096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53" y="0"/>
                    </a:moveTo>
                    <a:lnTo>
                      <a:pt x="847" y="0"/>
                    </a:lnTo>
                    <a:lnTo>
                      <a:pt x="0" y="8640"/>
                    </a:lnTo>
                    <a:lnTo>
                      <a:pt x="847" y="21600"/>
                    </a:lnTo>
                    <a:lnTo>
                      <a:pt x="20753" y="21600"/>
                    </a:lnTo>
                    <a:lnTo>
                      <a:pt x="21600" y="8640"/>
                    </a:lnTo>
                    <a:lnTo>
                      <a:pt x="20753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pic>
            <p:nvPicPr>
              <p:cNvPr id="2072" name="Picture 1827" descr="Picture 1827"/>
              <p:cNvPicPr>
                <a:picLocks noChangeAspect="1"/>
              </p:cNvPicPr>
              <p:nvPr/>
            </p:nvPicPr>
            <p:blipFill>
              <a:blip r:embed="rId73">
                <a:extLst/>
              </a:blip>
              <a:stretch>
                <a:fillRect/>
              </a:stretch>
            </p:blipFill>
            <p:spPr>
              <a:xfrm>
                <a:off x="1968503" y="406401"/>
                <a:ext cx="220666" cy="18415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2073" name="Freeform 1828"/>
              <p:cNvSpPr/>
              <p:nvPr/>
            </p:nvSpPr>
            <p:spPr>
              <a:xfrm>
                <a:off x="1914528" y="300039"/>
                <a:ext cx="111128" cy="1793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057" y="382"/>
                    </a:moveTo>
                    <a:lnTo>
                      <a:pt x="20057" y="16821"/>
                    </a:lnTo>
                    <a:lnTo>
                      <a:pt x="19131" y="18159"/>
                    </a:lnTo>
                    <a:lnTo>
                      <a:pt x="17589" y="19115"/>
                    </a:lnTo>
                    <a:lnTo>
                      <a:pt x="14194" y="20262"/>
                    </a:lnTo>
                    <a:lnTo>
                      <a:pt x="10491" y="20644"/>
                    </a:lnTo>
                    <a:lnTo>
                      <a:pt x="7097" y="20262"/>
                    </a:lnTo>
                    <a:lnTo>
                      <a:pt x="4011" y="19115"/>
                    </a:lnTo>
                    <a:lnTo>
                      <a:pt x="2469" y="18159"/>
                    </a:lnTo>
                    <a:lnTo>
                      <a:pt x="1543" y="16821"/>
                    </a:lnTo>
                    <a:lnTo>
                      <a:pt x="1543" y="382"/>
                    </a:lnTo>
                    <a:lnTo>
                      <a:pt x="617" y="0"/>
                    </a:lnTo>
                    <a:lnTo>
                      <a:pt x="0" y="382"/>
                    </a:lnTo>
                    <a:lnTo>
                      <a:pt x="0" y="16821"/>
                    </a:lnTo>
                    <a:lnTo>
                      <a:pt x="617" y="18733"/>
                    </a:lnTo>
                    <a:lnTo>
                      <a:pt x="3086" y="20262"/>
                    </a:lnTo>
                    <a:lnTo>
                      <a:pt x="6480" y="21218"/>
                    </a:lnTo>
                    <a:lnTo>
                      <a:pt x="10491" y="21600"/>
                    </a:lnTo>
                    <a:lnTo>
                      <a:pt x="15120" y="21218"/>
                    </a:lnTo>
                    <a:lnTo>
                      <a:pt x="18206" y="20262"/>
                    </a:lnTo>
                    <a:lnTo>
                      <a:pt x="20674" y="18733"/>
                    </a:lnTo>
                    <a:lnTo>
                      <a:pt x="21600" y="16821"/>
                    </a:lnTo>
                    <a:lnTo>
                      <a:pt x="21600" y="382"/>
                    </a:lnTo>
                    <a:lnTo>
                      <a:pt x="20674" y="0"/>
                    </a:lnTo>
                    <a:lnTo>
                      <a:pt x="20057" y="382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074" name="Freeform 1830"/>
              <p:cNvSpPr/>
              <p:nvPr/>
            </p:nvSpPr>
            <p:spPr>
              <a:xfrm>
                <a:off x="1961359" y="300039"/>
                <a:ext cx="12703" cy="1762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016"/>
                    </a:moveTo>
                    <a:lnTo>
                      <a:pt x="21600" y="389"/>
                    </a:lnTo>
                    <a:lnTo>
                      <a:pt x="12960" y="0"/>
                    </a:lnTo>
                    <a:lnTo>
                      <a:pt x="0" y="389"/>
                    </a:lnTo>
                    <a:lnTo>
                      <a:pt x="0" y="21016"/>
                    </a:lnTo>
                    <a:lnTo>
                      <a:pt x="12960" y="21600"/>
                    </a:lnTo>
                    <a:lnTo>
                      <a:pt x="21600" y="21016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075" name="Freeform 1832"/>
              <p:cNvSpPr/>
              <p:nvPr/>
            </p:nvSpPr>
            <p:spPr>
              <a:xfrm>
                <a:off x="1927228" y="445295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076" name="Freeform 1834"/>
              <p:cNvSpPr/>
              <p:nvPr/>
            </p:nvSpPr>
            <p:spPr>
              <a:xfrm>
                <a:off x="1927228" y="424658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077" name="Freeform 1836"/>
              <p:cNvSpPr/>
              <p:nvPr/>
            </p:nvSpPr>
            <p:spPr>
              <a:xfrm>
                <a:off x="1927228" y="404020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078" name="Freeform 1838"/>
              <p:cNvSpPr/>
              <p:nvPr/>
            </p:nvSpPr>
            <p:spPr>
              <a:xfrm>
                <a:off x="1927228" y="362745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1296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1296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079" name="Freeform 1840"/>
              <p:cNvSpPr/>
              <p:nvPr/>
            </p:nvSpPr>
            <p:spPr>
              <a:xfrm>
                <a:off x="1927228" y="383383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1296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1296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080" name="Freeform 1842"/>
              <p:cNvSpPr/>
              <p:nvPr/>
            </p:nvSpPr>
            <p:spPr>
              <a:xfrm>
                <a:off x="1927228" y="342108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1296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1296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081" name="Freeform 1844"/>
              <p:cNvSpPr/>
              <p:nvPr/>
            </p:nvSpPr>
            <p:spPr>
              <a:xfrm>
                <a:off x="1927228" y="326233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082" name="Freeform 1846"/>
              <p:cNvSpPr/>
              <p:nvPr/>
            </p:nvSpPr>
            <p:spPr>
              <a:xfrm>
                <a:off x="1927228" y="305595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pic>
            <p:nvPicPr>
              <p:cNvPr id="2083" name="Picture 1848" descr="Picture 1848"/>
              <p:cNvPicPr>
                <a:picLocks noChangeAspect="1"/>
              </p:cNvPicPr>
              <p:nvPr/>
            </p:nvPicPr>
            <p:blipFill>
              <a:blip r:embed="rId74">
                <a:extLst/>
              </a:blip>
              <a:stretch>
                <a:fillRect/>
              </a:stretch>
            </p:blipFill>
            <p:spPr>
              <a:xfrm>
                <a:off x="1860553" y="406401"/>
                <a:ext cx="209553" cy="18415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2084" name="Freeform 1849"/>
              <p:cNvSpPr/>
              <p:nvPr/>
            </p:nvSpPr>
            <p:spPr>
              <a:xfrm>
                <a:off x="1803403" y="300039"/>
                <a:ext cx="111128" cy="1793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057" y="382"/>
                    </a:moveTo>
                    <a:lnTo>
                      <a:pt x="20057" y="16821"/>
                    </a:lnTo>
                    <a:lnTo>
                      <a:pt x="19131" y="18159"/>
                    </a:lnTo>
                    <a:lnTo>
                      <a:pt x="17589" y="19115"/>
                    </a:lnTo>
                    <a:lnTo>
                      <a:pt x="14503" y="20262"/>
                    </a:lnTo>
                    <a:lnTo>
                      <a:pt x="11109" y="20644"/>
                    </a:lnTo>
                    <a:lnTo>
                      <a:pt x="7097" y="20262"/>
                    </a:lnTo>
                    <a:lnTo>
                      <a:pt x="4937" y="19115"/>
                    </a:lnTo>
                    <a:lnTo>
                      <a:pt x="2469" y="18159"/>
                    </a:lnTo>
                    <a:lnTo>
                      <a:pt x="1543" y="16821"/>
                    </a:lnTo>
                    <a:lnTo>
                      <a:pt x="1543" y="382"/>
                    </a:lnTo>
                    <a:lnTo>
                      <a:pt x="926" y="0"/>
                    </a:lnTo>
                    <a:lnTo>
                      <a:pt x="0" y="382"/>
                    </a:lnTo>
                    <a:lnTo>
                      <a:pt x="0" y="16821"/>
                    </a:lnTo>
                    <a:lnTo>
                      <a:pt x="926" y="18733"/>
                    </a:lnTo>
                    <a:lnTo>
                      <a:pt x="3086" y="20262"/>
                    </a:lnTo>
                    <a:lnTo>
                      <a:pt x="7097" y="21218"/>
                    </a:lnTo>
                    <a:lnTo>
                      <a:pt x="11109" y="21600"/>
                    </a:lnTo>
                    <a:lnTo>
                      <a:pt x="15120" y="21218"/>
                    </a:lnTo>
                    <a:lnTo>
                      <a:pt x="18514" y="20262"/>
                    </a:lnTo>
                    <a:lnTo>
                      <a:pt x="20674" y="18733"/>
                    </a:lnTo>
                    <a:lnTo>
                      <a:pt x="21600" y="16821"/>
                    </a:lnTo>
                    <a:lnTo>
                      <a:pt x="21600" y="382"/>
                    </a:lnTo>
                    <a:lnTo>
                      <a:pt x="20674" y="0"/>
                    </a:lnTo>
                    <a:lnTo>
                      <a:pt x="20057" y="382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085" name="Freeform 1851"/>
              <p:cNvSpPr/>
              <p:nvPr/>
            </p:nvSpPr>
            <p:spPr>
              <a:xfrm>
                <a:off x="1854997" y="300039"/>
                <a:ext cx="12703" cy="1762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016"/>
                    </a:moveTo>
                    <a:lnTo>
                      <a:pt x="21600" y="389"/>
                    </a:lnTo>
                    <a:lnTo>
                      <a:pt x="8640" y="0"/>
                    </a:lnTo>
                    <a:lnTo>
                      <a:pt x="0" y="389"/>
                    </a:lnTo>
                    <a:lnTo>
                      <a:pt x="0" y="21016"/>
                    </a:lnTo>
                    <a:lnTo>
                      <a:pt x="8640" y="21600"/>
                    </a:lnTo>
                    <a:lnTo>
                      <a:pt x="21600" y="21016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086" name="Freeform 1853"/>
              <p:cNvSpPr/>
              <p:nvPr/>
            </p:nvSpPr>
            <p:spPr>
              <a:xfrm>
                <a:off x="1819278" y="445295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69" y="0"/>
                    </a:move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lnTo>
                      <a:pt x="20769" y="21600"/>
                    </a:lnTo>
                    <a:lnTo>
                      <a:pt x="21600" y="8640"/>
                    </a:lnTo>
                    <a:lnTo>
                      <a:pt x="20769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087" name="Freeform 1855"/>
              <p:cNvSpPr/>
              <p:nvPr/>
            </p:nvSpPr>
            <p:spPr>
              <a:xfrm>
                <a:off x="1819278" y="424658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69" y="0"/>
                    </a:move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lnTo>
                      <a:pt x="20769" y="21600"/>
                    </a:lnTo>
                    <a:lnTo>
                      <a:pt x="21600" y="8640"/>
                    </a:lnTo>
                    <a:lnTo>
                      <a:pt x="20769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088" name="Freeform 1857"/>
              <p:cNvSpPr/>
              <p:nvPr/>
            </p:nvSpPr>
            <p:spPr>
              <a:xfrm>
                <a:off x="1819278" y="404020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69" y="0"/>
                    </a:move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lnTo>
                      <a:pt x="20769" y="21600"/>
                    </a:lnTo>
                    <a:lnTo>
                      <a:pt x="21600" y="8640"/>
                    </a:lnTo>
                    <a:lnTo>
                      <a:pt x="20769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089" name="Freeform 1859"/>
              <p:cNvSpPr/>
              <p:nvPr/>
            </p:nvSpPr>
            <p:spPr>
              <a:xfrm>
                <a:off x="1819278" y="362745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69" y="0"/>
                    </a:moveTo>
                    <a:lnTo>
                      <a:pt x="1246" y="0"/>
                    </a:lnTo>
                    <a:lnTo>
                      <a:pt x="0" y="12960"/>
                    </a:lnTo>
                    <a:lnTo>
                      <a:pt x="1246" y="21600"/>
                    </a:lnTo>
                    <a:lnTo>
                      <a:pt x="20769" y="21600"/>
                    </a:lnTo>
                    <a:lnTo>
                      <a:pt x="21600" y="12960"/>
                    </a:lnTo>
                    <a:lnTo>
                      <a:pt x="20769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090" name="Freeform 1861"/>
              <p:cNvSpPr/>
              <p:nvPr/>
            </p:nvSpPr>
            <p:spPr>
              <a:xfrm>
                <a:off x="1819278" y="383383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69" y="0"/>
                    </a:moveTo>
                    <a:lnTo>
                      <a:pt x="1246" y="0"/>
                    </a:lnTo>
                    <a:lnTo>
                      <a:pt x="0" y="12960"/>
                    </a:lnTo>
                    <a:lnTo>
                      <a:pt x="1246" y="21600"/>
                    </a:lnTo>
                    <a:lnTo>
                      <a:pt x="20769" y="21600"/>
                    </a:lnTo>
                    <a:lnTo>
                      <a:pt x="21600" y="12960"/>
                    </a:lnTo>
                    <a:lnTo>
                      <a:pt x="20769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091" name="Freeform 1863"/>
              <p:cNvSpPr/>
              <p:nvPr/>
            </p:nvSpPr>
            <p:spPr>
              <a:xfrm>
                <a:off x="1819278" y="342108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69" y="0"/>
                    </a:moveTo>
                    <a:lnTo>
                      <a:pt x="1246" y="0"/>
                    </a:lnTo>
                    <a:lnTo>
                      <a:pt x="0" y="12960"/>
                    </a:lnTo>
                    <a:lnTo>
                      <a:pt x="1246" y="21600"/>
                    </a:lnTo>
                    <a:lnTo>
                      <a:pt x="20769" y="21600"/>
                    </a:lnTo>
                    <a:lnTo>
                      <a:pt x="21600" y="12960"/>
                    </a:lnTo>
                    <a:lnTo>
                      <a:pt x="20769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092" name="Freeform 1865"/>
              <p:cNvSpPr/>
              <p:nvPr/>
            </p:nvSpPr>
            <p:spPr>
              <a:xfrm>
                <a:off x="1819278" y="326233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69" y="0"/>
                    </a:move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lnTo>
                      <a:pt x="20769" y="21600"/>
                    </a:lnTo>
                    <a:lnTo>
                      <a:pt x="21600" y="8640"/>
                    </a:lnTo>
                    <a:lnTo>
                      <a:pt x="20769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093" name="Freeform 1867"/>
              <p:cNvSpPr/>
              <p:nvPr/>
            </p:nvSpPr>
            <p:spPr>
              <a:xfrm>
                <a:off x="1819278" y="305595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69" y="0"/>
                    </a:move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lnTo>
                      <a:pt x="20769" y="21600"/>
                    </a:lnTo>
                    <a:lnTo>
                      <a:pt x="21600" y="8640"/>
                    </a:lnTo>
                    <a:lnTo>
                      <a:pt x="20769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pic>
            <p:nvPicPr>
              <p:cNvPr id="2094" name="Picture 1869" descr="Picture 1869"/>
              <p:cNvPicPr>
                <a:picLocks noChangeAspect="1"/>
              </p:cNvPicPr>
              <p:nvPr/>
            </p:nvPicPr>
            <p:blipFill>
              <a:blip r:embed="rId75">
                <a:extLst/>
              </a:blip>
              <a:stretch>
                <a:fillRect/>
              </a:stretch>
            </p:blipFill>
            <p:spPr>
              <a:xfrm>
                <a:off x="1749428" y="406401"/>
                <a:ext cx="222253" cy="18415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2095" name="Freeform 1870"/>
              <p:cNvSpPr/>
              <p:nvPr/>
            </p:nvSpPr>
            <p:spPr>
              <a:xfrm>
                <a:off x="1697040" y="300039"/>
                <a:ext cx="111128" cy="1793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749" y="382"/>
                    </a:moveTo>
                    <a:lnTo>
                      <a:pt x="19749" y="16821"/>
                    </a:lnTo>
                    <a:lnTo>
                      <a:pt x="19131" y="18159"/>
                    </a:lnTo>
                    <a:lnTo>
                      <a:pt x="16663" y="19115"/>
                    </a:lnTo>
                    <a:lnTo>
                      <a:pt x="14194" y="20262"/>
                    </a:lnTo>
                    <a:lnTo>
                      <a:pt x="10183" y="20644"/>
                    </a:lnTo>
                    <a:lnTo>
                      <a:pt x="7097" y="20262"/>
                    </a:lnTo>
                    <a:lnTo>
                      <a:pt x="4011" y="19115"/>
                    </a:lnTo>
                    <a:lnTo>
                      <a:pt x="2469" y="18159"/>
                    </a:lnTo>
                    <a:lnTo>
                      <a:pt x="1543" y="16821"/>
                    </a:lnTo>
                    <a:lnTo>
                      <a:pt x="1543" y="382"/>
                    </a:lnTo>
                    <a:lnTo>
                      <a:pt x="617" y="0"/>
                    </a:lnTo>
                    <a:lnTo>
                      <a:pt x="0" y="382"/>
                    </a:lnTo>
                    <a:lnTo>
                      <a:pt x="0" y="16821"/>
                    </a:lnTo>
                    <a:lnTo>
                      <a:pt x="617" y="18733"/>
                    </a:lnTo>
                    <a:lnTo>
                      <a:pt x="3086" y="20262"/>
                    </a:lnTo>
                    <a:lnTo>
                      <a:pt x="6171" y="21218"/>
                    </a:lnTo>
                    <a:lnTo>
                      <a:pt x="10183" y="21600"/>
                    </a:lnTo>
                    <a:lnTo>
                      <a:pt x="14194" y="21218"/>
                    </a:lnTo>
                    <a:lnTo>
                      <a:pt x="18206" y="20262"/>
                    </a:lnTo>
                    <a:lnTo>
                      <a:pt x="20674" y="18733"/>
                    </a:lnTo>
                    <a:lnTo>
                      <a:pt x="21600" y="16821"/>
                    </a:lnTo>
                    <a:lnTo>
                      <a:pt x="21600" y="382"/>
                    </a:lnTo>
                    <a:lnTo>
                      <a:pt x="20674" y="0"/>
                    </a:lnTo>
                    <a:lnTo>
                      <a:pt x="19749" y="382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096" name="Freeform 1872"/>
              <p:cNvSpPr/>
              <p:nvPr/>
            </p:nvSpPr>
            <p:spPr>
              <a:xfrm>
                <a:off x="1743872" y="300039"/>
                <a:ext cx="12703" cy="1762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016"/>
                    </a:moveTo>
                    <a:lnTo>
                      <a:pt x="21600" y="389"/>
                    </a:lnTo>
                    <a:lnTo>
                      <a:pt x="8640" y="0"/>
                    </a:lnTo>
                    <a:lnTo>
                      <a:pt x="0" y="389"/>
                    </a:lnTo>
                    <a:lnTo>
                      <a:pt x="0" y="21016"/>
                    </a:lnTo>
                    <a:lnTo>
                      <a:pt x="8640" y="21600"/>
                    </a:lnTo>
                    <a:lnTo>
                      <a:pt x="21600" y="21016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097" name="Freeform 1874"/>
              <p:cNvSpPr/>
              <p:nvPr/>
            </p:nvSpPr>
            <p:spPr>
              <a:xfrm>
                <a:off x="1709740" y="445295"/>
                <a:ext cx="8096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53" y="0"/>
                    </a:moveTo>
                    <a:lnTo>
                      <a:pt x="847" y="0"/>
                    </a:lnTo>
                    <a:lnTo>
                      <a:pt x="0" y="8640"/>
                    </a:lnTo>
                    <a:lnTo>
                      <a:pt x="847" y="21600"/>
                    </a:lnTo>
                    <a:lnTo>
                      <a:pt x="20753" y="21600"/>
                    </a:lnTo>
                    <a:lnTo>
                      <a:pt x="21600" y="8640"/>
                    </a:lnTo>
                    <a:lnTo>
                      <a:pt x="20753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098" name="Freeform 1876"/>
              <p:cNvSpPr/>
              <p:nvPr/>
            </p:nvSpPr>
            <p:spPr>
              <a:xfrm>
                <a:off x="1709740" y="424658"/>
                <a:ext cx="8096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53" y="0"/>
                    </a:moveTo>
                    <a:lnTo>
                      <a:pt x="847" y="0"/>
                    </a:lnTo>
                    <a:lnTo>
                      <a:pt x="0" y="8640"/>
                    </a:lnTo>
                    <a:lnTo>
                      <a:pt x="847" y="21600"/>
                    </a:lnTo>
                    <a:lnTo>
                      <a:pt x="20753" y="21600"/>
                    </a:lnTo>
                    <a:lnTo>
                      <a:pt x="21600" y="8640"/>
                    </a:lnTo>
                    <a:lnTo>
                      <a:pt x="20753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099" name="Freeform 1878"/>
              <p:cNvSpPr/>
              <p:nvPr/>
            </p:nvSpPr>
            <p:spPr>
              <a:xfrm>
                <a:off x="1709740" y="404020"/>
                <a:ext cx="8096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53" y="0"/>
                    </a:moveTo>
                    <a:lnTo>
                      <a:pt x="847" y="0"/>
                    </a:lnTo>
                    <a:lnTo>
                      <a:pt x="0" y="8640"/>
                    </a:lnTo>
                    <a:lnTo>
                      <a:pt x="847" y="21600"/>
                    </a:lnTo>
                    <a:lnTo>
                      <a:pt x="20753" y="21600"/>
                    </a:lnTo>
                    <a:lnTo>
                      <a:pt x="21600" y="8640"/>
                    </a:lnTo>
                    <a:lnTo>
                      <a:pt x="20753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100" name="Freeform 1880"/>
              <p:cNvSpPr/>
              <p:nvPr/>
            </p:nvSpPr>
            <p:spPr>
              <a:xfrm>
                <a:off x="1709740" y="362745"/>
                <a:ext cx="8096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53" y="0"/>
                    </a:moveTo>
                    <a:lnTo>
                      <a:pt x="847" y="0"/>
                    </a:lnTo>
                    <a:lnTo>
                      <a:pt x="0" y="12960"/>
                    </a:lnTo>
                    <a:lnTo>
                      <a:pt x="847" y="21600"/>
                    </a:lnTo>
                    <a:lnTo>
                      <a:pt x="20753" y="21600"/>
                    </a:lnTo>
                    <a:lnTo>
                      <a:pt x="21600" y="12960"/>
                    </a:lnTo>
                    <a:lnTo>
                      <a:pt x="20753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101" name="Freeform 1882"/>
              <p:cNvSpPr/>
              <p:nvPr/>
            </p:nvSpPr>
            <p:spPr>
              <a:xfrm>
                <a:off x="1709740" y="383383"/>
                <a:ext cx="8096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53" y="0"/>
                    </a:moveTo>
                    <a:lnTo>
                      <a:pt x="847" y="0"/>
                    </a:lnTo>
                    <a:lnTo>
                      <a:pt x="0" y="12960"/>
                    </a:lnTo>
                    <a:lnTo>
                      <a:pt x="847" y="21600"/>
                    </a:lnTo>
                    <a:lnTo>
                      <a:pt x="20753" y="21600"/>
                    </a:lnTo>
                    <a:lnTo>
                      <a:pt x="21600" y="12960"/>
                    </a:lnTo>
                    <a:lnTo>
                      <a:pt x="20753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102" name="Freeform 1884"/>
              <p:cNvSpPr/>
              <p:nvPr/>
            </p:nvSpPr>
            <p:spPr>
              <a:xfrm>
                <a:off x="1709740" y="342108"/>
                <a:ext cx="8096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53" y="0"/>
                    </a:moveTo>
                    <a:lnTo>
                      <a:pt x="847" y="0"/>
                    </a:lnTo>
                    <a:lnTo>
                      <a:pt x="0" y="12960"/>
                    </a:lnTo>
                    <a:lnTo>
                      <a:pt x="847" y="21600"/>
                    </a:lnTo>
                    <a:lnTo>
                      <a:pt x="20753" y="21600"/>
                    </a:lnTo>
                    <a:lnTo>
                      <a:pt x="21600" y="12960"/>
                    </a:lnTo>
                    <a:lnTo>
                      <a:pt x="20753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103" name="Freeform 1886"/>
              <p:cNvSpPr/>
              <p:nvPr/>
            </p:nvSpPr>
            <p:spPr>
              <a:xfrm>
                <a:off x="1709740" y="326233"/>
                <a:ext cx="8096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53" y="0"/>
                    </a:moveTo>
                    <a:lnTo>
                      <a:pt x="847" y="0"/>
                    </a:lnTo>
                    <a:lnTo>
                      <a:pt x="0" y="8640"/>
                    </a:lnTo>
                    <a:lnTo>
                      <a:pt x="847" y="21600"/>
                    </a:lnTo>
                    <a:lnTo>
                      <a:pt x="20753" y="21600"/>
                    </a:lnTo>
                    <a:lnTo>
                      <a:pt x="21600" y="8640"/>
                    </a:lnTo>
                    <a:lnTo>
                      <a:pt x="20753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104" name="Freeform 1888"/>
              <p:cNvSpPr/>
              <p:nvPr/>
            </p:nvSpPr>
            <p:spPr>
              <a:xfrm>
                <a:off x="1709740" y="305595"/>
                <a:ext cx="8096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53" y="0"/>
                    </a:moveTo>
                    <a:lnTo>
                      <a:pt x="847" y="0"/>
                    </a:lnTo>
                    <a:lnTo>
                      <a:pt x="0" y="8640"/>
                    </a:lnTo>
                    <a:lnTo>
                      <a:pt x="847" y="21600"/>
                    </a:lnTo>
                    <a:lnTo>
                      <a:pt x="20753" y="21600"/>
                    </a:lnTo>
                    <a:lnTo>
                      <a:pt x="21600" y="8640"/>
                    </a:lnTo>
                    <a:lnTo>
                      <a:pt x="20753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pic>
            <p:nvPicPr>
              <p:cNvPr id="2105" name="Picture 1890" descr="Picture 1890"/>
              <p:cNvPicPr>
                <a:picLocks noChangeAspect="1"/>
              </p:cNvPicPr>
              <p:nvPr/>
            </p:nvPicPr>
            <p:blipFill>
              <a:blip r:embed="rId76">
                <a:extLst/>
              </a:blip>
              <a:stretch>
                <a:fillRect/>
              </a:stretch>
            </p:blipFill>
            <p:spPr>
              <a:xfrm>
                <a:off x="1639890" y="406401"/>
                <a:ext cx="220666" cy="18415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2106" name="Freeform 1891"/>
              <p:cNvSpPr/>
              <p:nvPr/>
            </p:nvSpPr>
            <p:spPr>
              <a:xfrm>
                <a:off x="1585914" y="300039"/>
                <a:ext cx="111128" cy="1793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057" y="382"/>
                    </a:moveTo>
                    <a:lnTo>
                      <a:pt x="20057" y="16821"/>
                    </a:lnTo>
                    <a:lnTo>
                      <a:pt x="19131" y="18159"/>
                    </a:lnTo>
                    <a:lnTo>
                      <a:pt x="17589" y="19115"/>
                    </a:lnTo>
                    <a:lnTo>
                      <a:pt x="14194" y="20262"/>
                    </a:lnTo>
                    <a:lnTo>
                      <a:pt x="11109" y="20644"/>
                    </a:lnTo>
                    <a:lnTo>
                      <a:pt x="7097" y="20262"/>
                    </a:lnTo>
                    <a:lnTo>
                      <a:pt x="4011" y="19115"/>
                    </a:lnTo>
                    <a:lnTo>
                      <a:pt x="2469" y="18159"/>
                    </a:lnTo>
                    <a:lnTo>
                      <a:pt x="1543" y="16821"/>
                    </a:lnTo>
                    <a:lnTo>
                      <a:pt x="1543" y="382"/>
                    </a:lnTo>
                    <a:lnTo>
                      <a:pt x="926" y="0"/>
                    </a:lnTo>
                    <a:lnTo>
                      <a:pt x="0" y="382"/>
                    </a:lnTo>
                    <a:lnTo>
                      <a:pt x="0" y="16821"/>
                    </a:lnTo>
                    <a:lnTo>
                      <a:pt x="926" y="18733"/>
                    </a:lnTo>
                    <a:lnTo>
                      <a:pt x="3086" y="20262"/>
                    </a:lnTo>
                    <a:lnTo>
                      <a:pt x="6480" y="21218"/>
                    </a:lnTo>
                    <a:lnTo>
                      <a:pt x="11109" y="21600"/>
                    </a:lnTo>
                    <a:lnTo>
                      <a:pt x="15120" y="21218"/>
                    </a:lnTo>
                    <a:lnTo>
                      <a:pt x="18206" y="20262"/>
                    </a:lnTo>
                    <a:lnTo>
                      <a:pt x="20674" y="18733"/>
                    </a:lnTo>
                    <a:lnTo>
                      <a:pt x="21600" y="16821"/>
                    </a:lnTo>
                    <a:lnTo>
                      <a:pt x="21600" y="382"/>
                    </a:lnTo>
                    <a:lnTo>
                      <a:pt x="20674" y="0"/>
                    </a:lnTo>
                    <a:lnTo>
                      <a:pt x="20057" y="382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107" name="Freeform 1893"/>
              <p:cNvSpPr/>
              <p:nvPr/>
            </p:nvSpPr>
            <p:spPr>
              <a:xfrm>
                <a:off x="1637508" y="300039"/>
                <a:ext cx="12703" cy="1762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016"/>
                    </a:moveTo>
                    <a:lnTo>
                      <a:pt x="21600" y="389"/>
                    </a:lnTo>
                    <a:lnTo>
                      <a:pt x="8640" y="0"/>
                    </a:lnTo>
                    <a:lnTo>
                      <a:pt x="0" y="389"/>
                    </a:lnTo>
                    <a:lnTo>
                      <a:pt x="0" y="21016"/>
                    </a:lnTo>
                    <a:lnTo>
                      <a:pt x="8640" y="21600"/>
                    </a:lnTo>
                    <a:lnTo>
                      <a:pt x="21600" y="21016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108" name="Freeform 1895"/>
              <p:cNvSpPr/>
              <p:nvPr/>
            </p:nvSpPr>
            <p:spPr>
              <a:xfrm>
                <a:off x="1598614" y="445295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109" name="Freeform 1897"/>
              <p:cNvSpPr/>
              <p:nvPr/>
            </p:nvSpPr>
            <p:spPr>
              <a:xfrm>
                <a:off x="1598614" y="424658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110" name="Freeform 1899"/>
              <p:cNvSpPr/>
              <p:nvPr/>
            </p:nvSpPr>
            <p:spPr>
              <a:xfrm>
                <a:off x="1598614" y="404020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111" name="Freeform 1901"/>
              <p:cNvSpPr/>
              <p:nvPr/>
            </p:nvSpPr>
            <p:spPr>
              <a:xfrm>
                <a:off x="1598614" y="362745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1296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1296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112" name="Freeform 1903"/>
              <p:cNvSpPr/>
              <p:nvPr/>
            </p:nvSpPr>
            <p:spPr>
              <a:xfrm>
                <a:off x="1598614" y="383383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1296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1296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113" name="Freeform 1905"/>
              <p:cNvSpPr/>
              <p:nvPr/>
            </p:nvSpPr>
            <p:spPr>
              <a:xfrm>
                <a:off x="1598614" y="342108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1296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1296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114" name="Freeform 1907"/>
              <p:cNvSpPr/>
              <p:nvPr/>
            </p:nvSpPr>
            <p:spPr>
              <a:xfrm>
                <a:off x="1598614" y="326233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115" name="Freeform 1909"/>
              <p:cNvSpPr/>
              <p:nvPr/>
            </p:nvSpPr>
            <p:spPr>
              <a:xfrm>
                <a:off x="1598614" y="305595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pic>
            <p:nvPicPr>
              <p:cNvPr id="2116" name="Picture 1911" descr="Picture 1911"/>
              <p:cNvPicPr>
                <a:picLocks noChangeAspect="1"/>
              </p:cNvPicPr>
              <p:nvPr/>
            </p:nvPicPr>
            <p:blipFill>
              <a:blip r:embed="rId77">
                <a:extLst/>
              </a:blip>
              <a:stretch>
                <a:fillRect/>
              </a:stretch>
            </p:blipFill>
            <p:spPr>
              <a:xfrm>
                <a:off x="1528764" y="406401"/>
                <a:ext cx="220667" cy="18415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2117" name="Freeform 1912"/>
              <p:cNvSpPr/>
              <p:nvPr/>
            </p:nvSpPr>
            <p:spPr>
              <a:xfrm>
                <a:off x="1474789" y="300039"/>
                <a:ext cx="111128" cy="1793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057" y="382"/>
                    </a:moveTo>
                    <a:lnTo>
                      <a:pt x="20057" y="16821"/>
                    </a:lnTo>
                    <a:lnTo>
                      <a:pt x="19131" y="18159"/>
                    </a:lnTo>
                    <a:lnTo>
                      <a:pt x="17589" y="19115"/>
                    </a:lnTo>
                    <a:lnTo>
                      <a:pt x="14503" y="20262"/>
                    </a:lnTo>
                    <a:lnTo>
                      <a:pt x="11109" y="20644"/>
                    </a:lnTo>
                    <a:lnTo>
                      <a:pt x="7097" y="20262"/>
                    </a:lnTo>
                    <a:lnTo>
                      <a:pt x="4937" y="19115"/>
                    </a:lnTo>
                    <a:lnTo>
                      <a:pt x="2469" y="18159"/>
                    </a:lnTo>
                    <a:lnTo>
                      <a:pt x="1543" y="16821"/>
                    </a:lnTo>
                    <a:lnTo>
                      <a:pt x="1543" y="382"/>
                    </a:lnTo>
                    <a:lnTo>
                      <a:pt x="926" y="0"/>
                    </a:lnTo>
                    <a:lnTo>
                      <a:pt x="0" y="382"/>
                    </a:lnTo>
                    <a:lnTo>
                      <a:pt x="0" y="16821"/>
                    </a:lnTo>
                    <a:lnTo>
                      <a:pt x="926" y="18733"/>
                    </a:lnTo>
                    <a:lnTo>
                      <a:pt x="3086" y="20262"/>
                    </a:lnTo>
                    <a:lnTo>
                      <a:pt x="7097" y="21218"/>
                    </a:lnTo>
                    <a:lnTo>
                      <a:pt x="11109" y="21600"/>
                    </a:lnTo>
                    <a:lnTo>
                      <a:pt x="15120" y="21218"/>
                    </a:lnTo>
                    <a:lnTo>
                      <a:pt x="18514" y="20262"/>
                    </a:lnTo>
                    <a:lnTo>
                      <a:pt x="20674" y="18733"/>
                    </a:lnTo>
                    <a:lnTo>
                      <a:pt x="21600" y="16821"/>
                    </a:lnTo>
                    <a:lnTo>
                      <a:pt x="21600" y="382"/>
                    </a:lnTo>
                    <a:lnTo>
                      <a:pt x="20674" y="0"/>
                    </a:lnTo>
                    <a:lnTo>
                      <a:pt x="20057" y="382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118" name="Freeform 1914"/>
              <p:cNvSpPr/>
              <p:nvPr/>
            </p:nvSpPr>
            <p:spPr>
              <a:xfrm>
                <a:off x="1526383" y="300039"/>
                <a:ext cx="12703" cy="1762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016"/>
                    </a:moveTo>
                    <a:lnTo>
                      <a:pt x="21600" y="389"/>
                    </a:lnTo>
                    <a:lnTo>
                      <a:pt x="8640" y="0"/>
                    </a:lnTo>
                    <a:lnTo>
                      <a:pt x="0" y="389"/>
                    </a:lnTo>
                    <a:lnTo>
                      <a:pt x="0" y="21016"/>
                    </a:lnTo>
                    <a:lnTo>
                      <a:pt x="8640" y="21600"/>
                    </a:lnTo>
                    <a:lnTo>
                      <a:pt x="21600" y="21016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119" name="Freeform 1916"/>
              <p:cNvSpPr/>
              <p:nvPr/>
            </p:nvSpPr>
            <p:spPr>
              <a:xfrm>
                <a:off x="1490664" y="445295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69" y="0"/>
                    </a:move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lnTo>
                      <a:pt x="20769" y="21600"/>
                    </a:lnTo>
                    <a:lnTo>
                      <a:pt x="21600" y="8640"/>
                    </a:lnTo>
                    <a:lnTo>
                      <a:pt x="20769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120" name="Freeform 1918"/>
              <p:cNvSpPr/>
              <p:nvPr/>
            </p:nvSpPr>
            <p:spPr>
              <a:xfrm>
                <a:off x="1490664" y="424658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69" y="0"/>
                    </a:move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lnTo>
                      <a:pt x="20769" y="21600"/>
                    </a:lnTo>
                    <a:lnTo>
                      <a:pt x="21600" y="8640"/>
                    </a:lnTo>
                    <a:lnTo>
                      <a:pt x="20769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121" name="Freeform 1920"/>
              <p:cNvSpPr/>
              <p:nvPr/>
            </p:nvSpPr>
            <p:spPr>
              <a:xfrm>
                <a:off x="1490664" y="404020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69" y="0"/>
                    </a:move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lnTo>
                      <a:pt x="20769" y="21600"/>
                    </a:lnTo>
                    <a:lnTo>
                      <a:pt x="21600" y="8640"/>
                    </a:lnTo>
                    <a:lnTo>
                      <a:pt x="20769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122" name="Freeform 1922"/>
              <p:cNvSpPr/>
              <p:nvPr/>
            </p:nvSpPr>
            <p:spPr>
              <a:xfrm>
                <a:off x="1490664" y="362745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69" y="0"/>
                    </a:moveTo>
                    <a:lnTo>
                      <a:pt x="1246" y="0"/>
                    </a:lnTo>
                    <a:lnTo>
                      <a:pt x="0" y="12960"/>
                    </a:lnTo>
                    <a:lnTo>
                      <a:pt x="1246" y="21600"/>
                    </a:lnTo>
                    <a:lnTo>
                      <a:pt x="20769" y="21600"/>
                    </a:lnTo>
                    <a:lnTo>
                      <a:pt x="21600" y="12960"/>
                    </a:lnTo>
                    <a:lnTo>
                      <a:pt x="20769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123" name="Freeform 1924"/>
              <p:cNvSpPr/>
              <p:nvPr/>
            </p:nvSpPr>
            <p:spPr>
              <a:xfrm>
                <a:off x="1490664" y="383383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69" y="0"/>
                    </a:moveTo>
                    <a:lnTo>
                      <a:pt x="1246" y="0"/>
                    </a:lnTo>
                    <a:lnTo>
                      <a:pt x="0" y="12960"/>
                    </a:lnTo>
                    <a:lnTo>
                      <a:pt x="1246" y="21600"/>
                    </a:lnTo>
                    <a:lnTo>
                      <a:pt x="20769" y="21600"/>
                    </a:lnTo>
                    <a:lnTo>
                      <a:pt x="21600" y="12960"/>
                    </a:lnTo>
                    <a:lnTo>
                      <a:pt x="20769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124" name="Freeform 1926"/>
              <p:cNvSpPr/>
              <p:nvPr/>
            </p:nvSpPr>
            <p:spPr>
              <a:xfrm>
                <a:off x="1490664" y="342108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69" y="0"/>
                    </a:moveTo>
                    <a:lnTo>
                      <a:pt x="1246" y="0"/>
                    </a:lnTo>
                    <a:lnTo>
                      <a:pt x="0" y="12960"/>
                    </a:lnTo>
                    <a:lnTo>
                      <a:pt x="1246" y="21600"/>
                    </a:lnTo>
                    <a:lnTo>
                      <a:pt x="20769" y="21600"/>
                    </a:lnTo>
                    <a:lnTo>
                      <a:pt x="21600" y="12960"/>
                    </a:lnTo>
                    <a:lnTo>
                      <a:pt x="20769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125" name="Freeform 1928"/>
              <p:cNvSpPr/>
              <p:nvPr/>
            </p:nvSpPr>
            <p:spPr>
              <a:xfrm>
                <a:off x="1490664" y="326233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69" y="0"/>
                    </a:move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lnTo>
                      <a:pt x="20769" y="21600"/>
                    </a:lnTo>
                    <a:lnTo>
                      <a:pt x="21600" y="8640"/>
                    </a:lnTo>
                    <a:lnTo>
                      <a:pt x="20769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126" name="Freeform 1930"/>
              <p:cNvSpPr/>
              <p:nvPr/>
            </p:nvSpPr>
            <p:spPr>
              <a:xfrm>
                <a:off x="1490664" y="305595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69" y="0"/>
                    </a:move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lnTo>
                      <a:pt x="20769" y="21600"/>
                    </a:lnTo>
                    <a:lnTo>
                      <a:pt x="21600" y="8640"/>
                    </a:lnTo>
                    <a:lnTo>
                      <a:pt x="20769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pic>
            <p:nvPicPr>
              <p:cNvPr id="2127" name="Picture 1932" descr="Picture 1932"/>
              <p:cNvPicPr>
                <a:picLocks noChangeAspect="1"/>
              </p:cNvPicPr>
              <p:nvPr/>
            </p:nvPicPr>
            <p:blipFill>
              <a:blip r:embed="rId78">
                <a:extLst/>
              </a:blip>
              <a:stretch>
                <a:fillRect/>
              </a:stretch>
            </p:blipFill>
            <p:spPr>
              <a:xfrm>
                <a:off x="1420814" y="406401"/>
                <a:ext cx="209553" cy="18415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2128" name="Freeform 1933"/>
              <p:cNvSpPr/>
              <p:nvPr/>
            </p:nvSpPr>
            <p:spPr>
              <a:xfrm>
                <a:off x="1368427" y="300039"/>
                <a:ext cx="111128" cy="1793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749" y="382"/>
                    </a:moveTo>
                    <a:lnTo>
                      <a:pt x="19749" y="16821"/>
                    </a:lnTo>
                    <a:lnTo>
                      <a:pt x="19131" y="18159"/>
                    </a:lnTo>
                    <a:lnTo>
                      <a:pt x="16663" y="19115"/>
                    </a:lnTo>
                    <a:lnTo>
                      <a:pt x="14194" y="20262"/>
                    </a:lnTo>
                    <a:lnTo>
                      <a:pt x="10183" y="20644"/>
                    </a:lnTo>
                    <a:lnTo>
                      <a:pt x="7097" y="20262"/>
                    </a:lnTo>
                    <a:lnTo>
                      <a:pt x="4011" y="19115"/>
                    </a:lnTo>
                    <a:lnTo>
                      <a:pt x="2469" y="18159"/>
                    </a:lnTo>
                    <a:lnTo>
                      <a:pt x="1543" y="16821"/>
                    </a:lnTo>
                    <a:lnTo>
                      <a:pt x="1543" y="382"/>
                    </a:lnTo>
                    <a:lnTo>
                      <a:pt x="617" y="0"/>
                    </a:lnTo>
                    <a:lnTo>
                      <a:pt x="0" y="382"/>
                    </a:lnTo>
                    <a:lnTo>
                      <a:pt x="0" y="16821"/>
                    </a:lnTo>
                    <a:lnTo>
                      <a:pt x="617" y="18733"/>
                    </a:lnTo>
                    <a:lnTo>
                      <a:pt x="3086" y="20262"/>
                    </a:lnTo>
                    <a:lnTo>
                      <a:pt x="6480" y="21218"/>
                    </a:lnTo>
                    <a:lnTo>
                      <a:pt x="10183" y="21600"/>
                    </a:lnTo>
                    <a:lnTo>
                      <a:pt x="14194" y="21218"/>
                    </a:lnTo>
                    <a:lnTo>
                      <a:pt x="18206" y="20262"/>
                    </a:lnTo>
                    <a:lnTo>
                      <a:pt x="20674" y="18733"/>
                    </a:lnTo>
                    <a:lnTo>
                      <a:pt x="21600" y="16821"/>
                    </a:lnTo>
                    <a:lnTo>
                      <a:pt x="21600" y="382"/>
                    </a:lnTo>
                    <a:lnTo>
                      <a:pt x="20674" y="0"/>
                    </a:lnTo>
                    <a:lnTo>
                      <a:pt x="19749" y="382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129" name="Freeform 1935"/>
              <p:cNvSpPr/>
              <p:nvPr/>
            </p:nvSpPr>
            <p:spPr>
              <a:xfrm>
                <a:off x="1415258" y="300039"/>
                <a:ext cx="12703" cy="1762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016"/>
                    </a:moveTo>
                    <a:lnTo>
                      <a:pt x="21600" y="389"/>
                    </a:lnTo>
                    <a:lnTo>
                      <a:pt x="8640" y="0"/>
                    </a:lnTo>
                    <a:lnTo>
                      <a:pt x="0" y="389"/>
                    </a:lnTo>
                    <a:lnTo>
                      <a:pt x="0" y="21016"/>
                    </a:lnTo>
                    <a:lnTo>
                      <a:pt x="8640" y="21600"/>
                    </a:lnTo>
                    <a:lnTo>
                      <a:pt x="21600" y="21016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130" name="Freeform 1937"/>
              <p:cNvSpPr/>
              <p:nvPr/>
            </p:nvSpPr>
            <p:spPr>
              <a:xfrm>
                <a:off x="1381127" y="445295"/>
                <a:ext cx="8096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53" y="0"/>
                    </a:moveTo>
                    <a:lnTo>
                      <a:pt x="847" y="0"/>
                    </a:lnTo>
                    <a:lnTo>
                      <a:pt x="0" y="8640"/>
                    </a:lnTo>
                    <a:lnTo>
                      <a:pt x="847" y="21600"/>
                    </a:lnTo>
                    <a:lnTo>
                      <a:pt x="20753" y="21600"/>
                    </a:lnTo>
                    <a:lnTo>
                      <a:pt x="21600" y="8640"/>
                    </a:lnTo>
                    <a:lnTo>
                      <a:pt x="20753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131" name="Freeform 1939"/>
              <p:cNvSpPr/>
              <p:nvPr/>
            </p:nvSpPr>
            <p:spPr>
              <a:xfrm>
                <a:off x="1381127" y="424658"/>
                <a:ext cx="8096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53" y="0"/>
                    </a:moveTo>
                    <a:lnTo>
                      <a:pt x="847" y="0"/>
                    </a:lnTo>
                    <a:lnTo>
                      <a:pt x="0" y="8640"/>
                    </a:lnTo>
                    <a:lnTo>
                      <a:pt x="847" y="21600"/>
                    </a:lnTo>
                    <a:lnTo>
                      <a:pt x="20753" y="21600"/>
                    </a:lnTo>
                    <a:lnTo>
                      <a:pt x="21600" y="8640"/>
                    </a:lnTo>
                    <a:lnTo>
                      <a:pt x="20753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132" name="Freeform 1941"/>
              <p:cNvSpPr/>
              <p:nvPr/>
            </p:nvSpPr>
            <p:spPr>
              <a:xfrm>
                <a:off x="1381127" y="404020"/>
                <a:ext cx="8096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53" y="0"/>
                    </a:moveTo>
                    <a:lnTo>
                      <a:pt x="847" y="0"/>
                    </a:lnTo>
                    <a:lnTo>
                      <a:pt x="0" y="8640"/>
                    </a:lnTo>
                    <a:lnTo>
                      <a:pt x="847" y="21600"/>
                    </a:lnTo>
                    <a:lnTo>
                      <a:pt x="20753" y="21600"/>
                    </a:lnTo>
                    <a:lnTo>
                      <a:pt x="21600" y="8640"/>
                    </a:lnTo>
                    <a:lnTo>
                      <a:pt x="20753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133" name="Freeform 1943"/>
              <p:cNvSpPr/>
              <p:nvPr/>
            </p:nvSpPr>
            <p:spPr>
              <a:xfrm>
                <a:off x="1381127" y="362745"/>
                <a:ext cx="8096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53" y="0"/>
                    </a:moveTo>
                    <a:lnTo>
                      <a:pt x="847" y="0"/>
                    </a:lnTo>
                    <a:lnTo>
                      <a:pt x="0" y="12960"/>
                    </a:lnTo>
                    <a:lnTo>
                      <a:pt x="847" y="21600"/>
                    </a:lnTo>
                    <a:lnTo>
                      <a:pt x="20753" y="21600"/>
                    </a:lnTo>
                    <a:lnTo>
                      <a:pt x="21600" y="12960"/>
                    </a:lnTo>
                    <a:lnTo>
                      <a:pt x="20753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134" name="Freeform 1945"/>
              <p:cNvSpPr/>
              <p:nvPr/>
            </p:nvSpPr>
            <p:spPr>
              <a:xfrm>
                <a:off x="1381127" y="383383"/>
                <a:ext cx="8096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53" y="0"/>
                    </a:moveTo>
                    <a:lnTo>
                      <a:pt x="847" y="0"/>
                    </a:lnTo>
                    <a:lnTo>
                      <a:pt x="0" y="12960"/>
                    </a:lnTo>
                    <a:lnTo>
                      <a:pt x="847" y="21600"/>
                    </a:lnTo>
                    <a:lnTo>
                      <a:pt x="20753" y="21600"/>
                    </a:lnTo>
                    <a:lnTo>
                      <a:pt x="21600" y="12960"/>
                    </a:lnTo>
                    <a:lnTo>
                      <a:pt x="20753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135" name="Freeform 1947"/>
              <p:cNvSpPr/>
              <p:nvPr/>
            </p:nvSpPr>
            <p:spPr>
              <a:xfrm>
                <a:off x="1381127" y="342108"/>
                <a:ext cx="8096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53" y="0"/>
                    </a:moveTo>
                    <a:lnTo>
                      <a:pt x="847" y="0"/>
                    </a:lnTo>
                    <a:lnTo>
                      <a:pt x="0" y="12960"/>
                    </a:lnTo>
                    <a:lnTo>
                      <a:pt x="847" y="21600"/>
                    </a:lnTo>
                    <a:lnTo>
                      <a:pt x="20753" y="21600"/>
                    </a:lnTo>
                    <a:lnTo>
                      <a:pt x="21600" y="12960"/>
                    </a:lnTo>
                    <a:lnTo>
                      <a:pt x="20753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136" name="Freeform 1949"/>
              <p:cNvSpPr/>
              <p:nvPr/>
            </p:nvSpPr>
            <p:spPr>
              <a:xfrm>
                <a:off x="1381127" y="326233"/>
                <a:ext cx="8096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53" y="0"/>
                    </a:moveTo>
                    <a:lnTo>
                      <a:pt x="847" y="0"/>
                    </a:lnTo>
                    <a:lnTo>
                      <a:pt x="0" y="8640"/>
                    </a:lnTo>
                    <a:lnTo>
                      <a:pt x="847" y="21600"/>
                    </a:lnTo>
                    <a:lnTo>
                      <a:pt x="20753" y="21600"/>
                    </a:lnTo>
                    <a:lnTo>
                      <a:pt x="21600" y="8640"/>
                    </a:lnTo>
                    <a:lnTo>
                      <a:pt x="20753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137" name="Freeform 1951"/>
              <p:cNvSpPr/>
              <p:nvPr/>
            </p:nvSpPr>
            <p:spPr>
              <a:xfrm>
                <a:off x="1381127" y="305595"/>
                <a:ext cx="8096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53" y="0"/>
                    </a:moveTo>
                    <a:lnTo>
                      <a:pt x="847" y="0"/>
                    </a:lnTo>
                    <a:lnTo>
                      <a:pt x="0" y="8640"/>
                    </a:lnTo>
                    <a:lnTo>
                      <a:pt x="847" y="21600"/>
                    </a:lnTo>
                    <a:lnTo>
                      <a:pt x="20753" y="21600"/>
                    </a:lnTo>
                    <a:lnTo>
                      <a:pt x="21600" y="8640"/>
                    </a:lnTo>
                    <a:lnTo>
                      <a:pt x="20753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pic>
            <p:nvPicPr>
              <p:cNvPr id="2138" name="Picture 1953" descr="Picture 1953"/>
              <p:cNvPicPr>
                <a:picLocks noChangeAspect="1"/>
              </p:cNvPicPr>
              <p:nvPr/>
            </p:nvPicPr>
            <p:blipFill>
              <a:blip r:embed="rId79">
                <a:extLst/>
              </a:blip>
              <a:stretch>
                <a:fillRect/>
              </a:stretch>
            </p:blipFill>
            <p:spPr>
              <a:xfrm>
                <a:off x="1311277" y="406401"/>
                <a:ext cx="220666" cy="18415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2139" name="Freeform 1954"/>
              <p:cNvSpPr/>
              <p:nvPr/>
            </p:nvSpPr>
            <p:spPr>
              <a:xfrm>
                <a:off x="1257302" y="300039"/>
                <a:ext cx="111128" cy="1793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057" y="382"/>
                    </a:moveTo>
                    <a:lnTo>
                      <a:pt x="20057" y="16821"/>
                    </a:lnTo>
                    <a:lnTo>
                      <a:pt x="19131" y="18159"/>
                    </a:lnTo>
                    <a:lnTo>
                      <a:pt x="17589" y="19115"/>
                    </a:lnTo>
                    <a:lnTo>
                      <a:pt x="14503" y="20262"/>
                    </a:lnTo>
                    <a:lnTo>
                      <a:pt x="11109" y="20644"/>
                    </a:lnTo>
                    <a:lnTo>
                      <a:pt x="7097" y="20262"/>
                    </a:lnTo>
                    <a:lnTo>
                      <a:pt x="4011" y="19115"/>
                    </a:lnTo>
                    <a:lnTo>
                      <a:pt x="2469" y="18159"/>
                    </a:lnTo>
                    <a:lnTo>
                      <a:pt x="1543" y="16821"/>
                    </a:lnTo>
                    <a:lnTo>
                      <a:pt x="1543" y="382"/>
                    </a:lnTo>
                    <a:lnTo>
                      <a:pt x="926" y="0"/>
                    </a:lnTo>
                    <a:lnTo>
                      <a:pt x="0" y="382"/>
                    </a:lnTo>
                    <a:lnTo>
                      <a:pt x="0" y="16821"/>
                    </a:lnTo>
                    <a:lnTo>
                      <a:pt x="926" y="18733"/>
                    </a:lnTo>
                    <a:lnTo>
                      <a:pt x="3086" y="20262"/>
                    </a:lnTo>
                    <a:lnTo>
                      <a:pt x="6480" y="21218"/>
                    </a:lnTo>
                    <a:lnTo>
                      <a:pt x="11109" y="21600"/>
                    </a:lnTo>
                    <a:lnTo>
                      <a:pt x="15120" y="21218"/>
                    </a:lnTo>
                    <a:lnTo>
                      <a:pt x="18206" y="20262"/>
                    </a:lnTo>
                    <a:lnTo>
                      <a:pt x="20674" y="18733"/>
                    </a:lnTo>
                    <a:lnTo>
                      <a:pt x="21600" y="16821"/>
                    </a:lnTo>
                    <a:lnTo>
                      <a:pt x="21600" y="382"/>
                    </a:lnTo>
                    <a:lnTo>
                      <a:pt x="20674" y="0"/>
                    </a:lnTo>
                    <a:lnTo>
                      <a:pt x="20057" y="382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140" name="Freeform 1956"/>
              <p:cNvSpPr/>
              <p:nvPr/>
            </p:nvSpPr>
            <p:spPr>
              <a:xfrm>
                <a:off x="1308896" y="300039"/>
                <a:ext cx="12703" cy="1762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016"/>
                    </a:moveTo>
                    <a:lnTo>
                      <a:pt x="21600" y="389"/>
                    </a:lnTo>
                    <a:lnTo>
                      <a:pt x="8640" y="0"/>
                    </a:lnTo>
                    <a:lnTo>
                      <a:pt x="0" y="389"/>
                    </a:lnTo>
                    <a:lnTo>
                      <a:pt x="0" y="21016"/>
                    </a:lnTo>
                    <a:lnTo>
                      <a:pt x="8640" y="21600"/>
                    </a:lnTo>
                    <a:lnTo>
                      <a:pt x="21600" y="21016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141" name="Freeform 1958"/>
              <p:cNvSpPr/>
              <p:nvPr/>
            </p:nvSpPr>
            <p:spPr>
              <a:xfrm>
                <a:off x="1270002" y="445295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142" name="Freeform 1960"/>
              <p:cNvSpPr/>
              <p:nvPr/>
            </p:nvSpPr>
            <p:spPr>
              <a:xfrm>
                <a:off x="1270002" y="424658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143" name="Freeform 1962"/>
              <p:cNvSpPr/>
              <p:nvPr/>
            </p:nvSpPr>
            <p:spPr>
              <a:xfrm>
                <a:off x="1270002" y="404020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144" name="Freeform 1964"/>
              <p:cNvSpPr/>
              <p:nvPr/>
            </p:nvSpPr>
            <p:spPr>
              <a:xfrm>
                <a:off x="1270002" y="362745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1296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1296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145" name="Freeform 1966"/>
              <p:cNvSpPr/>
              <p:nvPr/>
            </p:nvSpPr>
            <p:spPr>
              <a:xfrm>
                <a:off x="1270002" y="383383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1296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1296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146" name="Freeform 1968"/>
              <p:cNvSpPr/>
              <p:nvPr/>
            </p:nvSpPr>
            <p:spPr>
              <a:xfrm>
                <a:off x="1270002" y="342108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1296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1296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147" name="Freeform 1970"/>
              <p:cNvSpPr/>
              <p:nvPr/>
            </p:nvSpPr>
            <p:spPr>
              <a:xfrm>
                <a:off x="1270002" y="326233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148" name="Freeform 1972"/>
              <p:cNvSpPr/>
              <p:nvPr/>
            </p:nvSpPr>
            <p:spPr>
              <a:xfrm>
                <a:off x="1270002" y="305595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pic>
            <p:nvPicPr>
              <p:cNvPr id="2149" name="Picture 1974" descr="Picture 1974"/>
              <p:cNvPicPr>
                <a:picLocks noChangeAspect="1"/>
              </p:cNvPicPr>
              <p:nvPr/>
            </p:nvPicPr>
            <p:blipFill>
              <a:blip r:embed="rId80">
                <a:extLst/>
              </a:blip>
              <a:stretch>
                <a:fillRect/>
              </a:stretch>
            </p:blipFill>
            <p:spPr>
              <a:xfrm>
                <a:off x="1203327" y="406401"/>
                <a:ext cx="222253" cy="18415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2150" name="Freeform 1975"/>
              <p:cNvSpPr/>
              <p:nvPr/>
            </p:nvSpPr>
            <p:spPr>
              <a:xfrm>
                <a:off x="1146177" y="300039"/>
                <a:ext cx="111128" cy="1793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057" y="382"/>
                    </a:moveTo>
                    <a:lnTo>
                      <a:pt x="20057" y="18159"/>
                    </a:lnTo>
                    <a:lnTo>
                      <a:pt x="17589" y="19115"/>
                    </a:lnTo>
                    <a:lnTo>
                      <a:pt x="14503" y="20262"/>
                    </a:lnTo>
                    <a:lnTo>
                      <a:pt x="11109" y="20644"/>
                    </a:lnTo>
                    <a:lnTo>
                      <a:pt x="7097" y="20262"/>
                    </a:lnTo>
                    <a:lnTo>
                      <a:pt x="4937" y="19115"/>
                    </a:lnTo>
                    <a:lnTo>
                      <a:pt x="2469" y="18159"/>
                    </a:lnTo>
                    <a:lnTo>
                      <a:pt x="1543" y="16821"/>
                    </a:lnTo>
                    <a:lnTo>
                      <a:pt x="1543" y="382"/>
                    </a:lnTo>
                    <a:lnTo>
                      <a:pt x="926" y="0"/>
                    </a:lnTo>
                    <a:lnTo>
                      <a:pt x="0" y="382"/>
                    </a:lnTo>
                    <a:lnTo>
                      <a:pt x="0" y="16821"/>
                    </a:lnTo>
                    <a:lnTo>
                      <a:pt x="1543" y="18733"/>
                    </a:lnTo>
                    <a:lnTo>
                      <a:pt x="3086" y="20262"/>
                    </a:lnTo>
                    <a:lnTo>
                      <a:pt x="7097" y="21218"/>
                    </a:lnTo>
                    <a:lnTo>
                      <a:pt x="11109" y="21600"/>
                    </a:lnTo>
                    <a:lnTo>
                      <a:pt x="15120" y="21218"/>
                    </a:lnTo>
                    <a:lnTo>
                      <a:pt x="18514" y="20262"/>
                    </a:lnTo>
                    <a:lnTo>
                      <a:pt x="20674" y="18733"/>
                    </a:lnTo>
                    <a:lnTo>
                      <a:pt x="21600" y="16821"/>
                    </a:lnTo>
                    <a:lnTo>
                      <a:pt x="21600" y="382"/>
                    </a:lnTo>
                    <a:lnTo>
                      <a:pt x="20674" y="0"/>
                    </a:lnTo>
                    <a:lnTo>
                      <a:pt x="20057" y="382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151" name="Freeform 1977"/>
              <p:cNvSpPr/>
              <p:nvPr/>
            </p:nvSpPr>
            <p:spPr>
              <a:xfrm>
                <a:off x="1197771" y="300039"/>
                <a:ext cx="12703" cy="1762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016"/>
                    </a:moveTo>
                    <a:lnTo>
                      <a:pt x="21600" y="389"/>
                    </a:lnTo>
                    <a:lnTo>
                      <a:pt x="8640" y="0"/>
                    </a:lnTo>
                    <a:lnTo>
                      <a:pt x="0" y="389"/>
                    </a:lnTo>
                    <a:lnTo>
                      <a:pt x="0" y="21016"/>
                    </a:lnTo>
                    <a:lnTo>
                      <a:pt x="8640" y="21600"/>
                    </a:lnTo>
                    <a:lnTo>
                      <a:pt x="21600" y="21016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152" name="Freeform 1979"/>
              <p:cNvSpPr/>
              <p:nvPr/>
            </p:nvSpPr>
            <p:spPr>
              <a:xfrm>
                <a:off x="1162052" y="445295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69" y="0"/>
                    </a:move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lnTo>
                      <a:pt x="20769" y="21600"/>
                    </a:lnTo>
                    <a:lnTo>
                      <a:pt x="21600" y="8640"/>
                    </a:lnTo>
                    <a:lnTo>
                      <a:pt x="20769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153" name="Freeform 1981"/>
              <p:cNvSpPr/>
              <p:nvPr/>
            </p:nvSpPr>
            <p:spPr>
              <a:xfrm>
                <a:off x="1162052" y="424658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69" y="0"/>
                    </a:move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lnTo>
                      <a:pt x="20769" y="21600"/>
                    </a:lnTo>
                    <a:lnTo>
                      <a:pt x="21600" y="8640"/>
                    </a:lnTo>
                    <a:lnTo>
                      <a:pt x="20769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154" name="Freeform 1983"/>
              <p:cNvSpPr/>
              <p:nvPr/>
            </p:nvSpPr>
            <p:spPr>
              <a:xfrm>
                <a:off x="1162052" y="404020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69" y="0"/>
                    </a:move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lnTo>
                      <a:pt x="20769" y="21600"/>
                    </a:lnTo>
                    <a:lnTo>
                      <a:pt x="21600" y="8640"/>
                    </a:lnTo>
                    <a:lnTo>
                      <a:pt x="20769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155" name="Freeform 1985"/>
              <p:cNvSpPr/>
              <p:nvPr/>
            </p:nvSpPr>
            <p:spPr>
              <a:xfrm>
                <a:off x="1162052" y="362745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69" y="0"/>
                    </a:moveTo>
                    <a:lnTo>
                      <a:pt x="1246" y="0"/>
                    </a:lnTo>
                    <a:lnTo>
                      <a:pt x="0" y="12960"/>
                    </a:lnTo>
                    <a:lnTo>
                      <a:pt x="1246" y="21600"/>
                    </a:lnTo>
                    <a:lnTo>
                      <a:pt x="20769" y="21600"/>
                    </a:lnTo>
                    <a:lnTo>
                      <a:pt x="21600" y="12960"/>
                    </a:lnTo>
                    <a:lnTo>
                      <a:pt x="20769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156" name="Freeform 1987"/>
              <p:cNvSpPr/>
              <p:nvPr/>
            </p:nvSpPr>
            <p:spPr>
              <a:xfrm>
                <a:off x="1162052" y="383383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69" y="0"/>
                    </a:moveTo>
                    <a:lnTo>
                      <a:pt x="1246" y="0"/>
                    </a:lnTo>
                    <a:lnTo>
                      <a:pt x="0" y="12960"/>
                    </a:lnTo>
                    <a:lnTo>
                      <a:pt x="1246" y="21600"/>
                    </a:lnTo>
                    <a:lnTo>
                      <a:pt x="20769" y="21600"/>
                    </a:lnTo>
                    <a:lnTo>
                      <a:pt x="21600" y="12960"/>
                    </a:lnTo>
                    <a:lnTo>
                      <a:pt x="20769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157" name="Freeform 1989"/>
              <p:cNvSpPr/>
              <p:nvPr/>
            </p:nvSpPr>
            <p:spPr>
              <a:xfrm>
                <a:off x="1162052" y="342108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69" y="0"/>
                    </a:moveTo>
                    <a:lnTo>
                      <a:pt x="1246" y="0"/>
                    </a:lnTo>
                    <a:lnTo>
                      <a:pt x="0" y="12960"/>
                    </a:lnTo>
                    <a:lnTo>
                      <a:pt x="1246" y="21600"/>
                    </a:lnTo>
                    <a:lnTo>
                      <a:pt x="20769" y="21600"/>
                    </a:lnTo>
                    <a:lnTo>
                      <a:pt x="21600" y="12960"/>
                    </a:lnTo>
                    <a:lnTo>
                      <a:pt x="20769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158" name="Freeform 1991"/>
              <p:cNvSpPr/>
              <p:nvPr/>
            </p:nvSpPr>
            <p:spPr>
              <a:xfrm>
                <a:off x="1162052" y="326233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69" y="0"/>
                    </a:move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lnTo>
                      <a:pt x="20769" y="21600"/>
                    </a:lnTo>
                    <a:lnTo>
                      <a:pt x="21600" y="8640"/>
                    </a:lnTo>
                    <a:lnTo>
                      <a:pt x="20769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159" name="Freeform 1993"/>
              <p:cNvSpPr/>
              <p:nvPr/>
            </p:nvSpPr>
            <p:spPr>
              <a:xfrm>
                <a:off x="1162052" y="305595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69" y="0"/>
                    </a:move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lnTo>
                      <a:pt x="20769" y="21600"/>
                    </a:lnTo>
                    <a:lnTo>
                      <a:pt x="21600" y="8640"/>
                    </a:lnTo>
                    <a:lnTo>
                      <a:pt x="20769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pic>
            <p:nvPicPr>
              <p:cNvPr id="2160" name="Picture 1995" descr="Picture 1995"/>
              <p:cNvPicPr>
                <a:picLocks noChangeAspect="1"/>
              </p:cNvPicPr>
              <p:nvPr/>
            </p:nvPicPr>
            <p:blipFill>
              <a:blip r:embed="rId81">
                <a:extLst/>
              </a:blip>
              <a:stretch>
                <a:fillRect/>
              </a:stretch>
            </p:blipFill>
            <p:spPr>
              <a:xfrm>
                <a:off x="1092202" y="406401"/>
                <a:ext cx="222253" cy="18415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2161" name="Freeform 1996"/>
              <p:cNvSpPr/>
              <p:nvPr/>
            </p:nvSpPr>
            <p:spPr>
              <a:xfrm>
                <a:off x="1039814" y="300039"/>
                <a:ext cx="111128" cy="1793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057" y="382"/>
                    </a:moveTo>
                    <a:lnTo>
                      <a:pt x="20057" y="16821"/>
                    </a:lnTo>
                    <a:lnTo>
                      <a:pt x="19131" y="18159"/>
                    </a:lnTo>
                    <a:lnTo>
                      <a:pt x="16663" y="19115"/>
                    </a:lnTo>
                    <a:lnTo>
                      <a:pt x="14194" y="20262"/>
                    </a:lnTo>
                    <a:lnTo>
                      <a:pt x="10183" y="20644"/>
                    </a:lnTo>
                    <a:lnTo>
                      <a:pt x="7097" y="20262"/>
                    </a:lnTo>
                    <a:lnTo>
                      <a:pt x="4011" y="19115"/>
                    </a:lnTo>
                    <a:lnTo>
                      <a:pt x="2469" y="18159"/>
                    </a:lnTo>
                    <a:lnTo>
                      <a:pt x="1543" y="16821"/>
                    </a:lnTo>
                    <a:lnTo>
                      <a:pt x="1543" y="382"/>
                    </a:lnTo>
                    <a:lnTo>
                      <a:pt x="617" y="0"/>
                    </a:lnTo>
                    <a:lnTo>
                      <a:pt x="0" y="382"/>
                    </a:lnTo>
                    <a:lnTo>
                      <a:pt x="0" y="16821"/>
                    </a:lnTo>
                    <a:lnTo>
                      <a:pt x="617" y="18733"/>
                    </a:lnTo>
                    <a:lnTo>
                      <a:pt x="3086" y="20262"/>
                    </a:lnTo>
                    <a:lnTo>
                      <a:pt x="6480" y="21218"/>
                    </a:lnTo>
                    <a:lnTo>
                      <a:pt x="10183" y="21600"/>
                    </a:lnTo>
                    <a:lnTo>
                      <a:pt x="14194" y="21218"/>
                    </a:lnTo>
                    <a:lnTo>
                      <a:pt x="18206" y="20262"/>
                    </a:lnTo>
                    <a:lnTo>
                      <a:pt x="20674" y="18733"/>
                    </a:lnTo>
                    <a:lnTo>
                      <a:pt x="21600" y="16821"/>
                    </a:lnTo>
                    <a:lnTo>
                      <a:pt x="21600" y="382"/>
                    </a:lnTo>
                    <a:lnTo>
                      <a:pt x="20674" y="0"/>
                    </a:lnTo>
                    <a:lnTo>
                      <a:pt x="20057" y="382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162" name="Freeform 1998"/>
              <p:cNvSpPr/>
              <p:nvPr/>
            </p:nvSpPr>
            <p:spPr>
              <a:xfrm>
                <a:off x="1086646" y="300039"/>
                <a:ext cx="12703" cy="1762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016"/>
                    </a:moveTo>
                    <a:lnTo>
                      <a:pt x="21600" y="389"/>
                    </a:lnTo>
                    <a:lnTo>
                      <a:pt x="8640" y="0"/>
                    </a:lnTo>
                    <a:lnTo>
                      <a:pt x="0" y="389"/>
                    </a:lnTo>
                    <a:lnTo>
                      <a:pt x="0" y="21016"/>
                    </a:lnTo>
                    <a:lnTo>
                      <a:pt x="8640" y="21600"/>
                    </a:lnTo>
                    <a:lnTo>
                      <a:pt x="21600" y="21016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163" name="Freeform 2000"/>
              <p:cNvSpPr/>
              <p:nvPr/>
            </p:nvSpPr>
            <p:spPr>
              <a:xfrm>
                <a:off x="1052514" y="445295"/>
                <a:ext cx="8096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53" y="0"/>
                    </a:moveTo>
                    <a:lnTo>
                      <a:pt x="847" y="0"/>
                    </a:lnTo>
                    <a:lnTo>
                      <a:pt x="0" y="8640"/>
                    </a:lnTo>
                    <a:lnTo>
                      <a:pt x="847" y="21600"/>
                    </a:lnTo>
                    <a:lnTo>
                      <a:pt x="20753" y="21600"/>
                    </a:lnTo>
                    <a:lnTo>
                      <a:pt x="21600" y="8640"/>
                    </a:lnTo>
                    <a:lnTo>
                      <a:pt x="20753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164" name="Freeform 2002"/>
              <p:cNvSpPr/>
              <p:nvPr/>
            </p:nvSpPr>
            <p:spPr>
              <a:xfrm>
                <a:off x="1052514" y="424658"/>
                <a:ext cx="8096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53" y="0"/>
                    </a:moveTo>
                    <a:lnTo>
                      <a:pt x="847" y="0"/>
                    </a:lnTo>
                    <a:lnTo>
                      <a:pt x="0" y="8640"/>
                    </a:lnTo>
                    <a:lnTo>
                      <a:pt x="847" y="21600"/>
                    </a:lnTo>
                    <a:lnTo>
                      <a:pt x="20753" y="21600"/>
                    </a:lnTo>
                    <a:lnTo>
                      <a:pt x="21600" y="8640"/>
                    </a:lnTo>
                    <a:lnTo>
                      <a:pt x="20753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165" name="Freeform 2004"/>
              <p:cNvSpPr/>
              <p:nvPr/>
            </p:nvSpPr>
            <p:spPr>
              <a:xfrm>
                <a:off x="1052514" y="404020"/>
                <a:ext cx="8096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53" y="0"/>
                    </a:moveTo>
                    <a:lnTo>
                      <a:pt x="847" y="0"/>
                    </a:lnTo>
                    <a:lnTo>
                      <a:pt x="0" y="8640"/>
                    </a:lnTo>
                    <a:lnTo>
                      <a:pt x="847" y="21600"/>
                    </a:lnTo>
                    <a:lnTo>
                      <a:pt x="20753" y="21600"/>
                    </a:lnTo>
                    <a:lnTo>
                      <a:pt x="21600" y="8640"/>
                    </a:lnTo>
                    <a:lnTo>
                      <a:pt x="20753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166" name="Freeform 2006"/>
              <p:cNvSpPr/>
              <p:nvPr/>
            </p:nvSpPr>
            <p:spPr>
              <a:xfrm>
                <a:off x="1052514" y="362745"/>
                <a:ext cx="8096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53" y="0"/>
                    </a:moveTo>
                    <a:lnTo>
                      <a:pt x="847" y="0"/>
                    </a:lnTo>
                    <a:lnTo>
                      <a:pt x="0" y="12960"/>
                    </a:lnTo>
                    <a:lnTo>
                      <a:pt x="847" y="21600"/>
                    </a:lnTo>
                    <a:lnTo>
                      <a:pt x="20753" y="21600"/>
                    </a:lnTo>
                    <a:lnTo>
                      <a:pt x="21600" y="12960"/>
                    </a:lnTo>
                    <a:lnTo>
                      <a:pt x="20753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167" name="Freeform 2008"/>
              <p:cNvSpPr/>
              <p:nvPr/>
            </p:nvSpPr>
            <p:spPr>
              <a:xfrm>
                <a:off x="1052514" y="383383"/>
                <a:ext cx="8096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53" y="0"/>
                    </a:moveTo>
                    <a:lnTo>
                      <a:pt x="847" y="0"/>
                    </a:lnTo>
                    <a:lnTo>
                      <a:pt x="0" y="12960"/>
                    </a:lnTo>
                    <a:lnTo>
                      <a:pt x="847" y="21600"/>
                    </a:lnTo>
                    <a:lnTo>
                      <a:pt x="20753" y="21600"/>
                    </a:lnTo>
                    <a:lnTo>
                      <a:pt x="21600" y="12960"/>
                    </a:lnTo>
                    <a:lnTo>
                      <a:pt x="20753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168" name="Freeform 2010"/>
              <p:cNvSpPr/>
              <p:nvPr/>
            </p:nvSpPr>
            <p:spPr>
              <a:xfrm>
                <a:off x="1052514" y="342108"/>
                <a:ext cx="8096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53" y="0"/>
                    </a:moveTo>
                    <a:lnTo>
                      <a:pt x="847" y="0"/>
                    </a:lnTo>
                    <a:lnTo>
                      <a:pt x="0" y="12960"/>
                    </a:lnTo>
                    <a:lnTo>
                      <a:pt x="847" y="21600"/>
                    </a:lnTo>
                    <a:lnTo>
                      <a:pt x="20753" y="21600"/>
                    </a:lnTo>
                    <a:lnTo>
                      <a:pt x="21600" y="12960"/>
                    </a:lnTo>
                    <a:lnTo>
                      <a:pt x="20753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169" name="Freeform 2012"/>
              <p:cNvSpPr/>
              <p:nvPr/>
            </p:nvSpPr>
            <p:spPr>
              <a:xfrm>
                <a:off x="1052514" y="326233"/>
                <a:ext cx="8096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53" y="0"/>
                    </a:moveTo>
                    <a:lnTo>
                      <a:pt x="847" y="0"/>
                    </a:lnTo>
                    <a:lnTo>
                      <a:pt x="0" y="8640"/>
                    </a:lnTo>
                    <a:lnTo>
                      <a:pt x="847" y="21600"/>
                    </a:lnTo>
                    <a:lnTo>
                      <a:pt x="20753" y="21600"/>
                    </a:lnTo>
                    <a:lnTo>
                      <a:pt x="21600" y="8640"/>
                    </a:lnTo>
                    <a:lnTo>
                      <a:pt x="20753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170" name="Freeform 2015"/>
              <p:cNvSpPr/>
              <p:nvPr/>
            </p:nvSpPr>
            <p:spPr>
              <a:xfrm>
                <a:off x="1052514" y="305595"/>
                <a:ext cx="8096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53" y="0"/>
                    </a:moveTo>
                    <a:lnTo>
                      <a:pt x="847" y="0"/>
                    </a:lnTo>
                    <a:lnTo>
                      <a:pt x="0" y="8640"/>
                    </a:lnTo>
                    <a:lnTo>
                      <a:pt x="847" y="21600"/>
                    </a:lnTo>
                    <a:lnTo>
                      <a:pt x="20753" y="21600"/>
                    </a:lnTo>
                    <a:lnTo>
                      <a:pt x="21600" y="8640"/>
                    </a:lnTo>
                    <a:lnTo>
                      <a:pt x="20753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pic>
            <p:nvPicPr>
              <p:cNvPr id="2171" name="Picture 2017" descr="Picture 2017"/>
              <p:cNvPicPr>
                <a:picLocks noChangeAspect="1"/>
              </p:cNvPicPr>
              <p:nvPr/>
            </p:nvPicPr>
            <p:blipFill>
              <a:blip r:embed="rId82">
                <a:extLst/>
              </a:blip>
              <a:stretch>
                <a:fillRect/>
              </a:stretch>
            </p:blipFill>
            <p:spPr>
              <a:xfrm>
                <a:off x="985839" y="406401"/>
                <a:ext cx="209553" cy="18415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2172" name="Freeform 2018"/>
              <p:cNvSpPr/>
              <p:nvPr/>
            </p:nvSpPr>
            <p:spPr>
              <a:xfrm>
                <a:off x="928689" y="300039"/>
                <a:ext cx="111128" cy="1793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057" y="382"/>
                    </a:moveTo>
                    <a:lnTo>
                      <a:pt x="20057" y="16821"/>
                    </a:lnTo>
                    <a:lnTo>
                      <a:pt x="19131" y="18159"/>
                    </a:lnTo>
                    <a:lnTo>
                      <a:pt x="17589" y="19115"/>
                    </a:lnTo>
                    <a:lnTo>
                      <a:pt x="14503" y="20262"/>
                    </a:lnTo>
                    <a:lnTo>
                      <a:pt x="11109" y="20644"/>
                    </a:lnTo>
                    <a:lnTo>
                      <a:pt x="7097" y="20262"/>
                    </a:lnTo>
                    <a:lnTo>
                      <a:pt x="4011" y="19115"/>
                    </a:lnTo>
                    <a:lnTo>
                      <a:pt x="2469" y="18159"/>
                    </a:lnTo>
                    <a:lnTo>
                      <a:pt x="1543" y="16821"/>
                    </a:lnTo>
                    <a:lnTo>
                      <a:pt x="1543" y="382"/>
                    </a:lnTo>
                    <a:lnTo>
                      <a:pt x="926" y="0"/>
                    </a:lnTo>
                    <a:lnTo>
                      <a:pt x="0" y="382"/>
                    </a:lnTo>
                    <a:lnTo>
                      <a:pt x="0" y="16821"/>
                    </a:lnTo>
                    <a:lnTo>
                      <a:pt x="926" y="18733"/>
                    </a:lnTo>
                    <a:lnTo>
                      <a:pt x="3086" y="20262"/>
                    </a:lnTo>
                    <a:lnTo>
                      <a:pt x="6480" y="21218"/>
                    </a:lnTo>
                    <a:lnTo>
                      <a:pt x="11109" y="21600"/>
                    </a:lnTo>
                    <a:lnTo>
                      <a:pt x="15120" y="21218"/>
                    </a:lnTo>
                    <a:lnTo>
                      <a:pt x="18206" y="20262"/>
                    </a:lnTo>
                    <a:lnTo>
                      <a:pt x="20674" y="18733"/>
                    </a:lnTo>
                    <a:lnTo>
                      <a:pt x="21600" y="16821"/>
                    </a:lnTo>
                    <a:lnTo>
                      <a:pt x="21600" y="382"/>
                    </a:lnTo>
                    <a:lnTo>
                      <a:pt x="20674" y="0"/>
                    </a:lnTo>
                    <a:lnTo>
                      <a:pt x="20057" y="382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173" name="Freeform 2020"/>
              <p:cNvSpPr/>
              <p:nvPr/>
            </p:nvSpPr>
            <p:spPr>
              <a:xfrm>
                <a:off x="980283" y="300039"/>
                <a:ext cx="12703" cy="1762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016"/>
                    </a:moveTo>
                    <a:lnTo>
                      <a:pt x="21600" y="389"/>
                    </a:lnTo>
                    <a:lnTo>
                      <a:pt x="8640" y="0"/>
                    </a:lnTo>
                    <a:lnTo>
                      <a:pt x="0" y="389"/>
                    </a:lnTo>
                    <a:lnTo>
                      <a:pt x="0" y="21016"/>
                    </a:lnTo>
                    <a:lnTo>
                      <a:pt x="8640" y="21600"/>
                    </a:lnTo>
                    <a:lnTo>
                      <a:pt x="21600" y="21016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174" name="Freeform 2022"/>
              <p:cNvSpPr/>
              <p:nvPr/>
            </p:nvSpPr>
            <p:spPr>
              <a:xfrm>
                <a:off x="941389" y="445295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175" name="Freeform 2024"/>
              <p:cNvSpPr/>
              <p:nvPr/>
            </p:nvSpPr>
            <p:spPr>
              <a:xfrm>
                <a:off x="941389" y="424658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176" name="Freeform 2026"/>
              <p:cNvSpPr/>
              <p:nvPr/>
            </p:nvSpPr>
            <p:spPr>
              <a:xfrm>
                <a:off x="941389" y="404020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177" name="Freeform 2028"/>
              <p:cNvSpPr/>
              <p:nvPr/>
            </p:nvSpPr>
            <p:spPr>
              <a:xfrm>
                <a:off x="941389" y="362745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1296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1296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178" name="Freeform 2030"/>
              <p:cNvSpPr/>
              <p:nvPr/>
            </p:nvSpPr>
            <p:spPr>
              <a:xfrm>
                <a:off x="941389" y="383383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1296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1296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179" name="Freeform 2032"/>
              <p:cNvSpPr/>
              <p:nvPr/>
            </p:nvSpPr>
            <p:spPr>
              <a:xfrm>
                <a:off x="941389" y="342108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1296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1296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180" name="Freeform 2034"/>
              <p:cNvSpPr/>
              <p:nvPr/>
            </p:nvSpPr>
            <p:spPr>
              <a:xfrm>
                <a:off x="941389" y="326233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181" name="Freeform 2036"/>
              <p:cNvSpPr/>
              <p:nvPr/>
            </p:nvSpPr>
            <p:spPr>
              <a:xfrm>
                <a:off x="941389" y="305595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pic>
            <p:nvPicPr>
              <p:cNvPr id="2182" name="Picture 2038" descr="Picture 2038"/>
              <p:cNvPicPr>
                <a:picLocks noChangeAspect="1"/>
              </p:cNvPicPr>
              <p:nvPr/>
            </p:nvPicPr>
            <p:blipFill>
              <a:blip r:embed="rId83">
                <a:extLst/>
              </a:blip>
              <a:stretch>
                <a:fillRect/>
              </a:stretch>
            </p:blipFill>
            <p:spPr>
              <a:xfrm>
                <a:off x="874714" y="406401"/>
                <a:ext cx="222253" cy="18415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2183" name="Freeform 2039"/>
              <p:cNvSpPr/>
              <p:nvPr/>
            </p:nvSpPr>
            <p:spPr>
              <a:xfrm>
                <a:off x="817564" y="300039"/>
                <a:ext cx="111128" cy="1793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057" y="382"/>
                    </a:moveTo>
                    <a:lnTo>
                      <a:pt x="20057" y="18159"/>
                    </a:lnTo>
                    <a:lnTo>
                      <a:pt x="17589" y="19115"/>
                    </a:lnTo>
                    <a:lnTo>
                      <a:pt x="14503" y="20262"/>
                    </a:lnTo>
                    <a:lnTo>
                      <a:pt x="11109" y="20644"/>
                    </a:lnTo>
                    <a:lnTo>
                      <a:pt x="7097" y="20262"/>
                    </a:lnTo>
                    <a:lnTo>
                      <a:pt x="4937" y="19115"/>
                    </a:lnTo>
                    <a:lnTo>
                      <a:pt x="2469" y="18159"/>
                    </a:lnTo>
                    <a:lnTo>
                      <a:pt x="1543" y="16821"/>
                    </a:lnTo>
                    <a:lnTo>
                      <a:pt x="1543" y="382"/>
                    </a:lnTo>
                    <a:lnTo>
                      <a:pt x="926" y="0"/>
                    </a:lnTo>
                    <a:lnTo>
                      <a:pt x="0" y="382"/>
                    </a:lnTo>
                    <a:lnTo>
                      <a:pt x="0" y="16821"/>
                    </a:lnTo>
                    <a:lnTo>
                      <a:pt x="1543" y="18733"/>
                    </a:lnTo>
                    <a:lnTo>
                      <a:pt x="4011" y="20262"/>
                    </a:lnTo>
                    <a:lnTo>
                      <a:pt x="7097" y="21218"/>
                    </a:lnTo>
                    <a:lnTo>
                      <a:pt x="11109" y="21600"/>
                    </a:lnTo>
                    <a:lnTo>
                      <a:pt x="15120" y="21218"/>
                    </a:lnTo>
                    <a:lnTo>
                      <a:pt x="18514" y="20262"/>
                    </a:lnTo>
                    <a:lnTo>
                      <a:pt x="20674" y="18733"/>
                    </a:lnTo>
                    <a:lnTo>
                      <a:pt x="21600" y="16821"/>
                    </a:lnTo>
                    <a:lnTo>
                      <a:pt x="21600" y="382"/>
                    </a:lnTo>
                    <a:lnTo>
                      <a:pt x="20674" y="0"/>
                    </a:lnTo>
                    <a:lnTo>
                      <a:pt x="20057" y="382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184" name="Freeform 2041"/>
              <p:cNvSpPr/>
              <p:nvPr/>
            </p:nvSpPr>
            <p:spPr>
              <a:xfrm>
                <a:off x="869158" y="300039"/>
                <a:ext cx="12703" cy="1762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016"/>
                    </a:moveTo>
                    <a:lnTo>
                      <a:pt x="21600" y="389"/>
                    </a:lnTo>
                    <a:lnTo>
                      <a:pt x="8640" y="0"/>
                    </a:lnTo>
                    <a:lnTo>
                      <a:pt x="0" y="389"/>
                    </a:lnTo>
                    <a:lnTo>
                      <a:pt x="0" y="21016"/>
                    </a:lnTo>
                    <a:lnTo>
                      <a:pt x="8640" y="21600"/>
                    </a:lnTo>
                    <a:lnTo>
                      <a:pt x="21600" y="21016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185" name="Freeform 2043"/>
              <p:cNvSpPr/>
              <p:nvPr/>
            </p:nvSpPr>
            <p:spPr>
              <a:xfrm>
                <a:off x="833439" y="445295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69" y="0"/>
                    </a:move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lnTo>
                      <a:pt x="20769" y="21600"/>
                    </a:lnTo>
                    <a:lnTo>
                      <a:pt x="21600" y="8640"/>
                    </a:lnTo>
                    <a:lnTo>
                      <a:pt x="20769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186" name="Freeform 2045"/>
              <p:cNvSpPr/>
              <p:nvPr/>
            </p:nvSpPr>
            <p:spPr>
              <a:xfrm>
                <a:off x="833439" y="424658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69" y="0"/>
                    </a:move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lnTo>
                      <a:pt x="20769" y="21600"/>
                    </a:lnTo>
                    <a:lnTo>
                      <a:pt x="21600" y="8640"/>
                    </a:lnTo>
                    <a:lnTo>
                      <a:pt x="20769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187" name="Freeform 2047"/>
              <p:cNvSpPr/>
              <p:nvPr/>
            </p:nvSpPr>
            <p:spPr>
              <a:xfrm>
                <a:off x="833439" y="404020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69" y="0"/>
                    </a:move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lnTo>
                      <a:pt x="20769" y="21600"/>
                    </a:lnTo>
                    <a:lnTo>
                      <a:pt x="21600" y="8640"/>
                    </a:lnTo>
                    <a:lnTo>
                      <a:pt x="20769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188" name="Freeform 2049"/>
              <p:cNvSpPr/>
              <p:nvPr/>
            </p:nvSpPr>
            <p:spPr>
              <a:xfrm>
                <a:off x="833439" y="362745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69" y="0"/>
                    </a:moveTo>
                    <a:lnTo>
                      <a:pt x="1246" y="0"/>
                    </a:lnTo>
                    <a:lnTo>
                      <a:pt x="0" y="12960"/>
                    </a:lnTo>
                    <a:lnTo>
                      <a:pt x="1246" y="21600"/>
                    </a:lnTo>
                    <a:lnTo>
                      <a:pt x="20769" y="21600"/>
                    </a:lnTo>
                    <a:lnTo>
                      <a:pt x="21600" y="12960"/>
                    </a:lnTo>
                    <a:lnTo>
                      <a:pt x="20769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189" name="Freeform 2051"/>
              <p:cNvSpPr/>
              <p:nvPr/>
            </p:nvSpPr>
            <p:spPr>
              <a:xfrm>
                <a:off x="833439" y="383383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69" y="0"/>
                    </a:moveTo>
                    <a:lnTo>
                      <a:pt x="1246" y="0"/>
                    </a:lnTo>
                    <a:lnTo>
                      <a:pt x="0" y="12960"/>
                    </a:lnTo>
                    <a:lnTo>
                      <a:pt x="1246" y="21600"/>
                    </a:lnTo>
                    <a:lnTo>
                      <a:pt x="20769" y="21600"/>
                    </a:lnTo>
                    <a:lnTo>
                      <a:pt x="21600" y="12960"/>
                    </a:lnTo>
                    <a:lnTo>
                      <a:pt x="20769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190" name="Freeform 2053"/>
              <p:cNvSpPr/>
              <p:nvPr/>
            </p:nvSpPr>
            <p:spPr>
              <a:xfrm>
                <a:off x="833439" y="342108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69" y="0"/>
                    </a:moveTo>
                    <a:lnTo>
                      <a:pt x="1246" y="0"/>
                    </a:lnTo>
                    <a:lnTo>
                      <a:pt x="0" y="12960"/>
                    </a:lnTo>
                    <a:lnTo>
                      <a:pt x="1246" y="21600"/>
                    </a:lnTo>
                    <a:lnTo>
                      <a:pt x="20769" y="21600"/>
                    </a:lnTo>
                    <a:lnTo>
                      <a:pt x="21600" y="12960"/>
                    </a:lnTo>
                    <a:lnTo>
                      <a:pt x="20769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191" name="Freeform 2055"/>
              <p:cNvSpPr/>
              <p:nvPr/>
            </p:nvSpPr>
            <p:spPr>
              <a:xfrm>
                <a:off x="833439" y="326233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69" y="0"/>
                    </a:move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lnTo>
                      <a:pt x="20769" y="21600"/>
                    </a:lnTo>
                    <a:lnTo>
                      <a:pt x="21600" y="8640"/>
                    </a:lnTo>
                    <a:lnTo>
                      <a:pt x="20769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192" name="Freeform 2057"/>
              <p:cNvSpPr/>
              <p:nvPr/>
            </p:nvSpPr>
            <p:spPr>
              <a:xfrm>
                <a:off x="833439" y="305595"/>
                <a:ext cx="825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69" y="0"/>
                    </a:moveTo>
                    <a:lnTo>
                      <a:pt x="1246" y="0"/>
                    </a:lnTo>
                    <a:lnTo>
                      <a:pt x="0" y="8640"/>
                    </a:lnTo>
                    <a:lnTo>
                      <a:pt x="1246" y="21600"/>
                    </a:lnTo>
                    <a:lnTo>
                      <a:pt x="20769" y="21600"/>
                    </a:lnTo>
                    <a:lnTo>
                      <a:pt x="21600" y="8640"/>
                    </a:lnTo>
                    <a:lnTo>
                      <a:pt x="20769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pic>
            <p:nvPicPr>
              <p:cNvPr id="2193" name="Picture 2059" descr="Picture 2059"/>
              <p:cNvPicPr>
                <a:picLocks noChangeAspect="1"/>
              </p:cNvPicPr>
              <p:nvPr/>
            </p:nvPicPr>
            <p:blipFill>
              <a:blip r:embed="rId84">
                <a:extLst/>
              </a:blip>
              <a:stretch>
                <a:fillRect/>
              </a:stretch>
            </p:blipFill>
            <p:spPr>
              <a:xfrm>
                <a:off x="765176" y="406401"/>
                <a:ext cx="220666" cy="18415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2194" name="Freeform 2060"/>
              <p:cNvSpPr/>
              <p:nvPr/>
            </p:nvSpPr>
            <p:spPr>
              <a:xfrm>
                <a:off x="711201" y="300039"/>
                <a:ext cx="111128" cy="1793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057" y="382"/>
                    </a:moveTo>
                    <a:lnTo>
                      <a:pt x="20057" y="16821"/>
                    </a:lnTo>
                    <a:lnTo>
                      <a:pt x="19131" y="18159"/>
                    </a:lnTo>
                    <a:lnTo>
                      <a:pt x="17589" y="19115"/>
                    </a:lnTo>
                    <a:lnTo>
                      <a:pt x="14194" y="20262"/>
                    </a:lnTo>
                    <a:lnTo>
                      <a:pt x="10491" y="20644"/>
                    </a:lnTo>
                    <a:lnTo>
                      <a:pt x="7097" y="20262"/>
                    </a:lnTo>
                    <a:lnTo>
                      <a:pt x="4011" y="19115"/>
                    </a:lnTo>
                    <a:lnTo>
                      <a:pt x="2469" y="18159"/>
                    </a:lnTo>
                    <a:lnTo>
                      <a:pt x="1543" y="16821"/>
                    </a:lnTo>
                    <a:lnTo>
                      <a:pt x="1543" y="382"/>
                    </a:lnTo>
                    <a:lnTo>
                      <a:pt x="617" y="0"/>
                    </a:lnTo>
                    <a:lnTo>
                      <a:pt x="0" y="382"/>
                    </a:lnTo>
                    <a:lnTo>
                      <a:pt x="0" y="16821"/>
                    </a:lnTo>
                    <a:lnTo>
                      <a:pt x="617" y="18733"/>
                    </a:lnTo>
                    <a:lnTo>
                      <a:pt x="3086" y="20262"/>
                    </a:lnTo>
                    <a:lnTo>
                      <a:pt x="6480" y="21218"/>
                    </a:lnTo>
                    <a:lnTo>
                      <a:pt x="10491" y="21600"/>
                    </a:lnTo>
                    <a:lnTo>
                      <a:pt x="14194" y="21218"/>
                    </a:lnTo>
                    <a:lnTo>
                      <a:pt x="18206" y="20262"/>
                    </a:lnTo>
                    <a:lnTo>
                      <a:pt x="20674" y="18733"/>
                    </a:lnTo>
                    <a:lnTo>
                      <a:pt x="21600" y="16821"/>
                    </a:lnTo>
                    <a:lnTo>
                      <a:pt x="21600" y="382"/>
                    </a:lnTo>
                    <a:lnTo>
                      <a:pt x="20674" y="0"/>
                    </a:lnTo>
                    <a:lnTo>
                      <a:pt x="20057" y="382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195" name="Freeform 2062"/>
              <p:cNvSpPr/>
              <p:nvPr/>
            </p:nvSpPr>
            <p:spPr>
              <a:xfrm>
                <a:off x="758033" y="300039"/>
                <a:ext cx="12703" cy="1762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016"/>
                    </a:moveTo>
                    <a:lnTo>
                      <a:pt x="21600" y="389"/>
                    </a:lnTo>
                    <a:lnTo>
                      <a:pt x="12960" y="0"/>
                    </a:lnTo>
                    <a:lnTo>
                      <a:pt x="0" y="389"/>
                    </a:lnTo>
                    <a:lnTo>
                      <a:pt x="0" y="21016"/>
                    </a:lnTo>
                    <a:lnTo>
                      <a:pt x="12960" y="21600"/>
                    </a:lnTo>
                    <a:lnTo>
                      <a:pt x="21600" y="21016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196" name="Freeform 2064"/>
              <p:cNvSpPr/>
              <p:nvPr/>
            </p:nvSpPr>
            <p:spPr>
              <a:xfrm>
                <a:off x="723901" y="445295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197" name="Freeform 2066"/>
              <p:cNvSpPr/>
              <p:nvPr/>
            </p:nvSpPr>
            <p:spPr>
              <a:xfrm>
                <a:off x="723901" y="424658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198" name="Freeform 2068"/>
              <p:cNvSpPr/>
              <p:nvPr/>
            </p:nvSpPr>
            <p:spPr>
              <a:xfrm>
                <a:off x="723901" y="404020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199" name="Freeform 2070"/>
              <p:cNvSpPr/>
              <p:nvPr/>
            </p:nvSpPr>
            <p:spPr>
              <a:xfrm>
                <a:off x="723901" y="362745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1296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1296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200" name="Freeform 2072"/>
              <p:cNvSpPr/>
              <p:nvPr/>
            </p:nvSpPr>
            <p:spPr>
              <a:xfrm>
                <a:off x="723901" y="383383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1296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1296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201" name="Freeform 2074"/>
              <p:cNvSpPr/>
              <p:nvPr/>
            </p:nvSpPr>
            <p:spPr>
              <a:xfrm>
                <a:off x="723901" y="342108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1296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1296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202" name="Freeform 2076"/>
              <p:cNvSpPr/>
              <p:nvPr/>
            </p:nvSpPr>
            <p:spPr>
              <a:xfrm>
                <a:off x="723901" y="326233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203" name="Freeform 2078"/>
              <p:cNvSpPr/>
              <p:nvPr/>
            </p:nvSpPr>
            <p:spPr>
              <a:xfrm>
                <a:off x="723901" y="305595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pic>
            <p:nvPicPr>
              <p:cNvPr id="2204" name="Picture 2080" descr="Picture 2080"/>
              <p:cNvPicPr>
                <a:picLocks noChangeAspect="1"/>
              </p:cNvPicPr>
              <p:nvPr/>
            </p:nvPicPr>
            <p:blipFill>
              <a:blip r:embed="rId85">
                <a:extLst/>
              </a:blip>
              <a:stretch>
                <a:fillRect/>
              </a:stretch>
            </p:blipFill>
            <p:spPr>
              <a:xfrm>
                <a:off x="654051" y="406401"/>
                <a:ext cx="220666" cy="18415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2205" name="Freeform 2081"/>
              <p:cNvSpPr/>
              <p:nvPr/>
            </p:nvSpPr>
            <p:spPr>
              <a:xfrm>
                <a:off x="600076" y="300039"/>
                <a:ext cx="111128" cy="1793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057" y="382"/>
                    </a:moveTo>
                    <a:lnTo>
                      <a:pt x="20057" y="16821"/>
                    </a:lnTo>
                    <a:lnTo>
                      <a:pt x="19131" y="18159"/>
                    </a:lnTo>
                    <a:lnTo>
                      <a:pt x="17589" y="19115"/>
                    </a:lnTo>
                    <a:lnTo>
                      <a:pt x="14503" y="20262"/>
                    </a:lnTo>
                    <a:lnTo>
                      <a:pt x="11109" y="20644"/>
                    </a:lnTo>
                    <a:lnTo>
                      <a:pt x="7097" y="20262"/>
                    </a:lnTo>
                    <a:lnTo>
                      <a:pt x="4011" y="19115"/>
                    </a:lnTo>
                    <a:lnTo>
                      <a:pt x="2469" y="18159"/>
                    </a:lnTo>
                    <a:lnTo>
                      <a:pt x="1543" y="16821"/>
                    </a:lnTo>
                    <a:lnTo>
                      <a:pt x="1543" y="382"/>
                    </a:lnTo>
                    <a:lnTo>
                      <a:pt x="926" y="0"/>
                    </a:lnTo>
                    <a:lnTo>
                      <a:pt x="0" y="382"/>
                    </a:lnTo>
                    <a:lnTo>
                      <a:pt x="0" y="16821"/>
                    </a:lnTo>
                    <a:lnTo>
                      <a:pt x="926" y="18733"/>
                    </a:lnTo>
                    <a:lnTo>
                      <a:pt x="3086" y="20262"/>
                    </a:lnTo>
                    <a:lnTo>
                      <a:pt x="6480" y="21218"/>
                    </a:lnTo>
                    <a:lnTo>
                      <a:pt x="11109" y="21600"/>
                    </a:lnTo>
                    <a:lnTo>
                      <a:pt x="15120" y="21218"/>
                    </a:lnTo>
                    <a:lnTo>
                      <a:pt x="18514" y="20262"/>
                    </a:lnTo>
                    <a:lnTo>
                      <a:pt x="20674" y="18733"/>
                    </a:lnTo>
                    <a:lnTo>
                      <a:pt x="21600" y="16821"/>
                    </a:lnTo>
                    <a:lnTo>
                      <a:pt x="21600" y="382"/>
                    </a:lnTo>
                    <a:lnTo>
                      <a:pt x="20674" y="0"/>
                    </a:lnTo>
                    <a:lnTo>
                      <a:pt x="20057" y="382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206" name="Freeform 2083"/>
              <p:cNvSpPr/>
              <p:nvPr/>
            </p:nvSpPr>
            <p:spPr>
              <a:xfrm>
                <a:off x="651670" y="300039"/>
                <a:ext cx="12703" cy="1762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016"/>
                    </a:moveTo>
                    <a:lnTo>
                      <a:pt x="21600" y="389"/>
                    </a:lnTo>
                    <a:lnTo>
                      <a:pt x="8640" y="0"/>
                    </a:lnTo>
                    <a:lnTo>
                      <a:pt x="0" y="389"/>
                    </a:lnTo>
                    <a:lnTo>
                      <a:pt x="0" y="21016"/>
                    </a:lnTo>
                    <a:lnTo>
                      <a:pt x="8640" y="21600"/>
                    </a:lnTo>
                    <a:lnTo>
                      <a:pt x="21600" y="21016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207" name="Freeform 2085"/>
              <p:cNvSpPr/>
              <p:nvPr/>
            </p:nvSpPr>
            <p:spPr>
              <a:xfrm>
                <a:off x="612776" y="445295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800" y="0"/>
                    </a:move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lnTo>
                      <a:pt x="20800" y="21600"/>
                    </a:lnTo>
                    <a:lnTo>
                      <a:pt x="21600" y="8640"/>
                    </a:lnTo>
                    <a:lnTo>
                      <a:pt x="208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208" name="Freeform 2087"/>
              <p:cNvSpPr/>
              <p:nvPr/>
            </p:nvSpPr>
            <p:spPr>
              <a:xfrm>
                <a:off x="612776" y="424658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800" y="0"/>
                    </a:move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lnTo>
                      <a:pt x="20800" y="21600"/>
                    </a:lnTo>
                    <a:lnTo>
                      <a:pt x="21600" y="8640"/>
                    </a:lnTo>
                    <a:lnTo>
                      <a:pt x="208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209" name="Freeform 2089"/>
              <p:cNvSpPr/>
              <p:nvPr/>
            </p:nvSpPr>
            <p:spPr>
              <a:xfrm>
                <a:off x="612776" y="404020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800" y="0"/>
                    </a:move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lnTo>
                      <a:pt x="20800" y="21600"/>
                    </a:lnTo>
                    <a:lnTo>
                      <a:pt x="21600" y="8640"/>
                    </a:lnTo>
                    <a:lnTo>
                      <a:pt x="208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210" name="Freeform 2091"/>
              <p:cNvSpPr/>
              <p:nvPr/>
            </p:nvSpPr>
            <p:spPr>
              <a:xfrm>
                <a:off x="612776" y="362745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800" y="0"/>
                    </a:moveTo>
                    <a:lnTo>
                      <a:pt x="800" y="0"/>
                    </a:lnTo>
                    <a:lnTo>
                      <a:pt x="0" y="12960"/>
                    </a:lnTo>
                    <a:lnTo>
                      <a:pt x="800" y="21600"/>
                    </a:lnTo>
                    <a:lnTo>
                      <a:pt x="20800" y="21600"/>
                    </a:lnTo>
                    <a:lnTo>
                      <a:pt x="21600" y="12960"/>
                    </a:lnTo>
                    <a:lnTo>
                      <a:pt x="208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211" name="Freeform 2093"/>
              <p:cNvSpPr/>
              <p:nvPr/>
            </p:nvSpPr>
            <p:spPr>
              <a:xfrm>
                <a:off x="612776" y="383383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800" y="0"/>
                    </a:moveTo>
                    <a:lnTo>
                      <a:pt x="800" y="0"/>
                    </a:lnTo>
                    <a:lnTo>
                      <a:pt x="0" y="12960"/>
                    </a:lnTo>
                    <a:lnTo>
                      <a:pt x="800" y="21600"/>
                    </a:lnTo>
                    <a:lnTo>
                      <a:pt x="20800" y="21600"/>
                    </a:lnTo>
                    <a:lnTo>
                      <a:pt x="21600" y="12960"/>
                    </a:lnTo>
                    <a:lnTo>
                      <a:pt x="208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212" name="Freeform 2095"/>
              <p:cNvSpPr/>
              <p:nvPr/>
            </p:nvSpPr>
            <p:spPr>
              <a:xfrm>
                <a:off x="612776" y="342108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800" y="0"/>
                    </a:moveTo>
                    <a:lnTo>
                      <a:pt x="800" y="0"/>
                    </a:lnTo>
                    <a:lnTo>
                      <a:pt x="0" y="12960"/>
                    </a:lnTo>
                    <a:lnTo>
                      <a:pt x="800" y="21600"/>
                    </a:lnTo>
                    <a:lnTo>
                      <a:pt x="20800" y="21600"/>
                    </a:lnTo>
                    <a:lnTo>
                      <a:pt x="21600" y="12960"/>
                    </a:lnTo>
                    <a:lnTo>
                      <a:pt x="208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213" name="Freeform 2097"/>
              <p:cNvSpPr/>
              <p:nvPr/>
            </p:nvSpPr>
            <p:spPr>
              <a:xfrm>
                <a:off x="612776" y="326233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800" y="0"/>
                    </a:move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lnTo>
                      <a:pt x="20800" y="21600"/>
                    </a:lnTo>
                    <a:lnTo>
                      <a:pt x="21600" y="8640"/>
                    </a:lnTo>
                    <a:lnTo>
                      <a:pt x="208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214" name="Freeform 2099"/>
              <p:cNvSpPr/>
              <p:nvPr/>
            </p:nvSpPr>
            <p:spPr>
              <a:xfrm>
                <a:off x="612776" y="305595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800" y="0"/>
                    </a:move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lnTo>
                      <a:pt x="20800" y="21600"/>
                    </a:lnTo>
                    <a:lnTo>
                      <a:pt x="21600" y="8640"/>
                    </a:lnTo>
                    <a:lnTo>
                      <a:pt x="208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pic>
            <p:nvPicPr>
              <p:cNvPr id="2215" name="Picture 2101" descr="Picture 2101"/>
              <p:cNvPicPr>
                <a:picLocks noChangeAspect="1"/>
              </p:cNvPicPr>
              <p:nvPr/>
            </p:nvPicPr>
            <p:blipFill>
              <a:blip r:embed="rId86">
                <a:extLst/>
              </a:blip>
              <a:stretch>
                <a:fillRect/>
              </a:stretch>
            </p:blipFill>
            <p:spPr>
              <a:xfrm>
                <a:off x="542926" y="406401"/>
                <a:ext cx="222253" cy="18415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2216" name="Freeform 2102"/>
              <p:cNvSpPr/>
              <p:nvPr/>
            </p:nvSpPr>
            <p:spPr>
              <a:xfrm>
                <a:off x="488951" y="300039"/>
                <a:ext cx="111128" cy="1793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057" y="382"/>
                    </a:moveTo>
                    <a:lnTo>
                      <a:pt x="20057" y="18159"/>
                    </a:lnTo>
                    <a:lnTo>
                      <a:pt x="17589" y="19115"/>
                    </a:lnTo>
                    <a:lnTo>
                      <a:pt x="15120" y="20262"/>
                    </a:lnTo>
                    <a:lnTo>
                      <a:pt x="11109" y="20644"/>
                    </a:lnTo>
                    <a:lnTo>
                      <a:pt x="7097" y="20262"/>
                    </a:lnTo>
                    <a:lnTo>
                      <a:pt x="4937" y="19115"/>
                    </a:lnTo>
                    <a:lnTo>
                      <a:pt x="2469" y="18159"/>
                    </a:lnTo>
                    <a:lnTo>
                      <a:pt x="1543" y="16821"/>
                    </a:lnTo>
                    <a:lnTo>
                      <a:pt x="1543" y="382"/>
                    </a:lnTo>
                    <a:lnTo>
                      <a:pt x="926" y="0"/>
                    </a:lnTo>
                    <a:lnTo>
                      <a:pt x="0" y="382"/>
                    </a:lnTo>
                    <a:lnTo>
                      <a:pt x="0" y="16821"/>
                    </a:lnTo>
                    <a:lnTo>
                      <a:pt x="1543" y="18733"/>
                    </a:lnTo>
                    <a:lnTo>
                      <a:pt x="4011" y="20262"/>
                    </a:lnTo>
                    <a:lnTo>
                      <a:pt x="7097" y="21218"/>
                    </a:lnTo>
                    <a:lnTo>
                      <a:pt x="11109" y="21600"/>
                    </a:lnTo>
                    <a:lnTo>
                      <a:pt x="15120" y="21218"/>
                    </a:lnTo>
                    <a:lnTo>
                      <a:pt x="18514" y="20262"/>
                    </a:lnTo>
                    <a:lnTo>
                      <a:pt x="20674" y="18733"/>
                    </a:lnTo>
                    <a:lnTo>
                      <a:pt x="21600" y="16821"/>
                    </a:lnTo>
                    <a:lnTo>
                      <a:pt x="21600" y="382"/>
                    </a:lnTo>
                    <a:lnTo>
                      <a:pt x="20674" y="0"/>
                    </a:lnTo>
                    <a:lnTo>
                      <a:pt x="20057" y="382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217" name="Freeform 2104"/>
              <p:cNvSpPr/>
              <p:nvPr/>
            </p:nvSpPr>
            <p:spPr>
              <a:xfrm>
                <a:off x="540545" y="300039"/>
                <a:ext cx="12703" cy="1762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016"/>
                    </a:moveTo>
                    <a:lnTo>
                      <a:pt x="21600" y="389"/>
                    </a:lnTo>
                    <a:lnTo>
                      <a:pt x="8640" y="0"/>
                    </a:lnTo>
                    <a:lnTo>
                      <a:pt x="0" y="389"/>
                    </a:lnTo>
                    <a:lnTo>
                      <a:pt x="0" y="21016"/>
                    </a:lnTo>
                    <a:lnTo>
                      <a:pt x="8640" y="21600"/>
                    </a:lnTo>
                    <a:lnTo>
                      <a:pt x="21600" y="21016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218" name="Freeform 2106"/>
              <p:cNvSpPr/>
              <p:nvPr/>
            </p:nvSpPr>
            <p:spPr>
              <a:xfrm>
                <a:off x="506414" y="445295"/>
                <a:ext cx="8096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53" y="0"/>
                    </a:moveTo>
                    <a:lnTo>
                      <a:pt x="847" y="0"/>
                    </a:lnTo>
                    <a:lnTo>
                      <a:pt x="0" y="8640"/>
                    </a:lnTo>
                    <a:lnTo>
                      <a:pt x="847" y="21600"/>
                    </a:lnTo>
                    <a:lnTo>
                      <a:pt x="20753" y="21600"/>
                    </a:lnTo>
                    <a:lnTo>
                      <a:pt x="21600" y="8640"/>
                    </a:lnTo>
                    <a:lnTo>
                      <a:pt x="20753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219" name="Freeform 2108"/>
              <p:cNvSpPr/>
              <p:nvPr/>
            </p:nvSpPr>
            <p:spPr>
              <a:xfrm>
                <a:off x="506414" y="424658"/>
                <a:ext cx="8096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53" y="0"/>
                    </a:moveTo>
                    <a:lnTo>
                      <a:pt x="847" y="0"/>
                    </a:lnTo>
                    <a:lnTo>
                      <a:pt x="0" y="8640"/>
                    </a:lnTo>
                    <a:lnTo>
                      <a:pt x="847" y="21600"/>
                    </a:lnTo>
                    <a:lnTo>
                      <a:pt x="20753" y="21600"/>
                    </a:lnTo>
                    <a:lnTo>
                      <a:pt x="21600" y="8640"/>
                    </a:lnTo>
                    <a:lnTo>
                      <a:pt x="20753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220" name="Freeform 2110"/>
              <p:cNvSpPr/>
              <p:nvPr/>
            </p:nvSpPr>
            <p:spPr>
              <a:xfrm>
                <a:off x="506414" y="404020"/>
                <a:ext cx="8096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53" y="0"/>
                    </a:moveTo>
                    <a:lnTo>
                      <a:pt x="847" y="0"/>
                    </a:lnTo>
                    <a:lnTo>
                      <a:pt x="0" y="8640"/>
                    </a:lnTo>
                    <a:lnTo>
                      <a:pt x="847" y="21600"/>
                    </a:lnTo>
                    <a:lnTo>
                      <a:pt x="20753" y="21600"/>
                    </a:lnTo>
                    <a:lnTo>
                      <a:pt x="21600" y="8640"/>
                    </a:lnTo>
                    <a:lnTo>
                      <a:pt x="20753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221" name="Freeform 2112"/>
              <p:cNvSpPr/>
              <p:nvPr/>
            </p:nvSpPr>
            <p:spPr>
              <a:xfrm>
                <a:off x="506414" y="362745"/>
                <a:ext cx="8096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53" y="0"/>
                    </a:moveTo>
                    <a:lnTo>
                      <a:pt x="847" y="0"/>
                    </a:lnTo>
                    <a:lnTo>
                      <a:pt x="0" y="12960"/>
                    </a:lnTo>
                    <a:lnTo>
                      <a:pt x="847" y="21600"/>
                    </a:lnTo>
                    <a:lnTo>
                      <a:pt x="20753" y="21600"/>
                    </a:lnTo>
                    <a:lnTo>
                      <a:pt x="21600" y="12960"/>
                    </a:lnTo>
                    <a:lnTo>
                      <a:pt x="20753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222" name="Freeform 2114"/>
              <p:cNvSpPr/>
              <p:nvPr/>
            </p:nvSpPr>
            <p:spPr>
              <a:xfrm>
                <a:off x="506414" y="383383"/>
                <a:ext cx="8096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53" y="0"/>
                    </a:moveTo>
                    <a:lnTo>
                      <a:pt x="847" y="0"/>
                    </a:lnTo>
                    <a:lnTo>
                      <a:pt x="0" y="12960"/>
                    </a:lnTo>
                    <a:lnTo>
                      <a:pt x="847" y="21600"/>
                    </a:lnTo>
                    <a:lnTo>
                      <a:pt x="20753" y="21600"/>
                    </a:lnTo>
                    <a:lnTo>
                      <a:pt x="21600" y="12960"/>
                    </a:lnTo>
                    <a:lnTo>
                      <a:pt x="20753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223" name="Freeform 2116"/>
              <p:cNvSpPr/>
              <p:nvPr/>
            </p:nvSpPr>
            <p:spPr>
              <a:xfrm>
                <a:off x="506414" y="342108"/>
                <a:ext cx="8096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53" y="0"/>
                    </a:moveTo>
                    <a:lnTo>
                      <a:pt x="847" y="0"/>
                    </a:lnTo>
                    <a:lnTo>
                      <a:pt x="0" y="12960"/>
                    </a:lnTo>
                    <a:lnTo>
                      <a:pt x="847" y="21600"/>
                    </a:lnTo>
                    <a:lnTo>
                      <a:pt x="20753" y="21600"/>
                    </a:lnTo>
                    <a:lnTo>
                      <a:pt x="21600" y="12960"/>
                    </a:lnTo>
                    <a:lnTo>
                      <a:pt x="20753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224" name="Freeform 2118"/>
              <p:cNvSpPr/>
              <p:nvPr/>
            </p:nvSpPr>
            <p:spPr>
              <a:xfrm>
                <a:off x="506414" y="326233"/>
                <a:ext cx="8096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53" y="0"/>
                    </a:moveTo>
                    <a:lnTo>
                      <a:pt x="847" y="0"/>
                    </a:lnTo>
                    <a:lnTo>
                      <a:pt x="0" y="8640"/>
                    </a:lnTo>
                    <a:lnTo>
                      <a:pt x="847" y="21600"/>
                    </a:lnTo>
                    <a:lnTo>
                      <a:pt x="20753" y="21600"/>
                    </a:lnTo>
                    <a:lnTo>
                      <a:pt x="21600" y="8640"/>
                    </a:lnTo>
                    <a:lnTo>
                      <a:pt x="20753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225" name="Freeform 2120"/>
              <p:cNvSpPr/>
              <p:nvPr/>
            </p:nvSpPr>
            <p:spPr>
              <a:xfrm>
                <a:off x="506414" y="305595"/>
                <a:ext cx="8096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53" y="0"/>
                    </a:moveTo>
                    <a:lnTo>
                      <a:pt x="847" y="0"/>
                    </a:lnTo>
                    <a:lnTo>
                      <a:pt x="0" y="8640"/>
                    </a:lnTo>
                    <a:lnTo>
                      <a:pt x="847" y="21600"/>
                    </a:lnTo>
                    <a:lnTo>
                      <a:pt x="20753" y="21600"/>
                    </a:lnTo>
                    <a:lnTo>
                      <a:pt x="21600" y="8640"/>
                    </a:lnTo>
                    <a:lnTo>
                      <a:pt x="20753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pic>
            <p:nvPicPr>
              <p:cNvPr id="2226" name="Picture 2122" descr="Picture 2122"/>
              <p:cNvPicPr>
                <a:picLocks noChangeAspect="1"/>
              </p:cNvPicPr>
              <p:nvPr/>
            </p:nvPicPr>
            <p:blipFill>
              <a:blip r:embed="rId87">
                <a:extLst/>
              </a:blip>
              <a:stretch>
                <a:fillRect/>
              </a:stretch>
            </p:blipFill>
            <p:spPr>
              <a:xfrm>
                <a:off x="436564" y="406401"/>
                <a:ext cx="220666" cy="18415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2227" name="Freeform 2123"/>
              <p:cNvSpPr/>
              <p:nvPr/>
            </p:nvSpPr>
            <p:spPr>
              <a:xfrm>
                <a:off x="382589" y="300039"/>
                <a:ext cx="111128" cy="1793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057" y="382"/>
                    </a:moveTo>
                    <a:lnTo>
                      <a:pt x="20057" y="16821"/>
                    </a:lnTo>
                    <a:lnTo>
                      <a:pt x="19131" y="18159"/>
                    </a:lnTo>
                    <a:lnTo>
                      <a:pt x="17589" y="19115"/>
                    </a:lnTo>
                    <a:lnTo>
                      <a:pt x="14194" y="20262"/>
                    </a:lnTo>
                    <a:lnTo>
                      <a:pt x="10491" y="20644"/>
                    </a:lnTo>
                    <a:lnTo>
                      <a:pt x="7097" y="20262"/>
                    </a:lnTo>
                    <a:lnTo>
                      <a:pt x="4011" y="19115"/>
                    </a:lnTo>
                    <a:lnTo>
                      <a:pt x="2469" y="18159"/>
                    </a:lnTo>
                    <a:lnTo>
                      <a:pt x="1543" y="16821"/>
                    </a:lnTo>
                    <a:lnTo>
                      <a:pt x="1543" y="382"/>
                    </a:lnTo>
                    <a:lnTo>
                      <a:pt x="617" y="0"/>
                    </a:lnTo>
                    <a:lnTo>
                      <a:pt x="0" y="382"/>
                    </a:lnTo>
                    <a:lnTo>
                      <a:pt x="0" y="16821"/>
                    </a:lnTo>
                    <a:lnTo>
                      <a:pt x="617" y="18733"/>
                    </a:lnTo>
                    <a:lnTo>
                      <a:pt x="3086" y="20262"/>
                    </a:lnTo>
                    <a:lnTo>
                      <a:pt x="6480" y="21218"/>
                    </a:lnTo>
                    <a:lnTo>
                      <a:pt x="10491" y="21600"/>
                    </a:lnTo>
                    <a:lnTo>
                      <a:pt x="14194" y="21218"/>
                    </a:lnTo>
                    <a:lnTo>
                      <a:pt x="18206" y="20262"/>
                    </a:lnTo>
                    <a:lnTo>
                      <a:pt x="20674" y="18733"/>
                    </a:lnTo>
                    <a:lnTo>
                      <a:pt x="21600" y="16821"/>
                    </a:lnTo>
                    <a:lnTo>
                      <a:pt x="21600" y="382"/>
                    </a:lnTo>
                    <a:lnTo>
                      <a:pt x="20674" y="0"/>
                    </a:lnTo>
                    <a:lnTo>
                      <a:pt x="20057" y="382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228" name="Freeform 2125"/>
              <p:cNvSpPr/>
              <p:nvPr/>
            </p:nvSpPr>
            <p:spPr>
              <a:xfrm>
                <a:off x="429420" y="300039"/>
                <a:ext cx="12703" cy="1762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016"/>
                    </a:moveTo>
                    <a:lnTo>
                      <a:pt x="21600" y="389"/>
                    </a:lnTo>
                    <a:lnTo>
                      <a:pt x="12960" y="0"/>
                    </a:lnTo>
                    <a:lnTo>
                      <a:pt x="0" y="389"/>
                    </a:lnTo>
                    <a:lnTo>
                      <a:pt x="0" y="21016"/>
                    </a:lnTo>
                    <a:lnTo>
                      <a:pt x="12960" y="21600"/>
                    </a:lnTo>
                    <a:lnTo>
                      <a:pt x="21600" y="21016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229" name="Freeform 2127"/>
              <p:cNvSpPr/>
              <p:nvPr/>
            </p:nvSpPr>
            <p:spPr>
              <a:xfrm>
                <a:off x="395289" y="445295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230" name="Freeform 2129"/>
              <p:cNvSpPr/>
              <p:nvPr/>
            </p:nvSpPr>
            <p:spPr>
              <a:xfrm>
                <a:off x="395289" y="424658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231" name="Freeform 2131"/>
              <p:cNvSpPr/>
              <p:nvPr/>
            </p:nvSpPr>
            <p:spPr>
              <a:xfrm>
                <a:off x="395289" y="404020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232" name="Freeform 2133"/>
              <p:cNvSpPr/>
              <p:nvPr/>
            </p:nvSpPr>
            <p:spPr>
              <a:xfrm>
                <a:off x="395289" y="362745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1296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1296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233" name="Freeform 2135"/>
              <p:cNvSpPr/>
              <p:nvPr/>
            </p:nvSpPr>
            <p:spPr>
              <a:xfrm>
                <a:off x="395289" y="383383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1296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1296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234" name="Freeform 2137"/>
              <p:cNvSpPr/>
              <p:nvPr/>
            </p:nvSpPr>
            <p:spPr>
              <a:xfrm>
                <a:off x="395289" y="342108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1296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1296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235" name="Freeform 2139"/>
              <p:cNvSpPr/>
              <p:nvPr/>
            </p:nvSpPr>
            <p:spPr>
              <a:xfrm>
                <a:off x="395289" y="326233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236" name="Freeform 2141"/>
              <p:cNvSpPr/>
              <p:nvPr/>
            </p:nvSpPr>
            <p:spPr>
              <a:xfrm>
                <a:off x="395289" y="305595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pic>
            <p:nvPicPr>
              <p:cNvPr id="2237" name="Picture 2143" descr="Picture 2143"/>
              <p:cNvPicPr>
                <a:picLocks noChangeAspect="1"/>
              </p:cNvPicPr>
              <p:nvPr/>
            </p:nvPicPr>
            <p:blipFill>
              <a:blip r:embed="rId88">
                <a:extLst/>
              </a:blip>
              <a:stretch>
                <a:fillRect/>
              </a:stretch>
            </p:blipFill>
            <p:spPr>
              <a:xfrm>
                <a:off x="325439" y="406401"/>
                <a:ext cx="220666" cy="18415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2238" name="Freeform 2144"/>
              <p:cNvSpPr/>
              <p:nvPr/>
            </p:nvSpPr>
            <p:spPr>
              <a:xfrm>
                <a:off x="271464" y="300039"/>
                <a:ext cx="111128" cy="1793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057" y="382"/>
                    </a:moveTo>
                    <a:lnTo>
                      <a:pt x="20057" y="16821"/>
                    </a:lnTo>
                    <a:lnTo>
                      <a:pt x="19131" y="18159"/>
                    </a:lnTo>
                    <a:lnTo>
                      <a:pt x="17589" y="19115"/>
                    </a:lnTo>
                    <a:lnTo>
                      <a:pt x="14503" y="20262"/>
                    </a:lnTo>
                    <a:lnTo>
                      <a:pt x="11109" y="20644"/>
                    </a:lnTo>
                    <a:lnTo>
                      <a:pt x="7097" y="20262"/>
                    </a:lnTo>
                    <a:lnTo>
                      <a:pt x="4011" y="19115"/>
                    </a:lnTo>
                    <a:lnTo>
                      <a:pt x="2469" y="18159"/>
                    </a:lnTo>
                    <a:lnTo>
                      <a:pt x="1543" y="16821"/>
                    </a:lnTo>
                    <a:lnTo>
                      <a:pt x="1543" y="382"/>
                    </a:lnTo>
                    <a:lnTo>
                      <a:pt x="926" y="0"/>
                    </a:lnTo>
                    <a:lnTo>
                      <a:pt x="0" y="382"/>
                    </a:lnTo>
                    <a:lnTo>
                      <a:pt x="0" y="16821"/>
                    </a:lnTo>
                    <a:lnTo>
                      <a:pt x="926" y="18733"/>
                    </a:lnTo>
                    <a:lnTo>
                      <a:pt x="3086" y="20262"/>
                    </a:lnTo>
                    <a:lnTo>
                      <a:pt x="7097" y="21218"/>
                    </a:lnTo>
                    <a:lnTo>
                      <a:pt x="11109" y="21600"/>
                    </a:lnTo>
                    <a:lnTo>
                      <a:pt x="15120" y="21218"/>
                    </a:lnTo>
                    <a:lnTo>
                      <a:pt x="18514" y="20262"/>
                    </a:lnTo>
                    <a:lnTo>
                      <a:pt x="20674" y="18733"/>
                    </a:lnTo>
                    <a:lnTo>
                      <a:pt x="21600" y="16821"/>
                    </a:lnTo>
                    <a:lnTo>
                      <a:pt x="21600" y="382"/>
                    </a:lnTo>
                    <a:lnTo>
                      <a:pt x="20674" y="0"/>
                    </a:lnTo>
                    <a:lnTo>
                      <a:pt x="20057" y="382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239" name="Freeform 2146"/>
              <p:cNvSpPr/>
              <p:nvPr/>
            </p:nvSpPr>
            <p:spPr>
              <a:xfrm>
                <a:off x="323058" y="300039"/>
                <a:ext cx="12703" cy="1762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016"/>
                    </a:moveTo>
                    <a:lnTo>
                      <a:pt x="21600" y="389"/>
                    </a:lnTo>
                    <a:lnTo>
                      <a:pt x="8640" y="0"/>
                    </a:lnTo>
                    <a:lnTo>
                      <a:pt x="0" y="389"/>
                    </a:lnTo>
                    <a:lnTo>
                      <a:pt x="0" y="21016"/>
                    </a:lnTo>
                    <a:lnTo>
                      <a:pt x="8640" y="21600"/>
                    </a:lnTo>
                    <a:lnTo>
                      <a:pt x="21600" y="21016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240" name="Freeform 2148"/>
              <p:cNvSpPr/>
              <p:nvPr/>
            </p:nvSpPr>
            <p:spPr>
              <a:xfrm>
                <a:off x="284164" y="445295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800" y="0"/>
                    </a:move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lnTo>
                      <a:pt x="20800" y="21600"/>
                    </a:lnTo>
                    <a:lnTo>
                      <a:pt x="21600" y="8640"/>
                    </a:lnTo>
                    <a:lnTo>
                      <a:pt x="208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241" name="Freeform 2150"/>
              <p:cNvSpPr/>
              <p:nvPr/>
            </p:nvSpPr>
            <p:spPr>
              <a:xfrm>
                <a:off x="284164" y="424658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800" y="0"/>
                    </a:move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lnTo>
                      <a:pt x="20800" y="21600"/>
                    </a:lnTo>
                    <a:lnTo>
                      <a:pt x="21600" y="8640"/>
                    </a:lnTo>
                    <a:lnTo>
                      <a:pt x="208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242" name="Freeform 2152"/>
              <p:cNvSpPr/>
              <p:nvPr/>
            </p:nvSpPr>
            <p:spPr>
              <a:xfrm>
                <a:off x="284164" y="404020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800" y="0"/>
                    </a:move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lnTo>
                      <a:pt x="20800" y="21600"/>
                    </a:lnTo>
                    <a:lnTo>
                      <a:pt x="21600" y="8640"/>
                    </a:lnTo>
                    <a:lnTo>
                      <a:pt x="208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243" name="Freeform 2154"/>
              <p:cNvSpPr/>
              <p:nvPr/>
            </p:nvSpPr>
            <p:spPr>
              <a:xfrm>
                <a:off x="284164" y="362745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800" y="0"/>
                    </a:moveTo>
                    <a:lnTo>
                      <a:pt x="800" y="0"/>
                    </a:lnTo>
                    <a:lnTo>
                      <a:pt x="0" y="12960"/>
                    </a:lnTo>
                    <a:lnTo>
                      <a:pt x="800" y="21600"/>
                    </a:lnTo>
                    <a:lnTo>
                      <a:pt x="20800" y="21600"/>
                    </a:lnTo>
                    <a:lnTo>
                      <a:pt x="21600" y="12960"/>
                    </a:lnTo>
                    <a:lnTo>
                      <a:pt x="208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244" name="Freeform 2156"/>
              <p:cNvSpPr/>
              <p:nvPr/>
            </p:nvSpPr>
            <p:spPr>
              <a:xfrm>
                <a:off x="284164" y="383383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800" y="0"/>
                    </a:moveTo>
                    <a:lnTo>
                      <a:pt x="800" y="0"/>
                    </a:lnTo>
                    <a:lnTo>
                      <a:pt x="0" y="12960"/>
                    </a:lnTo>
                    <a:lnTo>
                      <a:pt x="800" y="21600"/>
                    </a:lnTo>
                    <a:lnTo>
                      <a:pt x="20800" y="21600"/>
                    </a:lnTo>
                    <a:lnTo>
                      <a:pt x="21600" y="12960"/>
                    </a:lnTo>
                    <a:lnTo>
                      <a:pt x="208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245" name="Freeform 2158"/>
              <p:cNvSpPr/>
              <p:nvPr/>
            </p:nvSpPr>
            <p:spPr>
              <a:xfrm>
                <a:off x="284164" y="342108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800" y="0"/>
                    </a:moveTo>
                    <a:lnTo>
                      <a:pt x="800" y="0"/>
                    </a:lnTo>
                    <a:lnTo>
                      <a:pt x="0" y="12960"/>
                    </a:lnTo>
                    <a:lnTo>
                      <a:pt x="800" y="21600"/>
                    </a:lnTo>
                    <a:lnTo>
                      <a:pt x="20800" y="21600"/>
                    </a:lnTo>
                    <a:lnTo>
                      <a:pt x="21600" y="12960"/>
                    </a:lnTo>
                    <a:lnTo>
                      <a:pt x="208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246" name="Freeform 2160"/>
              <p:cNvSpPr/>
              <p:nvPr/>
            </p:nvSpPr>
            <p:spPr>
              <a:xfrm>
                <a:off x="284164" y="326233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800" y="0"/>
                    </a:move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lnTo>
                      <a:pt x="20800" y="21600"/>
                    </a:lnTo>
                    <a:lnTo>
                      <a:pt x="21600" y="8640"/>
                    </a:lnTo>
                    <a:lnTo>
                      <a:pt x="208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247" name="Freeform 2162"/>
              <p:cNvSpPr/>
              <p:nvPr/>
            </p:nvSpPr>
            <p:spPr>
              <a:xfrm>
                <a:off x="284164" y="305595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800" y="0"/>
                    </a:move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lnTo>
                      <a:pt x="20800" y="21600"/>
                    </a:lnTo>
                    <a:lnTo>
                      <a:pt x="21600" y="8640"/>
                    </a:lnTo>
                    <a:lnTo>
                      <a:pt x="208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pic>
            <p:nvPicPr>
              <p:cNvPr id="2248" name="Picture 2164" descr="Picture 2164"/>
              <p:cNvPicPr>
                <a:picLocks noChangeAspect="1"/>
              </p:cNvPicPr>
              <p:nvPr/>
            </p:nvPicPr>
            <p:blipFill>
              <a:blip r:embed="rId89">
                <a:extLst/>
              </a:blip>
              <a:stretch>
                <a:fillRect/>
              </a:stretch>
            </p:blipFill>
            <p:spPr>
              <a:xfrm>
                <a:off x="217489" y="406401"/>
                <a:ext cx="222253" cy="18415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2249" name="Freeform 2165"/>
              <p:cNvSpPr/>
              <p:nvPr/>
            </p:nvSpPr>
            <p:spPr>
              <a:xfrm>
                <a:off x="165101" y="300039"/>
                <a:ext cx="106366" cy="1793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988" y="382"/>
                    </a:moveTo>
                    <a:lnTo>
                      <a:pt x="19988" y="18159"/>
                    </a:lnTo>
                    <a:lnTo>
                      <a:pt x="17409" y="19115"/>
                    </a:lnTo>
                    <a:lnTo>
                      <a:pt x="14830" y="20262"/>
                    </a:lnTo>
                    <a:lnTo>
                      <a:pt x="10639" y="20644"/>
                    </a:lnTo>
                    <a:lnTo>
                      <a:pt x="6448" y="20262"/>
                    </a:lnTo>
                    <a:lnTo>
                      <a:pt x="4191" y="19115"/>
                    </a:lnTo>
                    <a:lnTo>
                      <a:pt x="1612" y="18159"/>
                    </a:lnTo>
                    <a:lnTo>
                      <a:pt x="1612" y="382"/>
                    </a:lnTo>
                    <a:lnTo>
                      <a:pt x="645" y="0"/>
                    </a:lnTo>
                    <a:lnTo>
                      <a:pt x="0" y="382"/>
                    </a:lnTo>
                    <a:lnTo>
                      <a:pt x="0" y="16821"/>
                    </a:lnTo>
                    <a:lnTo>
                      <a:pt x="645" y="18733"/>
                    </a:lnTo>
                    <a:lnTo>
                      <a:pt x="3224" y="20262"/>
                    </a:lnTo>
                    <a:lnTo>
                      <a:pt x="6448" y="21218"/>
                    </a:lnTo>
                    <a:lnTo>
                      <a:pt x="10639" y="21600"/>
                    </a:lnTo>
                    <a:lnTo>
                      <a:pt x="14830" y="21218"/>
                    </a:lnTo>
                    <a:lnTo>
                      <a:pt x="18376" y="20262"/>
                    </a:lnTo>
                    <a:lnTo>
                      <a:pt x="20633" y="18733"/>
                    </a:lnTo>
                    <a:lnTo>
                      <a:pt x="21600" y="16821"/>
                    </a:lnTo>
                    <a:lnTo>
                      <a:pt x="21600" y="382"/>
                    </a:lnTo>
                    <a:lnTo>
                      <a:pt x="20633" y="0"/>
                    </a:lnTo>
                    <a:lnTo>
                      <a:pt x="19988" y="382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250" name="Freeform 2167"/>
              <p:cNvSpPr/>
              <p:nvPr/>
            </p:nvSpPr>
            <p:spPr>
              <a:xfrm>
                <a:off x="211933" y="300039"/>
                <a:ext cx="12703" cy="1762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016"/>
                    </a:moveTo>
                    <a:lnTo>
                      <a:pt x="21600" y="389"/>
                    </a:lnTo>
                    <a:lnTo>
                      <a:pt x="8640" y="0"/>
                    </a:lnTo>
                    <a:lnTo>
                      <a:pt x="0" y="389"/>
                    </a:lnTo>
                    <a:lnTo>
                      <a:pt x="0" y="21016"/>
                    </a:lnTo>
                    <a:lnTo>
                      <a:pt x="8640" y="21600"/>
                    </a:lnTo>
                    <a:lnTo>
                      <a:pt x="21600" y="21016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251" name="Freeform 2169"/>
              <p:cNvSpPr/>
              <p:nvPr/>
            </p:nvSpPr>
            <p:spPr>
              <a:xfrm>
                <a:off x="177801" y="445295"/>
                <a:ext cx="8096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53" y="0"/>
                    </a:moveTo>
                    <a:lnTo>
                      <a:pt x="847" y="0"/>
                    </a:lnTo>
                    <a:lnTo>
                      <a:pt x="0" y="8640"/>
                    </a:lnTo>
                    <a:lnTo>
                      <a:pt x="847" y="21600"/>
                    </a:lnTo>
                    <a:lnTo>
                      <a:pt x="20753" y="21600"/>
                    </a:lnTo>
                    <a:lnTo>
                      <a:pt x="21600" y="8640"/>
                    </a:lnTo>
                    <a:lnTo>
                      <a:pt x="20753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252" name="Freeform 2171"/>
              <p:cNvSpPr/>
              <p:nvPr/>
            </p:nvSpPr>
            <p:spPr>
              <a:xfrm>
                <a:off x="177801" y="424658"/>
                <a:ext cx="8096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53" y="0"/>
                    </a:moveTo>
                    <a:lnTo>
                      <a:pt x="847" y="0"/>
                    </a:lnTo>
                    <a:lnTo>
                      <a:pt x="0" y="8640"/>
                    </a:lnTo>
                    <a:lnTo>
                      <a:pt x="847" y="21600"/>
                    </a:lnTo>
                    <a:lnTo>
                      <a:pt x="20753" y="21600"/>
                    </a:lnTo>
                    <a:lnTo>
                      <a:pt x="21600" y="8640"/>
                    </a:lnTo>
                    <a:lnTo>
                      <a:pt x="20753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253" name="Freeform 2173"/>
              <p:cNvSpPr/>
              <p:nvPr/>
            </p:nvSpPr>
            <p:spPr>
              <a:xfrm>
                <a:off x="177801" y="404020"/>
                <a:ext cx="8096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53" y="0"/>
                    </a:moveTo>
                    <a:lnTo>
                      <a:pt x="847" y="0"/>
                    </a:lnTo>
                    <a:lnTo>
                      <a:pt x="0" y="8640"/>
                    </a:lnTo>
                    <a:lnTo>
                      <a:pt x="847" y="21600"/>
                    </a:lnTo>
                    <a:lnTo>
                      <a:pt x="20753" y="21600"/>
                    </a:lnTo>
                    <a:lnTo>
                      <a:pt x="21600" y="8640"/>
                    </a:lnTo>
                    <a:lnTo>
                      <a:pt x="20753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254" name="Freeform 2175"/>
              <p:cNvSpPr/>
              <p:nvPr/>
            </p:nvSpPr>
            <p:spPr>
              <a:xfrm>
                <a:off x="177801" y="362745"/>
                <a:ext cx="8096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53" y="0"/>
                    </a:moveTo>
                    <a:lnTo>
                      <a:pt x="847" y="0"/>
                    </a:lnTo>
                    <a:lnTo>
                      <a:pt x="0" y="12960"/>
                    </a:lnTo>
                    <a:lnTo>
                      <a:pt x="847" y="21600"/>
                    </a:lnTo>
                    <a:lnTo>
                      <a:pt x="20753" y="21600"/>
                    </a:lnTo>
                    <a:lnTo>
                      <a:pt x="21600" y="12960"/>
                    </a:lnTo>
                    <a:lnTo>
                      <a:pt x="20753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255" name="Freeform 2177"/>
              <p:cNvSpPr/>
              <p:nvPr/>
            </p:nvSpPr>
            <p:spPr>
              <a:xfrm>
                <a:off x="177801" y="383383"/>
                <a:ext cx="8096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53" y="0"/>
                    </a:moveTo>
                    <a:lnTo>
                      <a:pt x="847" y="0"/>
                    </a:lnTo>
                    <a:lnTo>
                      <a:pt x="0" y="12960"/>
                    </a:lnTo>
                    <a:lnTo>
                      <a:pt x="847" y="21600"/>
                    </a:lnTo>
                    <a:lnTo>
                      <a:pt x="20753" y="21600"/>
                    </a:lnTo>
                    <a:lnTo>
                      <a:pt x="21600" y="12960"/>
                    </a:lnTo>
                    <a:lnTo>
                      <a:pt x="20753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256" name="Freeform 2179"/>
              <p:cNvSpPr/>
              <p:nvPr/>
            </p:nvSpPr>
            <p:spPr>
              <a:xfrm>
                <a:off x="177801" y="342108"/>
                <a:ext cx="8096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53" y="0"/>
                    </a:moveTo>
                    <a:lnTo>
                      <a:pt x="847" y="0"/>
                    </a:lnTo>
                    <a:lnTo>
                      <a:pt x="0" y="12960"/>
                    </a:lnTo>
                    <a:lnTo>
                      <a:pt x="847" y="21600"/>
                    </a:lnTo>
                    <a:lnTo>
                      <a:pt x="20753" y="21600"/>
                    </a:lnTo>
                    <a:lnTo>
                      <a:pt x="21600" y="12960"/>
                    </a:lnTo>
                    <a:lnTo>
                      <a:pt x="20753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257" name="Freeform 2181"/>
              <p:cNvSpPr/>
              <p:nvPr/>
            </p:nvSpPr>
            <p:spPr>
              <a:xfrm>
                <a:off x="177801" y="326233"/>
                <a:ext cx="8096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53" y="0"/>
                    </a:moveTo>
                    <a:lnTo>
                      <a:pt x="847" y="0"/>
                    </a:lnTo>
                    <a:lnTo>
                      <a:pt x="0" y="8640"/>
                    </a:lnTo>
                    <a:lnTo>
                      <a:pt x="847" y="21600"/>
                    </a:lnTo>
                    <a:lnTo>
                      <a:pt x="20753" y="21600"/>
                    </a:lnTo>
                    <a:lnTo>
                      <a:pt x="21600" y="8640"/>
                    </a:lnTo>
                    <a:lnTo>
                      <a:pt x="20753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258" name="Freeform 2183"/>
              <p:cNvSpPr/>
              <p:nvPr/>
            </p:nvSpPr>
            <p:spPr>
              <a:xfrm>
                <a:off x="177801" y="305595"/>
                <a:ext cx="8096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53" y="0"/>
                    </a:moveTo>
                    <a:lnTo>
                      <a:pt x="847" y="0"/>
                    </a:lnTo>
                    <a:lnTo>
                      <a:pt x="0" y="8640"/>
                    </a:lnTo>
                    <a:lnTo>
                      <a:pt x="847" y="21600"/>
                    </a:lnTo>
                    <a:lnTo>
                      <a:pt x="20753" y="21600"/>
                    </a:lnTo>
                    <a:lnTo>
                      <a:pt x="21600" y="8640"/>
                    </a:lnTo>
                    <a:lnTo>
                      <a:pt x="20753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pic>
            <p:nvPicPr>
              <p:cNvPr id="2259" name="Picture 2185" descr="Picture 2185"/>
              <p:cNvPicPr>
                <a:picLocks noChangeAspect="1"/>
              </p:cNvPicPr>
              <p:nvPr/>
            </p:nvPicPr>
            <p:blipFill>
              <a:blip r:embed="rId90">
                <a:extLst/>
              </a:blip>
              <a:stretch>
                <a:fillRect/>
              </a:stretch>
            </p:blipFill>
            <p:spPr>
              <a:xfrm>
                <a:off x="107950" y="406401"/>
                <a:ext cx="220667" cy="18415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2260" name="Freeform 2186"/>
              <p:cNvSpPr/>
              <p:nvPr/>
            </p:nvSpPr>
            <p:spPr>
              <a:xfrm>
                <a:off x="53974" y="300039"/>
                <a:ext cx="111129" cy="1793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057" y="382"/>
                    </a:moveTo>
                    <a:lnTo>
                      <a:pt x="20057" y="16821"/>
                    </a:lnTo>
                    <a:lnTo>
                      <a:pt x="19131" y="18159"/>
                    </a:lnTo>
                    <a:lnTo>
                      <a:pt x="17589" y="19115"/>
                    </a:lnTo>
                    <a:lnTo>
                      <a:pt x="14503" y="20262"/>
                    </a:lnTo>
                    <a:lnTo>
                      <a:pt x="10491" y="20644"/>
                    </a:lnTo>
                    <a:lnTo>
                      <a:pt x="7097" y="20262"/>
                    </a:lnTo>
                    <a:lnTo>
                      <a:pt x="4011" y="19115"/>
                    </a:lnTo>
                    <a:lnTo>
                      <a:pt x="2469" y="18159"/>
                    </a:lnTo>
                    <a:lnTo>
                      <a:pt x="1543" y="16821"/>
                    </a:lnTo>
                    <a:lnTo>
                      <a:pt x="1543" y="382"/>
                    </a:lnTo>
                    <a:lnTo>
                      <a:pt x="926" y="0"/>
                    </a:lnTo>
                    <a:lnTo>
                      <a:pt x="0" y="382"/>
                    </a:lnTo>
                    <a:lnTo>
                      <a:pt x="0" y="16821"/>
                    </a:lnTo>
                    <a:lnTo>
                      <a:pt x="926" y="18733"/>
                    </a:lnTo>
                    <a:lnTo>
                      <a:pt x="3086" y="20262"/>
                    </a:lnTo>
                    <a:lnTo>
                      <a:pt x="6480" y="21218"/>
                    </a:lnTo>
                    <a:lnTo>
                      <a:pt x="10491" y="21600"/>
                    </a:lnTo>
                    <a:lnTo>
                      <a:pt x="14503" y="21218"/>
                    </a:lnTo>
                    <a:lnTo>
                      <a:pt x="18206" y="20262"/>
                    </a:lnTo>
                    <a:lnTo>
                      <a:pt x="20674" y="18733"/>
                    </a:lnTo>
                    <a:lnTo>
                      <a:pt x="21600" y="16821"/>
                    </a:lnTo>
                    <a:lnTo>
                      <a:pt x="21600" y="382"/>
                    </a:lnTo>
                    <a:lnTo>
                      <a:pt x="20674" y="0"/>
                    </a:lnTo>
                    <a:lnTo>
                      <a:pt x="20057" y="382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261" name="Freeform 2188"/>
              <p:cNvSpPr/>
              <p:nvPr/>
            </p:nvSpPr>
            <p:spPr>
              <a:xfrm>
                <a:off x="100807" y="300039"/>
                <a:ext cx="12703" cy="1762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016"/>
                    </a:moveTo>
                    <a:lnTo>
                      <a:pt x="21600" y="389"/>
                    </a:lnTo>
                    <a:lnTo>
                      <a:pt x="12960" y="0"/>
                    </a:lnTo>
                    <a:lnTo>
                      <a:pt x="0" y="389"/>
                    </a:lnTo>
                    <a:lnTo>
                      <a:pt x="0" y="21016"/>
                    </a:lnTo>
                    <a:lnTo>
                      <a:pt x="12960" y="21600"/>
                    </a:lnTo>
                    <a:lnTo>
                      <a:pt x="21600" y="21016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262" name="Freeform 2190"/>
              <p:cNvSpPr/>
              <p:nvPr/>
            </p:nvSpPr>
            <p:spPr>
              <a:xfrm>
                <a:off x="66675" y="445295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263" name="Freeform 2192"/>
              <p:cNvSpPr/>
              <p:nvPr/>
            </p:nvSpPr>
            <p:spPr>
              <a:xfrm>
                <a:off x="66675" y="424658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264" name="Freeform 2194"/>
              <p:cNvSpPr/>
              <p:nvPr/>
            </p:nvSpPr>
            <p:spPr>
              <a:xfrm>
                <a:off x="66675" y="404020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265" name="Freeform 2196"/>
              <p:cNvSpPr/>
              <p:nvPr/>
            </p:nvSpPr>
            <p:spPr>
              <a:xfrm>
                <a:off x="66675" y="362745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1296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1296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266" name="Freeform 2198"/>
              <p:cNvSpPr/>
              <p:nvPr/>
            </p:nvSpPr>
            <p:spPr>
              <a:xfrm>
                <a:off x="66675" y="383383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1296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1296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267" name="Freeform 2200"/>
              <p:cNvSpPr/>
              <p:nvPr/>
            </p:nvSpPr>
            <p:spPr>
              <a:xfrm>
                <a:off x="66675" y="342108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1296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1296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268" name="Freeform 2202"/>
              <p:cNvSpPr/>
              <p:nvPr/>
            </p:nvSpPr>
            <p:spPr>
              <a:xfrm>
                <a:off x="66675" y="326233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269" name="Freeform 2204"/>
              <p:cNvSpPr/>
              <p:nvPr/>
            </p:nvSpPr>
            <p:spPr>
              <a:xfrm>
                <a:off x="66675" y="305595"/>
                <a:ext cx="857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0" y="0"/>
                    </a:moveTo>
                    <a:lnTo>
                      <a:pt x="800" y="0"/>
                    </a:lnTo>
                    <a:lnTo>
                      <a:pt x="0" y="8640"/>
                    </a:lnTo>
                    <a:lnTo>
                      <a:pt x="800" y="21600"/>
                    </a:lnTo>
                    <a:lnTo>
                      <a:pt x="20400" y="21600"/>
                    </a:lnTo>
                    <a:lnTo>
                      <a:pt x="21600" y="8640"/>
                    </a:lnTo>
                    <a:lnTo>
                      <a:pt x="20400" y="0"/>
                    </a:lnTo>
                    <a:close/>
                  </a:path>
                </a:pathLst>
              </a:custGeom>
              <a:solidFill>
                <a:srgbClr val="9395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pic>
            <p:nvPicPr>
              <p:cNvPr id="2270" name="Picture 2206" descr="Picture 2206"/>
              <p:cNvPicPr>
                <a:picLocks noChangeAspect="1"/>
              </p:cNvPicPr>
              <p:nvPr/>
            </p:nvPicPr>
            <p:blipFill>
              <a:blip r:embed="rId91">
                <a:extLst/>
              </a:blip>
              <a:stretch>
                <a:fillRect/>
              </a:stretch>
            </p:blipFill>
            <p:spPr>
              <a:xfrm>
                <a:off x="-1" y="406401"/>
                <a:ext cx="209555" cy="18415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sp>
          <p:nvSpPr>
            <p:cNvPr id="2272" name="Freeform 5"/>
            <p:cNvSpPr/>
            <p:nvPr/>
          </p:nvSpPr>
          <p:spPr>
            <a:xfrm>
              <a:off x="4376748" y="1868963"/>
              <a:ext cx="284166" cy="3651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428" y="7513"/>
                  </a:moveTo>
                  <a:lnTo>
                    <a:pt x="17859" y="5635"/>
                  </a:lnTo>
                  <a:lnTo>
                    <a:pt x="15928" y="3850"/>
                  </a:lnTo>
                  <a:lnTo>
                    <a:pt x="14118" y="2442"/>
                  </a:lnTo>
                  <a:lnTo>
                    <a:pt x="12188" y="1221"/>
                  </a:lnTo>
                  <a:lnTo>
                    <a:pt x="10016" y="470"/>
                  </a:lnTo>
                  <a:lnTo>
                    <a:pt x="8206" y="0"/>
                  </a:lnTo>
                  <a:lnTo>
                    <a:pt x="6275" y="0"/>
                  </a:lnTo>
                  <a:lnTo>
                    <a:pt x="4465" y="470"/>
                  </a:lnTo>
                  <a:lnTo>
                    <a:pt x="2896" y="1503"/>
                  </a:lnTo>
                  <a:lnTo>
                    <a:pt x="1569" y="2723"/>
                  </a:lnTo>
                  <a:lnTo>
                    <a:pt x="724" y="4132"/>
                  </a:lnTo>
                  <a:lnTo>
                    <a:pt x="362" y="5823"/>
                  </a:lnTo>
                  <a:lnTo>
                    <a:pt x="0" y="7795"/>
                  </a:lnTo>
                  <a:lnTo>
                    <a:pt x="724" y="9767"/>
                  </a:lnTo>
                  <a:lnTo>
                    <a:pt x="1327" y="11927"/>
                  </a:lnTo>
                  <a:lnTo>
                    <a:pt x="2534" y="14087"/>
                  </a:lnTo>
                  <a:lnTo>
                    <a:pt x="3861" y="16059"/>
                  </a:lnTo>
                  <a:lnTo>
                    <a:pt x="5672" y="17750"/>
                  </a:lnTo>
                  <a:lnTo>
                    <a:pt x="7602" y="19158"/>
                  </a:lnTo>
                  <a:lnTo>
                    <a:pt x="9412" y="20379"/>
                  </a:lnTo>
                  <a:lnTo>
                    <a:pt x="11584" y="21130"/>
                  </a:lnTo>
                  <a:lnTo>
                    <a:pt x="13515" y="21600"/>
                  </a:lnTo>
                  <a:lnTo>
                    <a:pt x="15687" y="21600"/>
                  </a:lnTo>
                  <a:lnTo>
                    <a:pt x="17256" y="21130"/>
                  </a:lnTo>
                  <a:lnTo>
                    <a:pt x="18825" y="20191"/>
                  </a:lnTo>
                  <a:lnTo>
                    <a:pt x="20031" y="19158"/>
                  </a:lnTo>
                  <a:lnTo>
                    <a:pt x="20997" y="17468"/>
                  </a:lnTo>
                  <a:lnTo>
                    <a:pt x="21238" y="15777"/>
                  </a:lnTo>
                  <a:lnTo>
                    <a:pt x="21600" y="13899"/>
                  </a:lnTo>
                  <a:lnTo>
                    <a:pt x="21238" y="11927"/>
                  </a:lnTo>
                  <a:lnTo>
                    <a:pt x="20393" y="9767"/>
                  </a:lnTo>
                  <a:lnTo>
                    <a:pt x="19428" y="7513"/>
                  </a:lnTo>
                  <a:close/>
                </a:path>
              </a:pathLst>
            </a:custGeom>
            <a:solidFill>
              <a:srgbClr val="D6529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91440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273" name="Freeform 7"/>
            <p:cNvSpPr/>
            <p:nvPr/>
          </p:nvSpPr>
          <p:spPr>
            <a:xfrm>
              <a:off x="4376748" y="1868963"/>
              <a:ext cx="284166" cy="3651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428" y="7513"/>
                  </a:moveTo>
                  <a:lnTo>
                    <a:pt x="18221" y="6104"/>
                  </a:lnTo>
                  <a:lnTo>
                    <a:pt x="16894" y="4414"/>
                  </a:lnTo>
                  <a:lnTo>
                    <a:pt x="15325" y="3193"/>
                  </a:lnTo>
                  <a:lnTo>
                    <a:pt x="13756" y="2160"/>
                  </a:lnTo>
                  <a:lnTo>
                    <a:pt x="11946" y="1221"/>
                  </a:lnTo>
                  <a:lnTo>
                    <a:pt x="10378" y="470"/>
                  </a:lnTo>
                  <a:lnTo>
                    <a:pt x="8809" y="282"/>
                  </a:lnTo>
                  <a:lnTo>
                    <a:pt x="6878" y="0"/>
                  </a:lnTo>
                  <a:lnTo>
                    <a:pt x="5672" y="0"/>
                  </a:lnTo>
                  <a:lnTo>
                    <a:pt x="4465" y="470"/>
                  </a:lnTo>
                  <a:lnTo>
                    <a:pt x="3137" y="939"/>
                  </a:lnTo>
                  <a:lnTo>
                    <a:pt x="2534" y="1503"/>
                  </a:lnTo>
                  <a:lnTo>
                    <a:pt x="965" y="2911"/>
                  </a:lnTo>
                  <a:lnTo>
                    <a:pt x="362" y="4883"/>
                  </a:lnTo>
                  <a:lnTo>
                    <a:pt x="0" y="7043"/>
                  </a:lnTo>
                  <a:lnTo>
                    <a:pt x="724" y="10424"/>
                  </a:lnTo>
                  <a:lnTo>
                    <a:pt x="1327" y="12115"/>
                  </a:lnTo>
                  <a:lnTo>
                    <a:pt x="2293" y="14087"/>
                  </a:lnTo>
                  <a:lnTo>
                    <a:pt x="3499" y="15777"/>
                  </a:lnTo>
                  <a:lnTo>
                    <a:pt x="5068" y="17280"/>
                  </a:lnTo>
                  <a:lnTo>
                    <a:pt x="6275" y="18501"/>
                  </a:lnTo>
                  <a:lnTo>
                    <a:pt x="7844" y="19722"/>
                  </a:lnTo>
                  <a:lnTo>
                    <a:pt x="9774" y="20379"/>
                  </a:lnTo>
                  <a:lnTo>
                    <a:pt x="11343" y="21130"/>
                  </a:lnTo>
                  <a:lnTo>
                    <a:pt x="12912" y="21600"/>
                  </a:lnTo>
                  <a:lnTo>
                    <a:pt x="15928" y="21600"/>
                  </a:lnTo>
                  <a:lnTo>
                    <a:pt x="17256" y="21130"/>
                  </a:lnTo>
                  <a:lnTo>
                    <a:pt x="18463" y="20661"/>
                  </a:lnTo>
                  <a:lnTo>
                    <a:pt x="19066" y="20191"/>
                  </a:lnTo>
                  <a:lnTo>
                    <a:pt x="20635" y="18689"/>
                  </a:lnTo>
                  <a:lnTo>
                    <a:pt x="21238" y="16810"/>
                  </a:lnTo>
                  <a:lnTo>
                    <a:pt x="21600" y="14557"/>
                  </a:lnTo>
                  <a:lnTo>
                    <a:pt x="21238" y="12866"/>
                  </a:lnTo>
                  <a:lnTo>
                    <a:pt x="20997" y="11176"/>
                  </a:lnTo>
                  <a:lnTo>
                    <a:pt x="20393" y="9485"/>
                  </a:lnTo>
                  <a:lnTo>
                    <a:pt x="19428" y="7513"/>
                  </a:lnTo>
                  <a:lnTo>
                    <a:pt x="19066" y="7795"/>
                  </a:lnTo>
                  <a:lnTo>
                    <a:pt x="20997" y="11176"/>
                  </a:lnTo>
                  <a:lnTo>
                    <a:pt x="21238" y="12866"/>
                  </a:lnTo>
                  <a:lnTo>
                    <a:pt x="21238" y="16810"/>
                  </a:lnTo>
                  <a:lnTo>
                    <a:pt x="20393" y="18501"/>
                  </a:lnTo>
                  <a:lnTo>
                    <a:pt x="19066" y="20191"/>
                  </a:lnTo>
                  <a:lnTo>
                    <a:pt x="18221" y="20661"/>
                  </a:lnTo>
                  <a:lnTo>
                    <a:pt x="17256" y="21130"/>
                  </a:lnTo>
                  <a:lnTo>
                    <a:pt x="15928" y="21412"/>
                  </a:lnTo>
                  <a:lnTo>
                    <a:pt x="14722" y="21600"/>
                  </a:lnTo>
                  <a:lnTo>
                    <a:pt x="13153" y="21412"/>
                  </a:lnTo>
                  <a:lnTo>
                    <a:pt x="11343" y="20943"/>
                  </a:lnTo>
                  <a:lnTo>
                    <a:pt x="9774" y="20379"/>
                  </a:lnTo>
                  <a:lnTo>
                    <a:pt x="6637" y="18501"/>
                  </a:lnTo>
                  <a:lnTo>
                    <a:pt x="5068" y="16998"/>
                  </a:lnTo>
                  <a:lnTo>
                    <a:pt x="3861" y="15590"/>
                  </a:lnTo>
                  <a:lnTo>
                    <a:pt x="2534" y="14087"/>
                  </a:lnTo>
                  <a:lnTo>
                    <a:pt x="1569" y="12115"/>
                  </a:lnTo>
                  <a:lnTo>
                    <a:pt x="724" y="10424"/>
                  </a:lnTo>
                  <a:lnTo>
                    <a:pt x="362" y="8734"/>
                  </a:lnTo>
                  <a:lnTo>
                    <a:pt x="362" y="4883"/>
                  </a:lnTo>
                  <a:lnTo>
                    <a:pt x="1327" y="3193"/>
                  </a:lnTo>
                  <a:lnTo>
                    <a:pt x="2534" y="1690"/>
                  </a:lnTo>
                  <a:lnTo>
                    <a:pt x="3499" y="939"/>
                  </a:lnTo>
                  <a:lnTo>
                    <a:pt x="4465" y="470"/>
                  </a:lnTo>
                  <a:lnTo>
                    <a:pt x="5672" y="282"/>
                  </a:lnTo>
                  <a:lnTo>
                    <a:pt x="8809" y="282"/>
                  </a:lnTo>
                  <a:lnTo>
                    <a:pt x="11946" y="1221"/>
                  </a:lnTo>
                  <a:lnTo>
                    <a:pt x="13515" y="2160"/>
                  </a:lnTo>
                  <a:lnTo>
                    <a:pt x="15084" y="3193"/>
                  </a:lnTo>
                  <a:lnTo>
                    <a:pt x="16653" y="4602"/>
                  </a:lnTo>
                  <a:lnTo>
                    <a:pt x="17859" y="6104"/>
                  </a:lnTo>
                  <a:lnTo>
                    <a:pt x="19066" y="7795"/>
                  </a:lnTo>
                  <a:lnTo>
                    <a:pt x="19428" y="7513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91440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274" name="Freeform 8"/>
            <p:cNvSpPr/>
            <p:nvPr/>
          </p:nvSpPr>
          <p:spPr>
            <a:xfrm>
              <a:off x="4376748" y="1868963"/>
              <a:ext cx="284166" cy="3698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428" y="7694"/>
                  </a:moveTo>
                  <a:lnTo>
                    <a:pt x="18221" y="6026"/>
                  </a:lnTo>
                  <a:lnTo>
                    <a:pt x="16894" y="4357"/>
                  </a:lnTo>
                  <a:lnTo>
                    <a:pt x="13756" y="1947"/>
                  </a:lnTo>
                  <a:lnTo>
                    <a:pt x="12188" y="1205"/>
                  </a:lnTo>
                  <a:lnTo>
                    <a:pt x="10378" y="464"/>
                  </a:lnTo>
                  <a:lnTo>
                    <a:pt x="8809" y="0"/>
                  </a:lnTo>
                  <a:lnTo>
                    <a:pt x="5672" y="0"/>
                  </a:lnTo>
                  <a:lnTo>
                    <a:pt x="4465" y="464"/>
                  </a:lnTo>
                  <a:lnTo>
                    <a:pt x="3137" y="927"/>
                  </a:lnTo>
                  <a:lnTo>
                    <a:pt x="2534" y="1483"/>
                  </a:lnTo>
                  <a:lnTo>
                    <a:pt x="965" y="3152"/>
                  </a:lnTo>
                  <a:lnTo>
                    <a:pt x="362" y="4821"/>
                  </a:lnTo>
                  <a:lnTo>
                    <a:pt x="0" y="6953"/>
                  </a:lnTo>
                  <a:lnTo>
                    <a:pt x="0" y="8621"/>
                  </a:lnTo>
                  <a:lnTo>
                    <a:pt x="724" y="10290"/>
                  </a:lnTo>
                  <a:lnTo>
                    <a:pt x="1327" y="12237"/>
                  </a:lnTo>
                  <a:lnTo>
                    <a:pt x="2293" y="13906"/>
                  </a:lnTo>
                  <a:lnTo>
                    <a:pt x="3499" y="15574"/>
                  </a:lnTo>
                  <a:lnTo>
                    <a:pt x="4706" y="17058"/>
                  </a:lnTo>
                  <a:lnTo>
                    <a:pt x="7844" y="19468"/>
                  </a:lnTo>
                  <a:lnTo>
                    <a:pt x="9774" y="20395"/>
                  </a:lnTo>
                  <a:lnTo>
                    <a:pt x="12912" y="21322"/>
                  </a:lnTo>
                  <a:lnTo>
                    <a:pt x="14722" y="21600"/>
                  </a:lnTo>
                  <a:lnTo>
                    <a:pt x="15928" y="21322"/>
                  </a:lnTo>
                  <a:lnTo>
                    <a:pt x="17256" y="21136"/>
                  </a:lnTo>
                  <a:lnTo>
                    <a:pt x="18463" y="20673"/>
                  </a:lnTo>
                  <a:lnTo>
                    <a:pt x="19066" y="19931"/>
                  </a:lnTo>
                  <a:lnTo>
                    <a:pt x="20031" y="19190"/>
                  </a:lnTo>
                  <a:lnTo>
                    <a:pt x="20635" y="18448"/>
                  </a:lnTo>
                  <a:lnTo>
                    <a:pt x="21238" y="16594"/>
                  </a:lnTo>
                  <a:lnTo>
                    <a:pt x="21600" y="14369"/>
                  </a:lnTo>
                  <a:lnTo>
                    <a:pt x="21600" y="12700"/>
                  </a:lnTo>
                  <a:lnTo>
                    <a:pt x="20393" y="9363"/>
                  </a:lnTo>
                  <a:lnTo>
                    <a:pt x="19428" y="7694"/>
                  </a:lnTo>
                  <a:lnTo>
                    <a:pt x="19066" y="7694"/>
                  </a:lnTo>
                  <a:lnTo>
                    <a:pt x="20031" y="9363"/>
                  </a:lnTo>
                  <a:lnTo>
                    <a:pt x="21238" y="12700"/>
                  </a:lnTo>
                  <a:lnTo>
                    <a:pt x="21238" y="14369"/>
                  </a:lnTo>
                  <a:lnTo>
                    <a:pt x="20997" y="16594"/>
                  </a:lnTo>
                  <a:lnTo>
                    <a:pt x="20393" y="18448"/>
                  </a:lnTo>
                  <a:lnTo>
                    <a:pt x="19066" y="19931"/>
                  </a:lnTo>
                  <a:lnTo>
                    <a:pt x="18221" y="20395"/>
                  </a:lnTo>
                  <a:lnTo>
                    <a:pt x="17256" y="20858"/>
                  </a:lnTo>
                  <a:lnTo>
                    <a:pt x="15928" y="21136"/>
                  </a:lnTo>
                  <a:lnTo>
                    <a:pt x="14722" y="21322"/>
                  </a:lnTo>
                  <a:lnTo>
                    <a:pt x="13153" y="21136"/>
                  </a:lnTo>
                  <a:lnTo>
                    <a:pt x="11343" y="20673"/>
                  </a:lnTo>
                  <a:lnTo>
                    <a:pt x="9774" y="20117"/>
                  </a:lnTo>
                  <a:lnTo>
                    <a:pt x="6637" y="18263"/>
                  </a:lnTo>
                  <a:lnTo>
                    <a:pt x="5068" y="17058"/>
                  </a:lnTo>
                  <a:lnTo>
                    <a:pt x="3861" y="15389"/>
                  </a:lnTo>
                  <a:lnTo>
                    <a:pt x="2534" y="13906"/>
                  </a:lnTo>
                  <a:lnTo>
                    <a:pt x="1569" y="11959"/>
                  </a:lnTo>
                  <a:lnTo>
                    <a:pt x="362" y="8621"/>
                  </a:lnTo>
                  <a:lnTo>
                    <a:pt x="362" y="6953"/>
                  </a:lnTo>
                  <a:lnTo>
                    <a:pt x="724" y="5006"/>
                  </a:lnTo>
                  <a:lnTo>
                    <a:pt x="1327" y="3152"/>
                  </a:lnTo>
                  <a:lnTo>
                    <a:pt x="2534" y="1669"/>
                  </a:lnTo>
                  <a:lnTo>
                    <a:pt x="4465" y="742"/>
                  </a:lnTo>
                  <a:lnTo>
                    <a:pt x="5672" y="278"/>
                  </a:lnTo>
                  <a:lnTo>
                    <a:pt x="8809" y="278"/>
                  </a:lnTo>
                  <a:lnTo>
                    <a:pt x="10378" y="742"/>
                  </a:lnTo>
                  <a:lnTo>
                    <a:pt x="11946" y="1483"/>
                  </a:lnTo>
                  <a:lnTo>
                    <a:pt x="13515" y="2132"/>
                  </a:lnTo>
                  <a:lnTo>
                    <a:pt x="16653" y="4542"/>
                  </a:lnTo>
                  <a:lnTo>
                    <a:pt x="17859" y="6026"/>
                  </a:lnTo>
                  <a:lnTo>
                    <a:pt x="19066" y="7694"/>
                  </a:lnTo>
                  <a:lnTo>
                    <a:pt x="19428" y="7694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91440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275" name="Freeform 9"/>
            <p:cNvSpPr/>
            <p:nvPr/>
          </p:nvSpPr>
          <p:spPr>
            <a:xfrm>
              <a:off x="4360873" y="1853088"/>
              <a:ext cx="315916" cy="4016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646" y="7257"/>
                  </a:moveTo>
                  <a:lnTo>
                    <a:pt x="18561" y="5720"/>
                  </a:lnTo>
                  <a:lnTo>
                    <a:pt x="17150" y="4183"/>
                  </a:lnTo>
                  <a:lnTo>
                    <a:pt x="15739" y="3074"/>
                  </a:lnTo>
                  <a:lnTo>
                    <a:pt x="14111" y="1964"/>
                  </a:lnTo>
                  <a:lnTo>
                    <a:pt x="12699" y="1110"/>
                  </a:lnTo>
                  <a:lnTo>
                    <a:pt x="10963" y="427"/>
                  </a:lnTo>
                  <a:lnTo>
                    <a:pt x="9335" y="0"/>
                  </a:lnTo>
                  <a:lnTo>
                    <a:pt x="5861" y="0"/>
                  </a:lnTo>
                  <a:lnTo>
                    <a:pt x="4559" y="427"/>
                  </a:lnTo>
                  <a:lnTo>
                    <a:pt x="5102" y="1281"/>
                  </a:lnTo>
                  <a:lnTo>
                    <a:pt x="4559" y="427"/>
                  </a:lnTo>
                  <a:lnTo>
                    <a:pt x="3365" y="854"/>
                  </a:lnTo>
                  <a:lnTo>
                    <a:pt x="2496" y="1537"/>
                  </a:lnTo>
                  <a:lnTo>
                    <a:pt x="1737" y="2391"/>
                  </a:lnTo>
                  <a:lnTo>
                    <a:pt x="1085" y="3074"/>
                  </a:lnTo>
                  <a:lnTo>
                    <a:pt x="543" y="3927"/>
                  </a:lnTo>
                  <a:lnTo>
                    <a:pt x="326" y="5037"/>
                  </a:lnTo>
                  <a:lnTo>
                    <a:pt x="0" y="7086"/>
                  </a:lnTo>
                  <a:lnTo>
                    <a:pt x="0" y="8794"/>
                  </a:lnTo>
                  <a:lnTo>
                    <a:pt x="543" y="10587"/>
                  </a:lnTo>
                  <a:lnTo>
                    <a:pt x="1085" y="12123"/>
                  </a:lnTo>
                  <a:lnTo>
                    <a:pt x="1954" y="13916"/>
                  </a:lnTo>
                  <a:lnTo>
                    <a:pt x="3365" y="13489"/>
                  </a:lnTo>
                  <a:lnTo>
                    <a:pt x="1954" y="13916"/>
                  </a:lnTo>
                  <a:lnTo>
                    <a:pt x="3148" y="15624"/>
                  </a:lnTo>
                  <a:lnTo>
                    <a:pt x="4559" y="16990"/>
                  </a:lnTo>
                  <a:lnTo>
                    <a:pt x="5861" y="18270"/>
                  </a:lnTo>
                  <a:lnTo>
                    <a:pt x="7272" y="19380"/>
                  </a:lnTo>
                  <a:lnTo>
                    <a:pt x="9009" y="20319"/>
                  </a:lnTo>
                  <a:lnTo>
                    <a:pt x="10637" y="21002"/>
                  </a:lnTo>
                  <a:lnTo>
                    <a:pt x="12699" y="21429"/>
                  </a:lnTo>
                  <a:lnTo>
                    <a:pt x="14328" y="21600"/>
                  </a:lnTo>
                  <a:lnTo>
                    <a:pt x="15739" y="21429"/>
                  </a:lnTo>
                  <a:lnTo>
                    <a:pt x="17150" y="21002"/>
                  </a:lnTo>
                  <a:lnTo>
                    <a:pt x="17475" y="21002"/>
                  </a:lnTo>
                  <a:lnTo>
                    <a:pt x="18235" y="20490"/>
                  </a:lnTo>
                  <a:lnTo>
                    <a:pt x="19429" y="19892"/>
                  </a:lnTo>
                  <a:lnTo>
                    <a:pt x="19972" y="18953"/>
                  </a:lnTo>
                  <a:lnTo>
                    <a:pt x="20515" y="18270"/>
                  </a:lnTo>
                  <a:lnTo>
                    <a:pt x="21383" y="16307"/>
                  </a:lnTo>
                  <a:lnTo>
                    <a:pt x="21600" y="14087"/>
                  </a:lnTo>
                  <a:lnTo>
                    <a:pt x="21600" y="12379"/>
                  </a:lnTo>
                  <a:lnTo>
                    <a:pt x="21057" y="10757"/>
                  </a:lnTo>
                  <a:lnTo>
                    <a:pt x="20515" y="9050"/>
                  </a:lnTo>
                  <a:lnTo>
                    <a:pt x="19646" y="7257"/>
                  </a:lnTo>
                  <a:lnTo>
                    <a:pt x="17475" y="8111"/>
                  </a:lnTo>
                  <a:lnTo>
                    <a:pt x="18235" y="9733"/>
                  </a:lnTo>
                  <a:lnTo>
                    <a:pt x="18778" y="11270"/>
                  </a:lnTo>
                  <a:lnTo>
                    <a:pt x="19104" y="12550"/>
                  </a:lnTo>
                  <a:lnTo>
                    <a:pt x="19104" y="14087"/>
                  </a:lnTo>
                  <a:lnTo>
                    <a:pt x="18778" y="15880"/>
                  </a:lnTo>
                  <a:lnTo>
                    <a:pt x="18235" y="17417"/>
                  </a:lnTo>
                  <a:lnTo>
                    <a:pt x="17475" y="18526"/>
                  </a:lnTo>
                  <a:lnTo>
                    <a:pt x="16281" y="19209"/>
                  </a:lnTo>
                  <a:lnTo>
                    <a:pt x="16824" y="20063"/>
                  </a:lnTo>
                  <a:lnTo>
                    <a:pt x="16281" y="19209"/>
                  </a:lnTo>
                  <a:lnTo>
                    <a:pt x="15196" y="19380"/>
                  </a:lnTo>
                  <a:lnTo>
                    <a:pt x="14328" y="19636"/>
                  </a:lnTo>
                  <a:lnTo>
                    <a:pt x="12917" y="19380"/>
                  </a:lnTo>
                  <a:lnTo>
                    <a:pt x="11831" y="19209"/>
                  </a:lnTo>
                  <a:lnTo>
                    <a:pt x="9009" y="17843"/>
                  </a:lnTo>
                  <a:lnTo>
                    <a:pt x="7598" y="16990"/>
                  </a:lnTo>
                  <a:lnTo>
                    <a:pt x="6513" y="15880"/>
                  </a:lnTo>
                  <a:lnTo>
                    <a:pt x="5319" y="14514"/>
                  </a:lnTo>
                  <a:lnTo>
                    <a:pt x="4559" y="13233"/>
                  </a:lnTo>
                  <a:lnTo>
                    <a:pt x="4559" y="12977"/>
                  </a:lnTo>
                  <a:lnTo>
                    <a:pt x="2822" y="9904"/>
                  </a:lnTo>
                  <a:lnTo>
                    <a:pt x="2496" y="8623"/>
                  </a:lnTo>
                  <a:lnTo>
                    <a:pt x="2496" y="5464"/>
                  </a:lnTo>
                  <a:lnTo>
                    <a:pt x="3365" y="3927"/>
                  </a:lnTo>
                  <a:lnTo>
                    <a:pt x="4233" y="3074"/>
                  </a:lnTo>
                  <a:lnTo>
                    <a:pt x="5644" y="2391"/>
                  </a:lnTo>
                  <a:lnTo>
                    <a:pt x="5644" y="2220"/>
                  </a:lnTo>
                  <a:lnTo>
                    <a:pt x="6513" y="1964"/>
                  </a:lnTo>
                  <a:lnTo>
                    <a:pt x="8683" y="1964"/>
                  </a:lnTo>
                  <a:lnTo>
                    <a:pt x="9877" y="2391"/>
                  </a:lnTo>
                  <a:lnTo>
                    <a:pt x="11288" y="2817"/>
                  </a:lnTo>
                  <a:lnTo>
                    <a:pt x="12699" y="3500"/>
                  </a:lnTo>
                  <a:lnTo>
                    <a:pt x="15196" y="5464"/>
                  </a:lnTo>
                  <a:lnTo>
                    <a:pt x="16281" y="6830"/>
                  </a:lnTo>
                  <a:lnTo>
                    <a:pt x="17475" y="8111"/>
                  </a:lnTo>
                  <a:lnTo>
                    <a:pt x="19646" y="7257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91440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276" name="Freeform 10"/>
            <p:cNvSpPr/>
            <p:nvPr/>
          </p:nvSpPr>
          <p:spPr>
            <a:xfrm>
              <a:off x="4476761" y="2243613"/>
              <a:ext cx="254003" cy="381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195" y="9540"/>
                  </a:moveTo>
                  <a:lnTo>
                    <a:pt x="20250" y="7380"/>
                  </a:lnTo>
                  <a:lnTo>
                    <a:pt x="19170" y="5310"/>
                  </a:lnTo>
                  <a:lnTo>
                    <a:pt x="17415" y="3690"/>
                  </a:lnTo>
                  <a:lnTo>
                    <a:pt x="15660" y="2250"/>
                  </a:lnTo>
                  <a:lnTo>
                    <a:pt x="13905" y="1080"/>
                  </a:lnTo>
                  <a:lnTo>
                    <a:pt x="11880" y="450"/>
                  </a:lnTo>
                  <a:lnTo>
                    <a:pt x="9720" y="0"/>
                  </a:lnTo>
                  <a:lnTo>
                    <a:pt x="7695" y="180"/>
                  </a:lnTo>
                  <a:lnTo>
                    <a:pt x="5535" y="630"/>
                  </a:lnTo>
                  <a:lnTo>
                    <a:pt x="3780" y="1620"/>
                  </a:lnTo>
                  <a:lnTo>
                    <a:pt x="2430" y="2790"/>
                  </a:lnTo>
                  <a:lnTo>
                    <a:pt x="1350" y="4140"/>
                  </a:lnTo>
                  <a:lnTo>
                    <a:pt x="675" y="6030"/>
                  </a:lnTo>
                  <a:lnTo>
                    <a:pt x="0" y="7830"/>
                  </a:lnTo>
                  <a:lnTo>
                    <a:pt x="270" y="9990"/>
                  </a:lnTo>
                  <a:lnTo>
                    <a:pt x="675" y="12330"/>
                  </a:lnTo>
                  <a:lnTo>
                    <a:pt x="1755" y="14400"/>
                  </a:lnTo>
                  <a:lnTo>
                    <a:pt x="2700" y="16290"/>
                  </a:lnTo>
                  <a:lnTo>
                    <a:pt x="4185" y="18090"/>
                  </a:lnTo>
                  <a:lnTo>
                    <a:pt x="5940" y="19530"/>
                  </a:lnTo>
                  <a:lnTo>
                    <a:pt x="7965" y="20700"/>
                  </a:lnTo>
                  <a:lnTo>
                    <a:pt x="10125" y="21420"/>
                  </a:lnTo>
                  <a:lnTo>
                    <a:pt x="12150" y="21600"/>
                  </a:lnTo>
                  <a:lnTo>
                    <a:pt x="14310" y="21600"/>
                  </a:lnTo>
                  <a:lnTo>
                    <a:pt x="16335" y="21150"/>
                  </a:lnTo>
                  <a:lnTo>
                    <a:pt x="18090" y="20250"/>
                  </a:lnTo>
                  <a:lnTo>
                    <a:pt x="19440" y="19080"/>
                  </a:lnTo>
                  <a:lnTo>
                    <a:pt x="20520" y="17460"/>
                  </a:lnTo>
                  <a:lnTo>
                    <a:pt x="21195" y="15750"/>
                  </a:lnTo>
                  <a:lnTo>
                    <a:pt x="21600" y="13680"/>
                  </a:lnTo>
                  <a:lnTo>
                    <a:pt x="21600" y="11610"/>
                  </a:lnTo>
                  <a:lnTo>
                    <a:pt x="21195" y="9540"/>
                  </a:lnTo>
                  <a:close/>
                </a:path>
              </a:pathLst>
            </a:custGeom>
            <a:solidFill>
              <a:srgbClr val="D6529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91440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277" name="Freeform 12"/>
            <p:cNvSpPr/>
            <p:nvPr/>
          </p:nvSpPr>
          <p:spPr>
            <a:xfrm>
              <a:off x="4476761" y="2243613"/>
              <a:ext cx="258766" cy="3857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805" y="9422"/>
                  </a:moveTo>
                  <a:lnTo>
                    <a:pt x="20142" y="7289"/>
                  </a:lnTo>
                  <a:lnTo>
                    <a:pt x="19082" y="5511"/>
                  </a:lnTo>
                  <a:lnTo>
                    <a:pt x="17757" y="4089"/>
                  </a:lnTo>
                  <a:lnTo>
                    <a:pt x="16034" y="2756"/>
                  </a:lnTo>
                  <a:lnTo>
                    <a:pt x="14312" y="1600"/>
                  </a:lnTo>
                  <a:lnTo>
                    <a:pt x="12589" y="622"/>
                  </a:lnTo>
                  <a:lnTo>
                    <a:pt x="10601" y="178"/>
                  </a:lnTo>
                  <a:lnTo>
                    <a:pt x="8879" y="0"/>
                  </a:lnTo>
                  <a:lnTo>
                    <a:pt x="7553" y="178"/>
                  </a:lnTo>
                  <a:lnTo>
                    <a:pt x="5831" y="444"/>
                  </a:lnTo>
                  <a:lnTo>
                    <a:pt x="4373" y="1067"/>
                  </a:lnTo>
                  <a:lnTo>
                    <a:pt x="3048" y="1778"/>
                  </a:lnTo>
                  <a:lnTo>
                    <a:pt x="928" y="4089"/>
                  </a:lnTo>
                  <a:lnTo>
                    <a:pt x="663" y="5511"/>
                  </a:lnTo>
                  <a:lnTo>
                    <a:pt x="0" y="7111"/>
                  </a:lnTo>
                  <a:lnTo>
                    <a:pt x="0" y="8711"/>
                  </a:lnTo>
                  <a:lnTo>
                    <a:pt x="265" y="10311"/>
                  </a:lnTo>
                  <a:lnTo>
                    <a:pt x="663" y="12178"/>
                  </a:lnTo>
                  <a:lnTo>
                    <a:pt x="1325" y="13956"/>
                  </a:lnTo>
                  <a:lnTo>
                    <a:pt x="2385" y="15822"/>
                  </a:lnTo>
                  <a:lnTo>
                    <a:pt x="3710" y="17422"/>
                  </a:lnTo>
                  <a:lnTo>
                    <a:pt x="5433" y="18844"/>
                  </a:lnTo>
                  <a:lnTo>
                    <a:pt x="7156" y="20000"/>
                  </a:lnTo>
                  <a:lnTo>
                    <a:pt x="8879" y="20889"/>
                  </a:lnTo>
                  <a:lnTo>
                    <a:pt x="10601" y="21333"/>
                  </a:lnTo>
                  <a:lnTo>
                    <a:pt x="12589" y="21600"/>
                  </a:lnTo>
                  <a:lnTo>
                    <a:pt x="14047" y="21333"/>
                  </a:lnTo>
                  <a:lnTo>
                    <a:pt x="15769" y="21156"/>
                  </a:lnTo>
                  <a:lnTo>
                    <a:pt x="17094" y="20444"/>
                  </a:lnTo>
                  <a:lnTo>
                    <a:pt x="18420" y="19467"/>
                  </a:lnTo>
                  <a:lnTo>
                    <a:pt x="19480" y="18578"/>
                  </a:lnTo>
                  <a:lnTo>
                    <a:pt x="20142" y="17244"/>
                  </a:lnTo>
                  <a:lnTo>
                    <a:pt x="20805" y="15822"/>
                  </a:lnTo>
                  <a:lnTo>
                    <a:pt x="21202" y="14489"/>
                  </a:lnTo>
                  <a:lnTo>
                    <a:pt x="21600" y="12800"/>
                  </a:lnTo>
                  <a:lnTo>
                    <a:pt x="21202" y="11022"/>
                  </a:lnTo>
                  <a:lnTo>
                    <a:pt x="20805" y="9422"/>
                  </a:lnTo>
                  <a:lnTo>
                    <a:pt x="20540" y="9422"/>
                  </a:lnTo>
                  <a:lnTo>
                    <a:pt x="21202" y="11022"/>
                  </a:lnTo>
                  <a:lnTo>
                    <a:pt x="21202" y="14489"/>
                  </a:lnTo>
                  <a:lnTo>
                    <a:pt x="20805" y="15822"/>
                  </a:lnTo>
                  <a:lnTo>
                    <a:pt x="20142" y="17244"/>
                  </a:lnTo>
                  <a:lnTo>
                    <a:pt x="19082" y="18400"/>
                  </a:lnTo>
                  <a:lnTo>
                    <a:pt x="18155" y="19467"/>
                  </a:lnTo>
                  <a:lnTo>
                    <a:pt x="17094" y="20444"/>
                  </a:lnTo>
                  <a:lnTo>
                    <a:pt x="15769" y="20889"/>
                  </a:lnTo>
                  <a:lnTo>
                    <a:pt x="14047" y="21333"/>
                  </a:lnTo>
                  <a:lnTo>
                    <a:pt x="12589" y="21333"/>
                  </a:lnTo>
                  <a:lnTo>
                    <a:pt x="10866" y="21156"/>
                  </a:lnTo>
                  <a:lnTo>
                    <a:pt x="8879" y="20622"/>
                  </a:lnTo>
                  <a:lnTo>
                    <a:pt x="7156" y="20000"/>
                  </a:lnTo>
                  <a:lnTo>
                    <a:pt x="5433" y="18844"/>
                  </a:lnTo>
                  <a:lnTo>
                    <a:pt x="4108" y="17422"/>
                  </a:lnTo>
                  <a:lnTo>
                    <a:pt x="2650" y="15822"/>
                  </a:lnTo>
                  <a:lnTo>
                    <a:pt x="1723" y="13956"/>
                  </a:lnTo>
                  <a:lnTo>
                    <a:pt x="663" y="12178"/>
                  </a:lnTo>
                  <a:lnTo>
                    <a:pt x="265" y="10311"/>
                  </a:lnTo>
                  <a:lnTo>
                    <a:pt x="265" y="7111"/>
                  </a:lnTo>
                  <a:lnTo>
                    <a:pt x="663" y="5511"/>
                  </a:lnTo>
                  <a:lnTo>
                    <a:pt x="1325" y="4356"/>
                  </a:lnTo>
                  <a:lnTo>
                    <a:pt x="1988" y="2933"/>
                  </a:lnTo>
                  <a:lnTo>
                    <a:pt x="3048" y="2044"/>
                  </a:lnTo>
                  <a:lnTo>
                    <a:pt x="4373" y="1067"/>
                  </a:lnTo>
                  <a:lnTo>
                    <a:pt x="5831" y="622"/>
                  </a:lnTo>
                  <a:lnTo>
                    <a:pt x="7553" y="178"/>
                  </a:lnTo>
                  <a:lnTo>
                    <a:pt x="10601" y="178"/>
                  </a:lnTo>
                  <a:lnTo>
                    <a:pt x="12589" y="889"/>
                  </a:lnTo>
                  <a:lnTo>
                    <a:pt x="14312" y="1600"/>
                  </a:lnTo>
                  <a:lnTo>
                    <a:pt x="16034" y="2756"/>
                  </a:lnTo>
                  <a:lnTo>
                    <a:pt x="17492" y="4089"/>
                  </a:lnTo>
                  <a:lnTo>
                    <a:pt x="18817" y="5689"/>
                  </a:lnTo>
                  <a:lnTo>
                    <a:pt x="19877" y="7289"/>
                  </a:lnTo>
                  <a:lnTo>
                    <a:pt x="20540" y="9422"/>
                  </a:lnTo>
                  <a:lnTo>
                    <a:pt x="20805" y="9422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91440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278" name="Freeform 13"/>
            <p:cNvSpPr/>
            <p:nvPr/>
          </p:nvSpPr>
          <p:spPr>
            <a:xfrm>
              <a:off x="4476761" y="2243613"/>
              <a:ext cx="258766" cy="3857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02" y="9422"/>
                  </a:moveTo>
                  <a:lnTo>
                    <a:pt x="20142" y="7289"/>
                  </a:lnTo>
                  <a:lnTo>
                    <a:pt x="19082" y="5511"/>
                  </a:lnTo>
                  <a:lnTo>
                    <a:pt x="17757" y="3911"/>
                  </a:lnTo>
                  <a:lnTo>
                    <a:pt x="16432" y="2489"/>
                  </a:lnTo>
                  <a:lnTo>
                    <a:pt x="14312" y="1333"/>
                  </a:lnTo>
                  <a:lnTo>
                    <a:pt x="12589" y="622"/>
                  </a:lnTo>
                  <a:lnTo>
                    <a:pt x="10601" y="0"/>
                  </a:lnTo>
                  <a:lnTo>
                    <a:pt x="7553" y="0"/>
                  </a:lnTo>
                  <a:lnTo>
                    <a:pt x="5831" y="444"/>
                  </a:lnTo>
                  <a:lnTo>
                    <a:pt x="4373" y="1067"/>
                  </a:lnTo>
                  <a:lnTo>
                    <a:pt x="3048" y="1778"/>
                  </a:lnTo>
                  <a:lnTo>
                    <a:pt x="928" y="4089"/>
                  </a:lnTo>
                  <a:lnTo>
                    <a:pt x="265" y="5689"/>
                  </a:lnTo>
                  <a:lnTo>
                    <a:pt x="0" y="7111"/>
                  </a:lnTo>
                  <a:lnTo>
                    <a:pt x="0" y="10578"/>
                  </a:lnTo>
                  <a:lnTo>
                    <a:pt x="265" y="12178"/>
                  </a:lnTo>
                  <a:lnTo>
                    <a:pt x="1325" y="14222"/>
                  </a:lnTo>
                  <a:lnTo>
                    <a:pt x="2385" y="15822"/>
                  </a:lnTo>
                  <a:lnTo>
                    <a:pt x="3710" y="17422"/>
                  </a:lnTo>
                  <a:lnTo>
                    <a:pt x="5433" y="18844"/>
                  </a:lnTo>
                  <a:lnTo>
                    <a:pt x="7156" y="20000"/>
                  </a:lnTo>
                  <a:lnTo>
                    <a:pt x="8879" y="20889"/>
                  </a:lnTo>
                  <a:lnTo>
                    <a:pt x="10866" y="21333"/>
                  </a:lnTo>
                  <a:lnTo>
                    <a:pt x="12589" y="21600"/>
                  </a:lnTo>
                  <a:lnTo>
                    <a:pt x="14047" y="21600"/>
                  </a:lnTo>
                  <a:lnTo>
                    <a:pt x="15769" y="21156"/>
                  </a:lnTo>
                  <a:lnTo>
                    <a:pt x="17094" y="20444"/>
                  </a:lnTo>
                  <a:lnTo>
                    <a:pt x="18420" y="19467"/>
                  </a:lnTo>
                  <a:lnTo>
                    <a:pt x="19480" y="18578"/>
                  </a:lnTo>
                  <a:lnTo>
                    <a:pt x="20540" y="17244"/>
                  </a:lnTo>
                  <a:lnTo>
                    <a:pt x="21202" y="15822"/>
                  </a:lnTo>
                  <a:lnTo>
                    <a:pt x="21600" y="14222"/>
                  </a:lnTo>
                  <a:lnTo>
                    <a:pt x="21600" y="11022"/>
                  </a:lnTo>
                  <a:lnTo>
                    <a:pt x="21202" y="9422"/>
                  </a:lnTo>
                  <a:lnTo>
                    <a:pt x="20805" y="9422"/>
                  </a:lnTo>
                  <a:lnTo>
                    <a:pt x="21202" y="11022"/>
                  </a:lnTo>
                  <a:lnTo>
                    <a:pt x="21202" y="14222"/>
                  </a:lnTo>
                  <a:lnTo>
                    <a:pt x="20805" y="15822"/>
                  </a:lnTo>
                  <a:lnTo>
                    <a:pt x="20142" y="17244"/>
                  </a:lnTo>
                  <a:lnTo>
                    <a:pt x="19082" y="18400"/>
                  </a:lnTo>
                  <a:lnTo>
                    <a:pt x="18155" y="19467"/>
                  </a:lnTo>
                  <a:lnTo>
                    <a:pt x="17094" y="20178"/>
                  </a:lnTo>
                  <a:lnTo>
                    <a:pt x="15769" y="20889"/>
                  </a:lnTo>
                  <a:lnTo>
                    <a:pt x="14047" y="21333"/>
                  </a:lnTo>
                  <a:lnTo>
                    <a:pt x="12589" y="21333"/>
                  </a:lnTo>
                  <a:lnTo>
                    <a:pt x="10866" y="21156"/>
                  </a:lnTo>
                  <a:lnTo>
                    <a:pt x="8879" y="20622"/>
                  </a:lnTo>
                  <a:lnTo>
                    <a:pt x="7156" y="20000"/>
                  </a:lnTo>
                  <a:lnTo>
                    <a:pt x="5433" y="18844"/>
                  </a:lnTo>
                  <a:lnTo>
                    <a:pt x="4108" y="17422"/>
                  </a:lnTo>
                  <a:lnTo>
                    <a:pt x="2650" y="15822"/>
                  </a:lnTo>
                  <a:lnTo>
                    <a:pt x="1723" y="13956"/>
                  </a:lnTo>
                  <a:lnTo>
                    <a:pt x="663" y="12178"/>
                  </a:lnTo>
                  <a:lnTo>
                    <a:pt x="265" y="10311"/>
                  </a:lnTo>
                  <a:lnTo>
                    <a:pt x="265" y="7111"/>
                  </a:lnTo>
                  <a:lnTo>
                    <a:pt x="663" y="5689"/>
                  </a:lnTo>
                  <a:lnTo>
                    <a:pt x="1325" y="4356"/>
                  </a:lnTo>
                  <a:lnTo>
                    <a:pt x="2385" y="3200"/>
                  </a:lnTo>
                  <a:lnTo>
                    <a:pt x="3313" y="2044"/>
                  </a:lnTo>
                  <a:lnTo>
                    <a:pt x="4373" y="1067"/>
                  </a:lnTo>
                  <a:lnTo>
                    <a:pt x="5831" y="622"/>
                  </a:lnTo>
                  <a:lnTo>
                    <a:pt x="7553" y="178"/>
                  </a:lnTo>
                  <a:lnTo>
                    <a:pt x="10601" y="178"/>
                  </a:lnTo>
                  <a:lnTo>
                    <a:pt x="12589" y="889"/>
                  </a:lnTo>
                  <a:lnTo>
                    <a:pt x="14312" y="1600"/>
                  </a:lnTo>
                  <a:lnTo>
                    <a:pt x="16034" y="2756"/>
                  </a:lnTo>
                  <a:lnTo>
                    <a:pt x="17492" y="4089"/>
                  </a:lnTo>
                  <a:lnTo>
                    <a:pt x="18817" y="5689"/>
                  </a:lnTo>
                  <a:lnTo>
                    <a:pt x="19877" y="7289"/>
                  </a:lnTo>
                  <a:lnTo>
                    <a:pt x="20805" y="9422"/>
                  </a:lnTo>
                  <a:lnTo>
                    <a:pt x="21202" y="9422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91440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279" name="Freeform 14"/>
            <p:cNvSpPr/>
            <p:nvPr/>
          </p:nvSpPr>
          <p:spPr>
            <a:xfrm>
              <a:off x="4459298" y="2226149"/>
              <a:ext cx="292103" cy="4191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013" y="9082"/>
                  </a:moveTo>
                  <a:lnTo>
                    <a:pt x="20426" y="7200"/>
                  </a:lnTo>
                  <a:lnTo>
                    <a:pt x="19135" y="5482"/>
                  </a:lnTo>
                  <a:lnTo>
                    <a:pt x="17961" y="4009"/>
                  </a:lnTo>
                  <a:lnTo>
                    <a:pt x="16435" y="2536"/>
                  </a:lnTo>
                  <a:lnTo>
                    <a:pt x="14909" y="1473"/>
                  </a:lnTo>
                  <a:lnTo>
                    <a:pt x="13030" y="655"/>
                  </a:lnTo>
                  <a:lnTo>
                    <a:pt x="10917" y="245"/>
                  </a:lnTo>
                  <a:lnTo>
                    <a:pt x="8804" y="0"/>
                  </a:lnTo>
                  <a:lnTo>
                    <a:pt x="7278" y="0"/>
                  </a:lnTo>
                  <a:lnTo>
                    <a:pt x="7630" y="1064"/>
                  </a:lnTo>
                  <a:lnTo>
                    <a:pt x="7278" y="0"/>
                  </a:lnTo>
                  <a:lnTo>
                    <a:pt x="5752" y="409"/>
                  </a:lnTo>
                  <a:lnTo>
                    <a:pt x="4226" y="1064"/>
                  </a:lnTo>
                  <a:lnTo>
                    <a:pt x="3052" y="1718"/>
                  </a:lnTo>
                  <a:lnTo>
                    <a:pt x="2465" y="2536"/>
                  </a:lnTo>
                  <a:lnTo>
                    <a:pt x="939" y="4255"/>
                  </a:lnTo>
                  <a:lnTo>
                    <a:pt x="352" y="6382"/>
                  </a:lnTo>
                  <a:lnTo>
                    <a:pt x="0" y="8673"/>
                  </a:lnTo>
                  <a:lnTo>
                    <a:pt x="0" y="10391"/>
                  </a:lnTo>
                  <a:lnTo>
                    <a:pt x="352" y="12109"/>
                  </a:lnTo>
                  <a:lnTo>
                    <a:pt x="1291" y="14236"/>
                  </a:lnTo>
                  <a:lnTo>
                    <a:pt x="2113" y="15873"/>
                  </a:lnTo>
                  <a:lnTo>
                    <a:pt x="3639" y="17591"/>
                  </a:lnTo>
                  <a:lnTo>
                    <a:pt x="4930" y="18818"/>
                  </a:lnTo>
                  <a:lnTo>
                    <a:pt x="6691" y="20127"/>
                  </a:lnTo>
                  <a:lnTo>
                    <a:pt x="8570" y="20945"/>
                  </a:lnTo>
                  <a:lnTo>
                    <a:pt x="10330" y="21355"/>
                  </a:lnTo>
                  <a:lnTo>
                    <a:pt x="12443" y="21600"/>
                  </a:lnTo>
                  <a:lnTo>
                    <a:pt x="13970" y="21600"/>
                  </a:lnTo>
                  <a:lnTo>
                    <a:pt x="13735" y="20536"/>
                  </a:lnTo>
                  <a:lnTo>
                    <a:pt x="13735" y="21600"/>
                  </a:lnTo>
                  <a:lnTo>
                    <a:pt x="15496" y="21191"/>
                  </a:lnTo>
                  <a:lnTo>
                    <a:pt x="17374" y="20536"/>
                  </a:lnTo>
                  <a:lnTo>
                    <a:pt x="19722" y="18409"/>
                  </a:lnTo>
                  <a:lnTo>
                    <a:pt x="20426" y="17182"/>
                  </a:lnTo>
                  <a:lnTo>
                    <a:pt x="21600" y="14236"/>
                  </a:lnTo>
                  <a:lnTo>
                    <a:pt x="21600" y="11045"/>
                  </a:lnTo>
                  <a:lnTo>
                    <a:pt x="21013" y="9082"/>
                  </a:lnTo>
                  <a:lnTo>
                    <a:pt x="18548" y="9573"/>
                  </a:lnTo>
                  <a:lnTo>
                    <a:pt x="18900" y="11045"/>
                  </a:lnTo>
                  <a:lnTo>
                    <a:pt x="18900" y="13991"/>
                  </a:lnTo>
                  <a:lnTo>
                    <a:pt x="18548" y="15218"/>
                  </a:lnTo>
                  <a:lnTo>
                    <a:pt x="17961" y="16527"/>
                  </a:lnTo>
                  <a:lnTo>
                    <a:pt x="17374" y="17591"/>
                  </a:lnTo>
                  <a:lnTo>
                    <a:pt x="16435" y="18245"/>
                  </a:lnTo>
                  <a:lnTo>
                    <a:pt x="15496" y="18818"/>
                  </a:lnTo>
                  <a:lnTo>
                    <a:pt x="14557" y="19473"/>
                  </a:lnTo>
                  <a:lnTo>
                    <a:pt x="13383" y="19718"/>
                  </a:lnTo>
                  <a:lnTo>
                    <a:pt x="11270" y="19718"/>
                  </a:lnTo>
                  <a:lnTo>
                    <a:pt x="9743" y="19309"/>
                  </a:lnTo>
                  <a:lnTo>
                    <a:pt x="7630" y="18245"/>
                  </a:lnTo>
                  <a:lnTo>
                    <a:pt x="5752" y="16527"/>
                  </a:lnTo>
                  <a:lnTo>
                    <a:pt x="4226" y="14400"/>
                  </a:lnTo>
                  <a:lnTo>
                    <a:pt x="3639" y="13173"/>
                  </a:lnTo>
                  <a:lnTo>
                    <a:pt x="3052" y="11618"/>
                  </a:lnTo>
                  <a:lnTo>
                    <a:pt x="2817" y="10145"/>
                  </a:lnTo>
                  <a:lnTo>
                    <a:pt x="2817" y="7445"/>
                  </a:lnTo>
                  <a:lnTo>
                    <a:pt x="3052" y="6136"/>
                  </a:lnTo>
                  <a:lnTo>
                    <a:pt x="3639" y="4909"/>
                  </a:lnTo>
                  <a:lnTo>
                    <a:pt x="4226" y="4009"/>
                  </a:lnTo>
                  <a:lnTo>
                    <a:pt x="4930" y="3191"/>
                  </a:lnTo>
                  <a:lnTo>
                    <a:pt x="5752" y="2536"/>
                  </a:lnTo>
                  <a:lnTo>
                    <a:pt x="6691" y="2127"/>
                  </a:lnTo>
                  <a:lnTo>
                    <a:pt x="7983" y="1882"/>
                  </a:lnTo>
                  <a:lnTo>
                    <a:pt x="10330" y="1882"/>
                  </a:lnTo>
                  <a:lnTo>
                    <a:pt x="11622" y="2373"/>
                  </a:lnTo>
                  <a:lnTo>
                    <a:pt x="13735" y="3436"/>
                  </a:lnTo>
                  <a:lnTo>
                    <a:pt x="15848" y="5073"/>
                  </a:lnTo>
                  <a:lnTo>
                    <a:pt x="17374" y="7200"/>
                  </a:lnTo>
                  <a:lnTo>
                    <a:pt x="18548" y="9573"/>
                  </a:lnTo>
                  <a:lnTo>
                    <a:pt x="21013" y="9082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91440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280" name="Freeform 15"/>
            <p:cNvSpPr/>
            <p:nvPr/>
          </p:nvSpPr>
          <p:spPr>
            <a:xfrm>
              <a:off x="4438661" y="2621438"/>
              <a:ext cx="255591" cy="381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929" y="12510"/>
                  </a:moveTo>
                  <a:lnTo>
                    <a:pt x="21600" y="10170"/>
                  </a:lnTo>
                  <a:lnTo>
                    <a:pt x="21600" y="6210"/>
                  </a:lnTo>
                  <a:lnTo>
                    <a:pt x="20929" y="4410"/>
                  </a:lnTo>
                  <a:lnTo>
                    <a:pt x="19856" y="2790"/>
                  </a:lnTo>
                  <a:lnTo>
                    <a:pt x="18380" y="1620"/>
                  </a:lnTo>
                  <a:lnTo>
                    <a:pt x="16636" y="630"/>
                  </a:lnTo>
                  <a:lnTo>
                    <a:pt x="14624" y="0"/>
                  </a:lnTo>
                  <a:lnTo>
                    <a:pt x="12477" y="0"/>
                  </a:lnTo>
                  <a:lnTo>
                    <a:pt x="10465" y="180"/>
                  </a:lnTo>
                  <a:lnTo>
                    <a:pt x="8318" y="900"/>
                  </a:lnTo>
                  <a:lnTo>
                    <a:pt x="6306" y="2070"/>
                  </a:lnTo>
                  <a:lnTo>
                    <a:pt x="4561" y="3420"/>
                  </a:lnTo>
                  <a:lnTo>
                    <a:pt x="2817" y="5040"/>
                  </a:lnTo>
                  <a:lnTo>
                    <a:pt x="1744" y="6930"/>
                  </a:lnTo>
                  <a:lnTo>
                    <a:pt x="671" y="9270"/>
                  </a:lnTo>
                  <a:lnTo>
                    <a:pt x="0" y="11340"/>
                  </a:lnTo>
                  <a:lnTo>
                    <a:pt x="0" y="13500"/>
                  </a:lnTo>
                  <a:lnTo>
                    <a:pt x="402" y="15570"/>
                  </a:lnTo>
                  <a:lnTo>
                    <a:pt x="671" y="17190"/>
                  </a:lnTo>
                  <a:lnTo>
                    <a:pt x="1744" y="18810"/>
                  </a:lnTo>
                  <a:lnTo>
                    <a:pt x="3220" y="19980"/>
                  </a:lnTo>
                  <a:lnTo>
                    <a:pt x="4964" y="20880"/>
                  </a:lnTo>
                  <a:lnTo>
                    <a:pt x="6976" y="21600"/>
                  </a:lnTo>
                  <a:lnTo>
                    <a:pt x="9123" y="21600"/>
                  </a:lnTo>
                  <a:lnTo>
                    <a:pt x="11135" y="21420"/>
                  </a:lnTo>
                  <a:lnTo>
                    <a:pt x="13282" y="20700"/>
                  </a:lnTo>
                  <a:lnTo>
                    <a:pt x="15294" y="19530"/>
                  </a:lnTo>
                  <a:lnTo>
                    <a:pt x="17039" y="18090"/>
                  </a:lnTo>
                  <a:lnTo>
                    <a:pt x="18783" y="16470"/>
                  </a:lnTo>
                  <a:lnTo>
                    <a:pt x="19856" y="14670"/>
                  </a:lnTo>
                  <a:lnTo>
                    <a:pt x="20929" y="12510"/>
                  </a:lnTo>
                  <a:close/>
                </a:path>
              </a:pathLst>
            </a:custGeom>
            <a:solidFill>
              <a:srgbClr val="D6529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91440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281" name="Freeform 17"/>
            <p:cNvSpPr/>
            <p:nvPr/>
          </p:nvSpPr>
          <p:spPr>
            <a:xfrm>
              <a:off x="4438661" y="2621438"/>
              <a:ext cx="258766" cy="3857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937" y="12356"/>
                  </a:moveTo>
                  <a:lnTo>
                    <a:pt x="21335" y="10311"/>
                  </a:lnTo>
                  <a:lnTo>
                    <a:pt x="21600" y="8444"/>
                  </a:lnTo>
                  <a:lnTo>
                    <a:pt x="21335" y="6844"/>
                  </a:lnTo>
                  <a:lnTo>
                    <a:pt x="20937" y="5511"/>
                  </a:lnTo>
                  <a:lnTo>
                    <a:pt x="20672" y="4089"/>
                  </a:lnTo>
                  <a:lnTo>
                    <a:pt x="18552" y="1778"/>
                  </a:lnTo>
                  <a:lnTo>
                    <a:pt x="17492" y="1067"/>
                  </a:lnTo>
                  <a:lnTo>
                    <a:pt x="16167" y="444"/>
                  </a:lnTo>
                  <a:lnTo>
                    <a:pt x="14444" y="0"/>
                  </a:lnTo>
                  <a:lnTo>
                    <a:pt x="10999" y="0"/>
                  </a:lnTo>
                  <a:lnTo>
                    <a:pt x="9011" y="622"/>
                  </a:lnTo>
                  <a:lnTo>
                    <a:pt x="7288" y="1333"/>
                  </a:lnTo>
                  <a:lnTo>
                    <a:pt x="5566" y="2489"/>
                  </a:lnTo>
                  <a:lnTo>
                    <a:pt x="3843" y="3911"/>
                  </a:lnTo>
                  <a:lnTo>
                    <a:pt x="2385" y="5511"/>
                  </a:lnTo>
                  <a:lnTo>
                    <a:pt x="1458" y="7111"/>
                  </a:lnTo>
                  <a:lnTo>
                    <a:pt x="663" y="9156"/>
                  </a:lnTo>
                  <a:lnTo>
                    <a:pt x="0" y="11022"/>
                  </a:lnTo>
                  <a:lnTo>
                    <a:pt x="0" y="14489"/>
                  </a:lnTo>
                  <a:lnTo>
                    <a:pt x="398" y="16089"/>
                  </a:lnTo>
                  <a:lnTo>
                    <a:pt x="1060" y="17244"/>
                  </a:lnTo>
                  <a:lnTo>
                    <a:pt x="1723" y="18578"/>
                  </a:lnTo>
                  <a:lnTo>
                    <a:pt x="2783" y="19467"/>
                  </a:lnTo>
                  <a:lnTo>
                    <a:pt x="3843" y="20444"/>
                  </a:lnTo>
                  <a:lnTo>
                    <a:pt x="5168" y="20889"/>
                  </a:lnTo>
                  <a:lnTo>
                    <a:pt x="6891" y="21333"/>
                  </a:lnTo>
                  <a:lnTo>
                    <a:pt x="8216" y="21600"/>
                  </a:lnTo>
                  <a:lnTo>
                    <a:pt x="10336" y="21333"/>
                  </a:lnTo>
                  <a:lnTo>
                    <a:pt x="12324" y="20889"/>
                  </a:lnTo>
                  <a:lnTo>
                    <a:pt x="14047" y="20000"/>
                  </a:lnTo>
                  <a:lnTo>
                    <a:pt x="15769" y="18844"/>
                  </a:lnTo>
                  <a:lnTo>
                    <a:pt x="17492" y="17422"/>
                  </a:lnTo>
                  <a:lnTo>
                    <a:pt x="18950" y="16089"/>
                  </a:lnTo>
                  <a:lnTo>
                    <a:pt x="19877" y="14222"/>
                  </a:lnTo>
                  <a:lnTo>
                    <a:pt x="20937" y="12356"/>
                  </a:lnTo>
                  <a:lnTo>
                    <a:pt x="20672" y="12178"/>
                  </a:lnTo>
                  <a:lnTo>
                    <a:pt x="19877" y="14222"/>
                  </a:lnTo>
                  <a:lnTo>
                    <a:pt x="17227" y="17422"/>
                  </a:lnTo>
                  <a:lnTo>
                    <a:pt x="15769" y="18844"/>
                  </a:lnTo>
                  <a:lnTo>
                    <a:pt x="14047" y="20000"/>
                  </a:lnTo>
                  <a:lnTo>
                    <a:pt x="12059" y="20622"/>
                  </a:lnTo>
                  <a:lnTo>
                    <a:pt x="10336" y="21156"/>
                  </a:lnTo>
                  <a:lnTo>
                    <a:pt x="8216" y="21333"/>
                  </a:lnTo>
                  <a:lnTo>
                    <a:pt x="6891" y="21156"/>
                  </a:lnTo>
                  <a:lnTo>
                    <a:pt x="5566" y="20889"/>
                  </a:lnTo>
                  <a:lnTo>
                    <a:pt x="4108" y="20178"/>
                  </a:lnTo>
                  <a:lnTo>
                    <a:pt x="2783" y="19467"/>
                  </a:lnTo>
                  <a:lnTo>
                    <a:pt x="1723" y="18400"/>
                  </a:lnTo>
                  <a:lnTo>
                    <a:pt x="398" y="16089"/>
                  </a:lnTo>
                  <a:lnTo>
                    <a:pt x="0" y="14489"/>
                  </a:lnTo>
                  <a:lnTo>
                    <a:pt x="0" y="13067"/>
                  </a:lnTo>
                  <a:lnTo>
                    <a:pt x="398" y="11022"/>
                  </a:lnTo>
                  <a:lnTo>
                    <a:pt x="663" y="9156"/>
                  </a:lnTo>
                  <a:lnTo>
                    <a:pt x="1723" y="7111"/>
                  </a:lnTo>
                  <a:lnTo>
                    <a:pt x="2783" y="5511"/>
                  </a:lnTo>
                  <a:lnTo>
                    <a:pt x="4108" y="3911"/>
                  </a:lnTo>
                  <a:lnTo>
                    <a:pt x="5566" y="2489"/>
                  </a:lnTo>
                  <a:lnTo>
                    <a:pt x="7288" y="1600"/>
                  </a:lnTo>
                  <a:lnTo>
                    <a:pt x="9276" y="622"/>
                  </a:lnTo>
                  <a:lnTo>
                    <a:pt x="10999" y="178"/>
                  </a:lnTo>
                  <a:lnTo>
                    <a:pt x="13119" y="0"/>
                  </a:lnTo>
                  <a:lnTo>
                    <a:pt x="14444" y="178"/>
                  </a:lnTo>
                  <a:lnTo>
                    <a:pt x="15769" y="444"/>
                  </a:lnTo>
                  <a:lnTo>
                    <a:pt x="17227" y="1067"/>
                  </a:lnTo>
                  <a:lnTo>
                    <a:pt x="18552" y="2044"/>
                  </a:lnTo>
                  <a:lnTo>
                    <a:pt x="19612" y="2933"/>
                  </a:lnTo>
                  <a:lnTo>
                    <a:pt x="20275" y="4089"/>
                  </a:lnTo>
                  <a:lnTo>
                    <a:pt x="20937" y="5511"/>
                  </a:lnTo>
                  <a:lnTo>
                    <a:pt x="21335" y="6844"/>
                  </a:lnTo>
                  <a:lnTo>
                    <a:pt x="21335" y="10311"/>
                  </a:lnTo>
                  <a:lnTo>
                    <a:pt x="20672" y="12178"/>
                  </a:lnTo>
                  <a:lnTo>
                    <a:pt x="20937" y="12356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91440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282" name="Freeform 18"/>
            <p:cNvSpPr/>
            <p:nvPr/>
          </p:nvSpPr>
          <p:spPr>
            <a:xfrm>
              <a:off x="4435486" y="2616674"/>
              <a:ext cx="261941" cy="390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945" y="12293"/>
                  </a:moveTo>
                  <a:lnTo>
                    <a:pt x="21338" y="10449"/>
                  </a:lnTo>
                  <a:lnTo>
                    <a:pt x="21600" y="8429"/>
                  </a:lnTo>
                  <a:lnTo>
                    <a:pt x="21338" y="7024"/>
                  </a:lnTo>
                  <a:lnTo>
                    <a:pt x="20945" y="5444"/>
                  </a:lnTo>
                  <a:lnTo>
                    <a:pt x="20291" y="4127"/>
                  </a:lnTo>
                  <a:lnTo>
                    <a:pt x="19636" y="2985"/>
                  </a:lnTo>
                  <a:lnTo>
                    <a:pt x="18589" y="2020"/>
                  </a:lnTo>
                  <a:lnTo>
                    <a:pt x="17542" y="1141"/>
                  </a:lnTo>
                  <a:lnTo>
                    <a:pt x="15840" y="439"/>
                  </a:lnTo>
                  <a:lnTo>
                    <a:pt x="14531" y="263"/>
                  </a:lnTo>
                  <a:lnTo>
                    <a:pt x="12829" y="0"/>
                  </a:lnTo>
                  <a:lnTo>
                    <a:pt x="10865" y="263"/>
                  </a:lnTo>
                  <a:lnTo>
                    <a:pt x="9164" y="702"/>
                  </a:lnTo>
                  <a:lnTo>
                    <a:pt x="7462" y="1580"/>
                  </a:lnTo>
                  <a:lnTo>
                    <a:pt x="4058" y="3863"/>
                  </a:lnTo>
                  <a:lnTo>
                    <a:pt x="2618" y="5444"/>
                  </a:lnTo>
                  <a:lnTo>
                    <a:pt x="1702" y="7288"/>
                  </a:lnTo>
                  <a:lnTo>
                    <a:pt x="655" y="9044"/>
                  </a:lnTo>
                  <a:lnTo>
                    <a:pt x="916" y="9307"/>
                  </a:lnTo>
                  <a:lnTo>
                    <a:pt x="655" y="9044"/>
                  </a:lnTo>
                  <a:lnTo>
                    <a:pt x="262" y="11151"/>
                  </a:lnTo>
                  <a:lnTo>
                    <a:pt x="0" y="13171"/>
                  </a:lnTo>
                  <a:lnTo>
                    <a:pt x="262" y="14576"/>
                  </a:lnTo>
                  <a:lnTo>
                    <a:pt x="655" y="16156"/>
                  </a:lnTo>
                  <a:lnTo>
                    <a:pt x="916" y="17298"/>
                  </a:lnTo>
                  <a:lnTo>
                    <a:pt x="1964" y="18615"/>
                  </a:lnTo>
                  <a:lnTo>
                    <a:pt x="3011" y="19493"/>
                  </a:lnTo>
                  <a:lnTo>
                    <a:pt x="4058" y="20459"/>
                  </a:lnTo>
                  <a:lnTo>
                    <a:pt x="5367" y="20898"/>
                  </a:lnTo>
                  <a:lnTo>
                    <a:pt x="7069" y="21337"/>
                  </a:lnTo>
                  <a:lnTo>
                    <a:pt x="7069" y="21161"/>
                  </a:lnTo>
                  <a:lnTo>
                    <a:pt x="7069" y="21337"/>
                  </a:lnTo>
                  <a:lnTo>
                    <a:pt x="8771" y="21600"/>
                  </a:lnTo>
                  <a:lnTo>
                    <a:pt x="10473" y="21337"/>
                  </a:lnTo>
                  <a:lnTo>
                    <a:pt x="12436" y="20634"/>
                  </a:lnTo>
                  <a:lnTo>
                    <a:pt x="14138" y="20020"/>
                  </a:lnTo>
                  <a:lnTo>
                    <a:pt x="15840" y="18878"/>
                  </a:lnTo>
                  <a:lnTo>
                    <a:pt x="17542" y="17473"/>
                  </a:lnTo>
                  <a:lnTo>
                    <a:pt x="18982" y="15893"/>
                  </a:lnTo>
                  <a:lnTo>
                    <a:pt x="19898" y="14312"/>
                  </a:lnTo>
                  <a:lnTo>
                    <a:pt x="20945" y="12293"/>
                  </a:lnTo>
                  <a:lnTo>
                    <a:pt x="20684" y="12293"/>
                  </a:lnTo>
                  <a:lnTo>
                    <a:pt x="19636" y="14049"/>
                  </a:lnTo>
                  <a:lnTo>
                    <a:pt x="18589" y="15893"/>
                  </a:lnTo>
                  <a:lnTo>
                    <a:pt x="17280" y="17473"/>
                  </a:lnTo>
                  <a:lnTo>
                    <a:pt x="15578" y="18615"/>
                  </a:lnTo>
                  <a:lnTo>
                    <a:pt x="14138" y="19756"/>
                  </a:lnTo>
                  <a:lnTo>
                    <a:pt x="12175" y="20634"/>
                  </a:lnTo>
                  <a:lnTo>
                    <a:pt x="10473" y="21161"/>
                  </a:lnTo>
                  <a:lnTo>
                    <a:pt x="8771" y="21337"/>
                  </a:lnTo>
                  <a:lnTo>
                    <a:pt x="7069" y="21161"/>
                  </a:lnTo>
                  <a:lnTo>
                    <a:pt x="5760" y="20634"/>
                  </a:lnTo>
                  <a:lnTo>
                    <a:pt x="4320" y="20195"/>
                  </a:lnTo>
                  <a:lnTo>
                    <a:pt x="3011" y="19317"/>
                  </a:lnTo>
                  <a:lnTo>
                    <a:pt x="2356" y="18439"/>
                  </a:lnTo>
                  <a:lnTo>
                    <a:pt x="1309" y="17298"/>
                  </a:lnTo>
                  <a:lnTo>
                    <a:pt x="916" y="15893"/>
                  </a:lnTo>
                  <a:lnTo>
                    <a:pt x="655" y="14576"/>
                  </a:lnTo>
                  <a:lnTo>
                    <a:pt x="262" y="13171"/>
                  </a:lnTo>
                  <a:lnTo>
                    <a:pt x="655" y="11151"/>
                  </a:lnTo>
                  <a:lnTo>
                    <a:pt x="916" y="9307"/>
                  </a:lnTo>
                  <a:lnTo>
                    <a:pt x="1964" y="7288"/>
                  </a:lnTo>
                  <a:lnTo>
                    <a:pt x="3011" y="5707"/>
                  </a:lnTo>
                  <a:lnTo>
                    <a:pt x="4320" y="4127"/>
                  </a:lnTo>
                  <a:lnTo>
                    <a:pt x="5760" y="2722"/>
                  </a:lnTo>
                  <a:lnTo>
                    <a:pt x="7462" y="1580"/>
                  </a:lnTo>
                  <a:lnTo>
                    <a:pt x="9164" y="878"/>
                  </a:lnTo>
                  <a:lnTo>
                    <a:pt x="11127" y="439"/>
                  </a:lnTo>
                  <a:lnTo>
                    <a:pt x="12829" y="263"/>
                  </a:lnTo>
                  <a:lnTo>
                    <a:pt x="14531" y="439"/>
                  </a:lnTo>
                  <a:lnTo>
                    <a:pt x="15840" y="702"/>
                  </a:lnTo>
                  <a:lnTo>
                    <a:pt x="17280" y="1317"/>
                  </a:lnTo>
                  <a:lnTo>
                    <a:pt x="18196" y="2020"/>
                  </a:lnTo>
                  <a:lnTo>
                    <a:pt x="20291" y="4302"/>
                  </a:lnTo>
                  <a:lnTo>
                    <a:pt x="20684" y="5707"/>
                  </a:lnTo>
                  <a:lnTo>
                    <a:pt x="20945" y="7024"/>
                  </a:lnTo>
                  <a:lnTo>
                    <a:pt x="21338" y="8429"/>
                  </a:lnTo>
                  <a:lnTo>
                    <a:pt x="20945" y="10449"/>
                  </a:lnTo>
                  <a:lnTo>
                    <a:pt x="20684" y="12293"/>
                  </a:lnTo>
                  <a:lnTo>
                    <a:pt x="20945" y="12293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91440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283" name="Freeform 19"/>
            <p:cNvSpPr/>
            <p:nvPr/>
          </p:nvSpPr>
          <p:spPr>
            <a:xfrm>
              <a:off x="4418023" y="2600799"/>
              <a:ext cx="296866" cy="422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676" y="12586"/>
                  </a:moveTo>
                  <a:lnTo>
                    <a:pt x="21253" y="10719"/>
                  </a:lnTo>
                  <a:lnTo>
                    <a:pt x="21600" y="8770"/>
                  </a:lnTo>
                  <a:lnTo>
                    <a:pt x="20907" y="5847"/>
                  </a:lnTo>
                  <a:lnTo>
                    <a:pt x="20329" y="4385"/>
                  </a:lnTo>
                  <a:lnTo>
                    <a:pt x="19752" y="3329"/>
                  </a:lnTo>
                  <a:lnTo>
                    <a:pt x="18597" y="2274"/>
                  </a:lnTo>
                  <a:lnTo>
                    <a:pt x="17326" y="1218"/>
                  </a:lnTo>
                  <a:lnTo>
                    <a:pt x="15825" y="568"/>
                  </a:lnTo>
                  <a:lnTo>
                    <a:pt x="14439" y="162"/>
                  </a:lnTo>
                  <a:lnTo>
                    <a:pt x="12590" y="0"/>
                  </a:lnTo>
                  <a:lnTo>
                    <a:pt x="10511" y="162"/>
                  </a:lnTo>
                  <a:lnTo>
                    <a:pt x="8663" y="812"/>
                  </a:lnTo>
                  <a:lnTo>
                    <a:pt x="7161" y="1462"/>
                  </a:lnTo>
                  <a:lnTo>
                    <a:pt x="6006" y="2030"/>
                  </a:lnTo>
                  <a:lnTo>
                    <a:pt x="4851" y="2923"/>
                  </a:lnTo>
                  <a:lnTo>
                    <a:pt x="3581" y="3979"/>
                  </a:lnTo>
                  <a:lnTo>
                    <a:pt x="1848" y="6496"/>
                  </a:lnTo>
                  <a:lnTo>
                    <a:pt x="693" y="9176"/>
                  </a:lnTo>
                  <a:lnTo>
                    <a:pt x="347" y="11125"/>
                  </a:lnTo>
                  <a:lnTo>
                    <a:pt x="0" y="12992"/>
                  </a:lnTo>
                  <a:lnTo>
                    <a:pt x="0" y="14454"/>
                  </a:lnTo>
                  <a:lnTo>
                    <a:pt x="347" y="15916"/>
                  </a:lnTo>
                  <a:lnTo>
                    <a:pt x="924" y="17215"/>
                  </a:lnTo>
                  <a:lnTo>
                    <a:pt x="1848" y="18433"/>
                  </a:lnTo>
                  <a:lnTo>
                    <a:pt x="2772" y="19489"/>
                  </a:lnTo>
                  <a:lnTo>
                    <a:pt x="3927" y="20382"/>
                  </a:lnTo>
                  <a:lnTo>
                    <a:pt x="5429" y="21194"/>
                  </a:lnTo>
                  <a:lnTo>
                    <a:pt x="6930" y="21600"/>
                  </a:lnTo>
                  <a:lnTo>
                    <a:pt x="8432" y="21600"/>
                  </a:lnTo>
                  <a:lnTo>
                    <a:pt x="10511" y="21438"/>
                  </a:lnTo>
                  <a:lnTo>
                    <a:pt x="12590" y="20950"/>
                  </a:lnTo>
                  <a:lnTo>
                    <a:pt x="13745" y="20382"/>
                  </a:lnTo>
                  <a:lnTo>
                    <a:pt x="15247" y="19489"/>
                  </a:lnTo>
                  <a:lnTo>
                    <a:pt x="16518" y="18677"/>
                  </a:lnTo>
                  <a:lnTo>
                    <a:pt x="17673" y="17621"/>
                  </a:lnTo>
                  <a:lnTo>
                    <a:pt x="18597" y="16565"/>
                  </a:lnTo>
                  <a:lnTo>
                    <a:pt x="19521" y="15347"/>
                  </a:lnTo>
                  <a:lnTo>
                    <a:pt x="20098" y="14048"/>
                  </a:lnTo>
                  <a:lnTo>
                    <a:pt x="20676" y="12586"/>
                  </a:lnTo>
                  <a:lnTo>
                    <a:pt x="18250" y="12180"/>
                  </a:lnTo>
                  <a:lnTo>
                    <a:pt x="17326" y="13805"/>
                  </a:lnTo>
                  <a:lnTo>
                    <a:pt x="16518" y="15347"/>
                  </a:lnTo>
                  <a:lnTo>
                    <a:pt x="15247" y="16565"/>
                  </a:lnTo>
                  <a:lnTo>
                    <a:pt x="14092" y="17865"/>
                  </a:lnTo>
                  <a:lnTo>
                    <a:pt x="12590" y="18677"/>
                  </a:lnTo>
                  <a:lnTo>
                    <a:pt x="11089" y="19326"/>
                  </a:lnTo>
                  <a:lnTo>
                    <a:pt x="9934" y="19732"/>
                  </a:lnTo>
                  <a:lnTo>
                    <a:pt x="7508" y="19732"/>
                  </a:lnTo>
                  <a:lnTo>
                    <a:pt x="7161" y="20544"/>
                  </a:lnTo>
                  <a:lnTo>
                    <a:pt x="7508" y="19732"/>
                  </a:lnTo>
                  <a:lnTo>
                    <a:pt x="6584" y="19489"/>
                  </a:lnTo>
                  <a:lnTo>
                    <a:pt x="5775" y="19083"/>
                  </a:lnTo>
                  <a:lnTo>
                    <a:pt x="4505" y="18027"/>
                  </a:lnTo>
                  <a:lnTo>
                    <a:pt x="3581" y="16565"/>
                  </a:lnTo>
                  <a:lnTo>
                    <a:pt x="3003" y="14860"/>
                  </a:lnTo>
                  <a:lnTo>
                    <a:pt x="2772" y="12992"/>
                  </a:lnTo>
                  <a:lnTo>
                    <a:pt x="2772" y="11287"/>
                  </a:lnTo>
                  <a:lnTo>
                    <a:pt x="3350" y="9663"/>
                  </a:lnTo>
                  <a:lnTo>
                    <a:pt x="1848" y="9420"/>
                  </a:lnTo>
                  <a:lnTo>
                    <a:pt x="3350" y="9663"/>
                  </a:lnTo>
                  <a:lnTo>
                    <a:pt x="3927" y="7958"/>
                  </a:lnTo>
                  <a:lnTo>
                    <a:pt x="4851" y="6496"/>
                  </a:lnTo>
                  <a:lnTo>
                    <a:pt x="6006" y="5035"/>
                  </a:lnTo>
                  <a:lnTo>
                    <a:pt x="7161" y="3979"/>
                  </a:lnTo>
                  <a:lnTo>
                    <a:pt x="8432" y="3086"/>
                  </a:lnTo>
                  <a:lnTo>
                    <a:pt x="9934" y="2517"/>
                  </a:lnTo>
                  <a:lnTo>
                    <a:pt x="11089" y="2030"/>
                  </a:lnTo>
                  <a:lnTo>
                    <a:pt x="12590" y="1868"/>
                  </a:lnTo>
                  <a:lnTo>
                    <a:pt x="13745" y="2030"/>
                  </a:lnTo>
                  <a:lnTo>
                    <a:pt x="14670" y="2274"/>
                  </a:lnTo>
                  <a:lnTo>
                    <a:pt x="15594" y="2680"/>
                  </a:lnTo>
                  <a:lnTo>
                    <a:pt x="16518" y="3329"/>
                  </a:lnTo>
                  <a:lnTo>
                    <a:pt x="17326" y="4141"/>
                  </a:lnTo>
                  <a:lnTo>
                    <a:pt x="18019" y="5035"/>
                  </a:lnTo>
                  <a:lnTo>
                    <a:pt x="18250" y="6253"/>
                  </a:lnTo>
                  <a:lnTo>
                    <a:pt x="18597" y="7552"/>
                  </a:lnTo>
                  <a:lnTo>
                    <a:pt x="18828" y="8770"/>
                  </a:lnTo>
                  <a:lnTo>
                    <a:pt x="18597" y="10232"/>
                  </a:lnTo>
                  <a:lnTo>
                    <a:pt x="18250" y="12180"/>
                  </a:lnTo>
                  <a:lnTo>
                    <a:pt x="20676" y="12586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91440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284" name="Freeform 20"/>
            <p:cNvSpPr/>
            <p:nvPr/>
          </p:nvSpPr>
          <p:spPr>
            <a:xfrm>
              <a:off x="4003686" y="1314924"/>
              <a:ext cx="546103" cy="5873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8465"/>
                  </a:moveTo>
                  <a:lnTo>
                    <a:pt x="314" y="7414"/>
                  </a:lnTo>
                  <a:lnTo>
                    <a:pt x="628" y="6305"/>
                  </a:lnTo>
                  <a:lnTo>
                    <a:pt x="1130" y="5429"/>
                  </a:lnTo>
                  <a:lnTo>
                    <a:pt x="1633" y="4495"/>
                  </a:lnTo>
                  <a:lnTo>
                    <a:pt x="2260" y="3619"/>
                  </a:lnTo>
                  <a:lnTo>
                    <a:pt x="2951" y="2861"/>
                  </a:lnTo>
                  <a:lnTo>
                    <a:pt x="3767" y="2277"/>
                  </a:lnTo>
                  <a:lnTo>
                    <a:pt x="4584" y="1635"/>
                  </a:lnTo>
                  <a:lnTo>
                    <a:pt x="5337" y="1168"/>
                  </a:lnTo>
                  <a:lnTo>
                    <a:pt x="6342" y="759"/>
                  </a:lnTo>
                  <a:lnTo>
                    <a:pt x="7284" y="467"/>
                  </a:lnTo>
                  <a:lnTo>
                    <a:pt x="8477" y="117"/>
                  </a:lnTo>
                  <a:lnTo>
                    <a:pt x="9419" y="117"/>
                  </a:lnTo>
                  <a:lnTo>
                    <a:pt x="10549" y="0"/>
                  </a:lnTo>
                  <a:lnTo>
                    <a:pt x="11553" y="117"/>
                  </a:lnTo>
                  <a:lnTo>
                    <a:pt x="12684" y="292"/>
                  </a:lnTo>
                  <a:lnTo>
                    <a:pt x="13814" y="584"/>
                  </a:lnTo>
                  <a:lnTo>
                    <a:pt x="14756" y="1051"/>
                  </a:lnTo>
                  <a:lnTo>
                    <a:pt x="15760" y="1518"/>
                  </a:lnTo>
                  <a:lnTo>
                    <a:pt x="16765" y="2102"/>
                  </a:lnTo>
                  <a:lnTo>
                    <a:pt x="17519" y="2685"/>
                  </a:lnTo>
                  <a:lnTo>
                    <a:pt x="18335" y="3444"/>
                  </a:lnTo>
                  <a:lnTo>
                    <a:pt x="19026" y="4378"/>
                  </a:lnTo>
                  <a:lnTo>
                    <a:pt x="19653" y="5137"/>
                  </a:lnTo>
                  <a:lnTo>
                    <a:pt x="20156" y="6013"/>
                  </a:lnTo>
                  <a:lnTo>
                    <a:pt x="20658" y="7064"/>
                  </a:lnTo>
                  <a:lnTo>
                    <a:pt x="20972" y="7998"/>
                  </a:lnTo>
                  <a:lnTo>
                    <a:pt x="21286" y="9049"/>
                  </a:lnTo>
                  <a:lnTo>
                    <a:pt x="21474" y="10099"/>
                  </a:lnTo>
                  <a:lnTo>
                    <a:pt x="21600" y="11150"/>
                  </a:lnTo>
                  <a:lnTo>
                    <a:pt x="21474" y="12201"/>
                  </a:lnTo>
                  <a:lnTo>
                    <a:pt x="21474" y="13252"/>
                  </a:lnTo>
                  <a:lnTo>
                    <a:pt x="21098" y="14361"/>
                  </a:lnTo>
                  <a:lnTo>
                    <a:pt x="20784" y="15412"/>
                  </a:lnTo>
                  <a:lnTo>
                    <a:pt x="20281" y="16288"/>
                  </a:lnTo>
                  <a:lnTo>
                    <a:pt x="19842" y="17222"/>
                  </a:lnTo>
                  <a:lnTo>
                    <a:pt x="19151" y="17981"/>
                  </a:lnTo>
                  <a:lnTo>
                    <a:pt x="18335" y="18739"/>
                  </a:lnTo>
                  <a:lnTo>
                    <a:pt x="17707" y="19498"/>
                  </a:lnTo>
                  <a:lnTo>
                    <a:pt x="16891" y="20082"/>
                  </a:lnTo>
                  <a:lnTo>
                    <a:pt x="15949" y="20549"/>
                  </a:lnTo>
                  <a:lnTo>
                    <a:pt x="14944" y="20958"/>
                  </a:lnTo>
                  <a:lnTo>
                    <a:pt x="14002" y="21308"/>
                  </a:lnTo>
                  <a:lnTo>
                    <a:pt x="12998" y="21425"/>
                  </a:lnTo>
                  <a:lnTo>
                    <a:pt x="11867" y="21600"/>
                  </a:lnTo>
                  <a:lnTo>
                    <a:pt x="9733" y="21600"/>
                  </a:lnTo>
                  <a:lnTo>
                    <a:pt x="8602" y="21425"/>
                  </a:lnTo>
                  <a:lnTo>
                    <a:pt x="7472" y="20958"/>
                  </a:lnTo>
                  <a:lnTo>
                    <a:pt x="6342" y="20549"/>
                  </a:lnTo>
                  <a:lnTo>
                    <a:pt x="5337" y="20082"/>
                  </a:lnTo>
                  <a:lnTo>
                    <a:pt x="4395" y="19323"/>
                  </a:lnTo>
                  <a:lnTo>
                    <a:pt x="3391" y="18564"/>
                  </a:lnTo>
                  <a:lnTo>
                    <a:pt x="2574" y="17805"/>
                  </a:lnTo>
                  <a:lnTo>
                    <a:pt x="1947" y="16755"/>
                  </a:lnTo>
                  <a:lnTo>
                    <a:pt x="1319" y="15821"/>
                  </a:lnTo>
                  <a:lnTo>
                    <a:pt x="10737" y="10858"/>
                  </a:lnTo>
                  <a:lnTo>
                    <a:pt x="0" y="8465"/>
                  </a:lnTo>
                  <a:close/>
                </a:path>
              </a:pathLst>
            </a:custGeom>
            <a:solidFill>
              <a:srgbClr val="D6529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91440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285" name="Freeform 21"/>
            <p:cNvSpPr/>
            <p:nvPr/>
          </p:nvSpPr>
          <p:spPr>
            <a:xfrm>
              <a:off x="4003686" y="1314924"/>
              <a:ext cx="546103" cy="590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8419"/>
                  </a:moveTo>
                  <a:lnTo>
                    <a:pt x="502" y="6619"/>
                  </a:lnTo>
                  <a:lnTo>
                    <a:pt x="1319" y="4935"/>
                  </a:lnTo>
                  <a:lnTo>
                    <a:pt x="2449" y="3600"/>
                  </a:lnTo>
                  <a:lnTo>
                    <a:pt x="3579" y="2381"/>
                  </a:lnTo>
                  <a:lnTo>
                    <a:pt x="5023" y="1335"/>
                  </a:lnTo>
                  <a:lnTo>
                    <a:pt x="6656" y="755"/>
                  </a:lnTo>
                  <a:lnTo>
                    <a:pt x="8477" y="290"/>
                  </a:lnTo>
                  <a:lnTo>
                    <a:pt x="10235" y="116"/>
                  </a:lnTo>
                  <a:lnTo>
                    <a:pt x="11365" y="116"/>
                  </a:lnTo>
                  <a:lnTo>
                    <a:pt x="12684" y="465"/>
                  </a:lnTo>
                  <a:lnTo>
                    <a:pt x="14630" y="1045"/>
                  </a:lnTo>
                  <a:lnTo>
                    <a:pt x="16263" y="1916"/>
                  </a:lnTo>
                  <a:lnTo>
                    <a:pt x="17707" y="3019"/>
                  </a:lnTo>
                  <a:lnTo>
                    <a:pt x="19026" y="4355"/>
                  </a:lnTo>
                  <a:lnTo>
                    <a:pt x="20156" y="5865"/>
                  </a:lnTo>
                  <a:lnTo>
                    <a:pt x="20784" y="7665"/>
                  </a:lnTo>
                  <a:lnTo>
                    <a:pt x="21286" y="9465"/>
                  </a:lnTo>
                  <a:lnTo>
                    <a:pt x="21474" y="11265"/>
                  </a:lnTo>
                  <a:lnTo>
                    <a:pt x="21286" y="13181"/>
                  </a:lnTo>
                  <a:lnTo>
                    <a:pt x="20784" y="14981"/>
                  </a:lnTo>
                  <a:lnTo>
                    <a:pt x="19967" y="16665"/>
                  </a:lnTo>
                  <a:lnTo>
                    <a:pt x="19026" y="18000"/>
                  </a:lnTo>
                  <a:lnTo>
                    <a:pt x="17707" y="19219"/>
                  </a:lnTo>
                  <a:lnTo>
                    <a:pt x="16263" y="20090"/>
                  </a:lnTo>
                  <a:lnTo>
                    <a:pt x="14630" y="20845"/>
                  </a:lnTo>
                  <a:lnTo>
                    <a:pt x="12998" y="21310"/>
                  </a:lnTo>
                  <a:lnTo>
                    <a:pt x="11240" y="21484"/>
                  </a:lnTo>
                  <a:lnTo>
                    <a:pt x="9921" y="21484"/>
                  </a:lnTo>
                  <a:lnTo>
                    <a:pt x="8602" y="21194"/>
                  </a:lnTo>
                  <a:lnTo>
                    <a:pt x="7472" y="20845"/>
                  </a:lnTo>
                  <a:lnTo>
                    <a:pt x="6530" y="20439"/>
                  </a:lnTo>
                  <a:lnTo>
                    <a:pt x="5337" y="19800"/>
                  </a:lnTo>
                  <a:lnTo>
                    <a:pt x="4395" y="19219"/>
                  </a:lnTo>
                  <a:lnTo>
                    <a:pt x="3391" y="18465"/>
                  </a:lnTo>
                  <a:lnTo>
                    <a:pt x="2574" y="17535"/>
                  </a:lnTo>
                  <a:lnTo>
                    <a:pt x="1947" y="16665"/>
                  </a:lnTo>
                  <a:lnTo>
                    <a:pt x="1319" y="15619"/>
                  </a:lnTo>
                  <a:lnTo>
                    <a:pt x="1319" y="15735"/>
                  </a:lnTo>
                  <a:lnTo>
                    <a:pt x="10737" y="10800"/>
                  </a:lnTo>
                  <a:lnTo>
                    <a:pt x="0" y="8245"/>
                  </a:lnTo>
                  <a:lnTo>
                    <a:pt x="0" y="8419"/>
                  </a:lnTo>
                  <a:lnTo>
                    <a:pt x="10549" y="10800"/>
                  </a:lnTo>
                  <a:lnTo>
                    <a:pt x="1130" y="15619"/>
                  </a:lnTo>
                  <a:lnTo>
                    <a:pt x="1130" y="15735"/>
                  </a:lnTo>
                  <a:lnTo>
                    <a:pt x="1821" y="16665"/>
                  </a:lnTo>
                  <a:lnTo>
                    <a:pt x="2574" y="17710"/>
                  </a:lnTo>
                  <a:lnTo>
                    <a:pt x="4395" y="19394"/>
                  </a:lnTo>
                  <a:lnTo>
                    <a:pt x="5337" y="19974"/>
                  </a:lnTo>
                  <a:lnTo>
                    <a:pt x="6342" y="20555"/>
                  </a:lnTo>
                  <a:lnTo>
                    <a:pt x="7472" y="21019"/>
                  </a:lnTo>
                  <a:lnTo>
                    <a:pt x="8602" y="21310"/>
                  </a:lnTo>
                  <a:lnTo>
                    <a:pt x="9921" y="21484"/>
                  </a:lnTo>
                  <a:lnTo>
                    <a:pt x="11240" y="21600"/>
                  </a:lnTo>
                  <a:lnTo>
                    <a:pt x="12998" y="21484"/>
                  </a:lnTo>
                  <a:lnTo>
                    <a:pt x="14756" y="21019"/>
                  </a:lnTo>
                  <a:lnTo>
                    <a:pt x="16388" y="20265"/>
                  </a:lnTo>
                  <a:lnTo>
                    <a:pt x="17707" y="19219"/>
                  </a:lnTo>
                  <a:lnTo>
                    <a:pt x="19026" y="18000"/>
                  </a:lnTo>
                  <a:lnTo>
                    <a:pt x="20156" y="16665"/>
                  </a:lnTo>
                  <a:lnTo>
                    <a:pt x="20972" y="14981"/>
                  </a:lnTo>
                  <a:lnTo>
                    <a:pt x="21474" y="13181"/>
                  </a:lnTo>
                  <a:lnTo>
                    <a:pt x="21600" y="11265"/>
                  </a:lnTo>
                  <a:lnTo>
                    <a:pt x="21474" y="9465"/>
                  </a:lnTo>
                  <a:lnTo>
                    <a:pt x="20972" y="7665"/>
                  </a:lnTo>
                  <a:lnTo>
                    <a:pt x="20156" y="5865"/>
                  </a:lnTo>
                  <a:lnTo>
                    <a:pt x="19151" y="4355"/>
                  </a:lnTo>
                  <a:lnTo>
                    <a:pt x="17895" y="3019"/>
                  </a:lnTo>
                  <a:lnTo>
                    <a:pt x="16263" y="1800"/>
                  </a:lnTo>
                  <a:lnTo>
                    <a:pt x="14630" y="871"/>
                  </a:lnTo>
                  <a:lnTo>
                    <a:pt x="12684" y="290"/>
                  </a:lnTo>
                  <a:lnTo>
                    <a:pt x="11365" y="116"/>
                  </a:lnTo>
                  <a:lnTo>
                    <a:pt x="10235" y="0"/>
                  </a:lnTo>
                  <a:lnTo>
                    <a:pt x="8288" y="116"/>
                  </a:lnTo>
                  <a:lnTo>
                    <a:pt x="6656" y="581"/>
                  </a:lnTo>
                  <a:lnTo>
                    <a:pt x="5023" y="1335"/>
                  </a:lnTo>
                  <a:lnTo>
                    <a:pt x="3579" y="2265"/>
                  </a:lnTo>
                  <a:lnTo>
                    <a:pt x="2260" y="3600"/>
                  </a:lnTo>
                  <a:lnTo>
                    <a:pt x="1319" y="4935"/>
                  </a:lnTo>
                  <a:lnTo>
                    <a:pt x="502" y="6619"/>
                  </a:lnTo>
                  <a:lnTo>
                    <a:pt x="0" y="8419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91440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286" name="Freeform 22"/>
            <p:cNvSpPr/>
            <p:nvPr/>
          </p:nvSpPr>
          <p:spPr>
            <a:xfrm>
              <a:off x="3998923" y="1310161"/>
              <a:ext cx="550866" cy="5953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7" y="8352"/>
                  </a:moveTo>
                  <a:lnTo>
                    <a:pt x="809" y="6739"/>
                  </a:lnTo>
                  <a:lnTo>
                    <a:pt x="1494" y="5069"/>
                  </a:lnTo>
                  <a:lnTo>
                    <a:pt x="2614" y="3744"/>
                  </a:lnTo>
                  <a:lnTo>
                    <a:pt x="3735" y="2534"/>
                  </a:lnTo>
                  <a:lnTo>
                    <a:pt x="5167" y="1498"/>
                  </a:lnTo>
                  <a:lnTo>
                    <a:pt x="6785" y="749"/>
                  </a:lnTo>
                  <a:lnTo>
                    <a:pt x="8590" y="288"/>
                  </a:lnTo>
                  <a:lnTo>
                    <a:pt x="10333" y="173"/>
                  </a:lnTo>
                  <a:lnTo>
                    <a:pt x="11454" y="288"/>
                  </a:lnTo>
                  <a:lnTo>
                    <a:pt x="12761" y="461"/>
                  </a:lnTo>
                  <a:lnTo>
                    <a:pt x="14504" y="1037"/>
                  </a:lnTo>
                  <a:lnTo>
                    <a:pt x="16309" y="1958"/>
                  </a:lnTo>
                  <a:lnTo>
                    <a:pt x="17741" y="3168"/>
                  </a:lnTo>
                  <a:lnTo>
                    <a:pt x="19048" y="4493"/>
                  </a:lnTo>
                  <a:lnTo>
                    <a:pt x="19982" y="5990"/>
                  </a:lnTo>
                  <a:lnTo>
                    <a:pt x="20791" y="7603"/>
                  </a:lnTo>
                  <a:lnTo>
                    <a:pt x="21289" y="9389"/>
                  </a:lnTo>
                  <a:lnTo>
                    <a:pt x="21476" y="11347"/>
                  </a:lnTo>
                  <a:lnTo>
                    <a:pt x="21289" y="13248"/>
                  </a:lnTo>
                  <a:lnTo>
                    <a:pt x="20791" y="15034"/>
                  </a:lnTo>
                  <a:lnTo>
                    <a:pt x="19982" y="16531"/>
                  </a:lnTo>
                  <a:lnTo>
                    <a:pt x="19048" y="18029"/>
                  </a:lnTo>
                  <a:lnTo>
                    <a:pt x="17741" y="19238"/>
                  </a:lnTo>
                  <a:lnTo>
                    <a:pt x="16309" y="20102"/>
                  </a:lnTo>
                  <a:lnTo>
                    <a:pt x="14690" y="20851"/>
                  </a:lnTo>
                  <a:lnTo>
                    <a:pt x="13072" y="21312"/>
                  </a:lnTo>
                  <a:lnTo>
                    <a:pt x="11329" y="21485"/>
                  </a:lnTo>
                  <a:lnTo>
                    <a:pt x="10022" y="21312"/>
                  </a:lnTo>
                  <a:lnTo>
                    <a:pt x="8715" y="21197"/>
                  </a:lnTo>
                  <a:lnTo>
                    <a:pt x="7594" y="20851"/>
                  </a:lnTo>
                  <a:lnTo>
                    <a:pt x="6661" y="20448"/>
                  </a:lnTo>
                  <a:lnTo>
                    <a:pt x="5478" y="19814"/>
                  </a:lnTo>
                  <a:lnTo>
                    <a:pt x="4544" y="19238"/>
                  </a:lnTo>
                  <a:lnTo>
                    <a:pt x="2739" y="17568"/>
                  </a:lnTo>
                  <a:lnTo>
                    <a:pt x="2116" y="16704"/>
                  </a:lnTo>
                  <a:lnTo>
                    <a:pt x="1494" y="15667"/>
                  </a:lnTo>
                  <a:lnTo>
                    <a:pt x="1494" y="15782"/>
                  </a:lnTo>
                  <a:lnTo>
                    <a:pt x="10831" y="10886"/>
                  </a:lnTo>
                  <a:lnTo>
                    <a:pt x="10831" y="10714"/>
                  </a:lnTo>
                  <a:lnTo>
                    <a:pt x="187" y="8352"/>
                  </a:lnTo>
                  <a:lnTo>
                    <a:pt x="187" y="8525"/>
                  </a:lnTo>
                  <a:lnTo>
                    <a:pt x="10520" y="10886"/>
                  </a:lnTo>
                  <a:lnTo>
                    <a:pt x="1307" y="15667"/>
                  </a:lnTo>
                  <a:lnTo>
                    <a:pt x="1307" y="15782"/>
                  </a:lnTo>
                  <a:lnTo>
                    <a:pt x="1992" y="16704"/>
                  </a:lnTo>
                  <a:lnTo>
                    <a:pt x="2739" y="17741"/>
                  </a:lnTo>
                  <a:lnTo>
                    <a:pt x="3548" y="18662"/>
                  </a:lnTo>
                  <a:lnTo>
                    <a:pt x="4544" y="19411"/>
                  </a:lnTo>
                  <a:lnTo>
                    <a:pt x="5478" y="19987"/>
                  </a:lnTo>
                  <a:lnTo>
                    <a:pt x="6474" y="20563"/>
                  </a:lnTo>
                  <a:lnTo>
                    <a:pt x="7594" y="21024"/>
                  </a:lnTo>
                  <a:lnTo>
                    <a:pt x="8715" y="21312"/>
                  </a:lnTo>
                  <a:lnTo>
                    <a:pt x="10022" y="21485"/>
                  </a:lnTo>
                  <a:lnTo>
                    <a:pt x="11329" y="21600"/>
                  </a:lnTo>
                  <a:lnTo>
                    <a:pt x="13072" y="21485"/>
                  </a:lnTo>
                  <a:lnTo>
                    <a:pt x="14815" y="21024"/>
                  </a:lnTo>
                  <a:lnTo>
                    <a:pt x="16433" y="20275"/>
                  </a:lnTo>
                  <a:lnTo>
                    <a:pt x="17927" y="19238"/>
                  </a:lnTo>
                  <a:lnTo>
                    <a:pt x="19048" y="18029"/>
                  </a:lnTo>
                  <a:lnTo>
                    <a:pt x="20168" y="16704"/>
                  </a:lnTo>
                  <a:lnTo>
                    <a:pt x="20978" y="15034"/>
                  </a:lnTo>
                  <a:lnTo>
                    <a:pt x="21476" y="13248"/>
                  </a:lnTo>
                  <a:lnTo>
                    <a:pt x="21600" y="11347"/>
                  </a:lnTo>
                  <a:lnTo>
                    <a:pt x="21476" y="9389"/>
                  </a:lnTo>
                  <a:lnTo>
                    <a:pt x="20978" y="7603"/>
                  </a:lnTo>
                  <a:lnTo>
                    <a:pt x="20168" y="5990"/>
                  </a:lnTo>
                  <a:lnTo>
                    <a:pt x="19172" y="4320"/>
                  </a:lnTo>
                  <a:lnTo>
                    <a:pt x="17927" y="2995"/>
                  </a:lnTo>
                  <a:lnTo>
                    <a:pt x="16309" y="1786"/>
                  </a:lnTo>
                  <a:lnTo>
                    <a:pt x="14690" y="922"/>
                  </a:lnTo>
                  <a:lnTo>
                    <a:pt x="12761" y="288"/>
                  </a:lnTo>
                  <a:lnTo>
                    <a:pt x="11454" y="173"/>
                  </a:lnTo>
                  <a:lnTo>
                    <a:pt x="10333" y="0"/>
                  </a:lnTo>
                  <a:lnTo>
                    <a:pt x="8403" y="173"/>
                  </a:lnTo>
                  <a:lnTo>
                    <a:pt x="6785" y="634"/>
                  </a:lnTo>
                  <a:lnTo>
                    <a:pt x="5167" y="1325"/>
                  </a:lnTo>
                  <a:lnTo>
                    <a:pt x="3735" y="2419"/>
                  </a:lnTo>
                  <a:lnTo>
                    <a:pt x="2428" y="3571"/>
                  </a:lnTo>
                  <a:lnTo>
                    <a:pt x="1494" y="4954"/>
                  </a:lnTo>
                  <a:lnTo>
                    <a:pt x="685" y="6566"/>
                  </a:lnTo>
                  <a:lnTo>
                    <a:pt x="0" y="8352"/>
                  </a:lnTo>
                  <a:lnTo>
                    <a:pt x="187" y="8525"/>
                  </a:lnTo>
                  <a:lnTo>
                    <a:pt x="187" y="8352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91440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287" name="Freeform 23"/>
            <p:cNvSpPr/>
            <p:nvPr/>
          </p:nvSpPr>
          <p:spPr>
            <a:xfrm>
              <a:off x="3983048" y="1294286"/>
              <a:ext cx="584203" cy="6286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63" y="8455"/>
                  </a:moveTo>
                  <a:lnTo>
                    <a:pt x="1350" y="8618"/>
                  </a:lnTo>
                  <a:lnTo>
                    <a:pt x="1820" y="7036"/>
                  </a:lnTo>
                  <a:lnTo>
                    <a:pt x="2583" y="5618"/>
                  </a:lnTo>
                  <a:lnTo>
                    <a:pt x="3522" y="4364"/>
                  </a:lnTo>
                  <a:lnTo>
                    <a:pt x="4578" y="3382"/>
                  </a:lnTo>
                  <a:lnTo>
                    <a:pt x="5752" y="2509"/>
                  </a:lnTo>
                  <a:lnTo>
                    <a:pt x="7161" y="1800"/>
                  </a:lnTo>
                  <a:lnTo>
                    <a:pt x="8687" y="1418"/>
                  </a:lnTo>
                  <a:lnTo>
                    <a:pt x="10330" y="1255"/>
                  </a:lnTo>
                  <a:lnTo>
                    <a:pt x="11387" y="1418"/>
                  </a:lnTo>
                  <a:lnTo>
                    <a:pt x="12443" y="1527"/>
                  </a:lnTo>
                  <a:lnTo>
                    <a:pt x="14146" y="2127"/>
                  </a:lnTo>
                  <a:lnTo>
                    <a:pt x="15672" y="2945"/>
                  </a:lnTo>
                  <a:lnTo>
                    <a:pt x="16846" y="3927"/>
                  </a:lnTo>
                  <a:lnTo>
                    <a:pt x="18078" y="5073"/>
                  </a:lnTo>
                  <a:lnTo>
                    <a:pt x="19017" y="6491"/>
                  </a:lnTo>
                  <a:lnTo>
                    <a:pt x="19604" y="8018"/>
                  </a:lnTo>
                  <a:lnTo>
                    <a:pt x="20074" y="9600"/>
                  </a:lnTo>
                  <a:lnTo>
                    <a:pt x="20191" y="11291"/>
                  </a:lnTo>
                  <a:lnTo>
                    <a:pt x="20074" y="12982"/>
                  </a:lnTo>
                  <a:lnTo>
                    <a:pt x="19604" y="14509"/>
                  </a:lnTo>
                  <a:lnTo>
                    <a:pt x="19017" y="15927"/>
                  </a:lnTo>
                  <a:lnTo>
                    <a:pt x="18078" y="17182"/>
                  </a:lnTo>
                  <a:lnTo>
                    <a:pt x="16846" y="18327"/>
                  </a:lnTo>
                  <a:lnTo>
                    <a:pt x="15672" y="19200"/>
                  </a:lnTo>
                  <a:lnTo>
                    <a:pt x="14263" y="19745"/>
                  </a:lnTo>
                  <a:lnTo>
                    <a:pt x="12737" y="20182"/>
                  </a:lnTo>
                  <a:lnTo>
                    <a:pt x="11270" y="20291"/>
                  </a:lnTo>
                  <a:lnTo>
                    <a:pt x="10154" y="20182"/>
                  </a:lnTo>
                  <a:lnTo>
                    <a:pt x="8980" y="20018"/>
                  </a:lnTo>
                  <a:lnTo>
                    <a:pt x="8041" y="19745"/>
                  </a:lnTo>
                  <a:lnTo>
                    <a:pt x="6985" y="19309"/>
                  </a:lnTo>
                  <a:lnTo>
                    <a:pt x="6104" y="18927"/>
                  </a:lnTo>
                  <a:lnTo>
                    <a:pt x="5341" y="18327"/>
                  </a:lnTo>
                  <a:lnTo>
                    <a:pt x="4402" y="17618"/>
                  </a:lnTo>
                  <a:lnTo>
                    <a:pt x="3815" y="16909"/>
                  </a:lnTo>
                  <a:lnTo>
                    <a:pt x="3052" y="16091"/>
                  </a:lnTo>
                  <a:lnTo>
                    <a:pt x="2583" y="15109"/>
                  </a:lnTo>
                  <a:lnTo>
                    <a:pt x="1996" y="15382"/>
                  </a:lnTo>
                  <a:lnTo>
                    <a:pt x="2289" y="15927"/>
                  </a:lnTo>
                  <a:lnTo>
                    <a:pt x="12620" y="10582"/>
                  </a:lnTo>
                  <a:lnTo>
                    <a:pt x="939" y="7909"/>
                  </a:lnTo>
                  <a:lnTo>
                    <a:pt x="763" y="8455"/>
                  </a:lnTo>
                  <a:lnTo>
                    <a:pt x="1350" y="8618"/>
                  </a:lnTo>
                  <a:lnTo>
                    <a:pt x="763" y="8455"/>
                  </a:lnTo>
                  <a:lnTo>
                    <a:pt x="587" y="9164"/>
                  </a:lnTo>
                  <a:lnTo>
                    <a:pt x="8980" y="11018"/>
                  </a:lnTo>
                  <a:lnTo>
                    <a:pt x="1057" y="15218"/>
                  </a:lnTo>
                  <a:lnTo>
                    <a:pt x="1350" y="15655"/>
                  </a:lnTo>
                  <a:lnTo>
                    <a:pt x="1996" y="16800"/>
                  </a:lnTo>
                  <a:lnTo>
                    <a:pt x="2759" y="17618"/>
                  </a:lnTo>
                  <a:lnTo>
                    <a:pt x="3522" y="18491"/>
                  </a:lnTo>
                  <a:lnTo>
                    <a:pt x="4402" y="19309"/>
                  </a:lnTo>
                  <a:lnTo>
                    <a:pt x="5341" y="19909"/>
                  </a:lnTo>
                  <a:lnTo>
                    <a:pt x="6398" y="20455"/>
                  </a:lnTo>
                  <a:lnTo>
                    <a:pt x="7572" y="21000"/>
                  </a:lnTo>
                  <a:lnTo>
                    <a:pt x="8687" y="21327"/>
                  </a:lnTo>
                  <a:lnTo>
                    <a:pt x="10037" y="21436"/>
                  </a:lnTo>
                  <a:lnTo>
                    <a:pt x="11270" y="21600"/>
                  </a:lnTo>
                  <a:lnTo>
                    <a:pt x="13089" y="21436"/>
                  </a:lnTo>
                  <a:lnTo>
                    <a:pt x="14733" y="21000"/>
                  </a:lnTo>
                  <a:lnTo>
                    <a:pt x="16435" y="20182"/>
                  </a:lnTo>
                  <a:lnTo>
                    <a:pt x="17785" y="19309"/>
                  </a:lnTo>
                  <a:lnTo>
                    <a:pt x="19135" y="18055"/>
                  </a:lnTo>
                  <a:lnTo>
                    <a:pt x="20074" y="16636"/>
                  </a:lnTo>
                  <a:lnTo>
                    <a:pt x="20954" y="14945"/>
                  </a:lnTo>
                  <a:lnTo>
                    <a:pt x="21424" y="13255"/>
                  </a:lnTo>
                  <a:lnTo>
                    <a:pt x="21600" y="12273"/>
                  </a:lnTo>
                  <a:lnTo>
                    <a:pt x="21600" y="11291"/>
                  </a:lnTo>
                  <a:lnTo>
                    <a:pt x="21424" y="9436"/>
                  </a:lnTo>
                  <a:lnTo>
                    <a:pt x="20954" y="7636"/>
                  </a:lnTo>
                  <a:lnTo>
                    <a:pt x="20191" y="5891"/>
                  </a:lnTo>
                  <a:lnTo>
                    <a:pt x="19135" y="4364"/>
                  </a:lnTo>
                  <a:lnTo>
                    <a:pt x="17902" y="2945"/>
                  </a:lnTo>
                  <a:lnTo>
                    <a:pt x="16435" y="1800"/>
                  </a:lnTo>
                  <a:lnTo>
                    <a:pt x="14557" y="982"/>
                  </a:lnTo>
                  <a:lnTo>
                    <a:pt x="13676" y="545"/>
                  </a:lnTo>
                  <a:lnTo>
                    <a:pt x="12737" y="436"/>
                  </a:lnTo>
                  <a:lnTo>
                    <a:pt x="11563" y="109"/>
                  </a:lnTo>
                  <a:lnTo>
                    <a:pt x="10330" y="0"/>
                  </a:lnTo>
                  <a:lnTo>
                    <a:pt x="8511" y="273"/>
                  </a:lnTo>
                  <a:lnTo>
                    <a:pt x="6691" y="709"/>
                  </a:lnTo>
                  <a:lnTo>
                    <a:pt x="5165" y="1418"/>
                  </a:lnTo>
                  <a:lnTo>
                    <a:pt x="3639" y="2400"/>
                  </a:lnTo>
                  <a:lnTo>
                    <a:pt x="2465" y="3545"/>
                  </a:lnTo>
                  <a:lnTo>
                    <a:pt x="1350" y="5073"/>
                  </a:lnTo>
                  <a:lnTo>
                    <a:pt x="587" y="6600"/>
                  </a:lnTo>
                  <a:lnTo>
                    <a:pt x="176" y="8455"/>
                  </a:lnTo>
                  <a:lnTo>
                    <a:pt x="0" y="9000"/>
                  </a:lnTo>
                  <a:lnTo>
                    <a:pt x="587" y="9164"/>
                  </a:lnTo>
                  <a:lnTo>
                    <a:pt x="763" y="8455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91440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288" name="Freeform 24"/>
            <p:cNvSpPr/>
            <p:nvPr/>
          </p:nvSpPr>
          <p:spPr>
            <a:xfrm>
              <a:off x="492132" y="1314924"/>
              <a:ext cx="574679" cy="6111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4" y="6789"/>
                  </a:moveTo>
                  <a:lnTo>
                    <a:pt x="1730" y="5779"/>
                  </a:lnTo>
                  <a:lnTo>
                    <a:pt x="2327" y="4937"/>
                  </a:lnTo>
                  <a:lnTo>
                    <a:pt x="2924" y="4039"/>
                  </a:lnTo>
                  <a:lnTo>
                    <a:pt x="3699" y="3198"/>
                  </a:lnTo>
                  <a:lnTo>
                    <a:pt x="4475" y="2469"/>
                  </a:lnTo>
                  <a:lnTo>
                    <a:pt x="5430" y="1851"/>
                  </a:lnTo>
                  <a:lnTo>
                    <a:pt x="6325" y="1290"/>
                  </a:lnTo>
                  <a:lnTo>
                    <a:pt x="7280" y="842"/>
                  </a:lnTo>
                  <a:lnTo>
                    <a:pt x="8354" y="561"/>
                  </a:lnTo>
                  <a:lnTo>
                    <a:pt x="9249" y="281"/>
                  </a:lnTo>
                  <a:lnTo>
                    <a:pt x="10323" y="112"/>
                  </a:lnTo>
                  <a:lnTo>
                    <a:pt x="11456" y="0"/>
                  </a:lnTo>
                  <a:lnTo>
                    <a:pt x="12530" y="0"/>
                  </a:lnTo>
                  <a:lnTo>
                    <a:pt x="13604" y="112"/>
                  </a:lnTo>
                  <a:lnTo>
                    <a:pt x="14499" y="449"/>
                  </a:lnTo>
                  <a:lnTo>
                    <a:pt x="15573" y="729"/>
                  </a:lnTo>
                  <a:lnTo>
                    <a:pt x="16528" y="1290"/>
                  </a:lnTo>
                  <a:lnTo>
                    <a:pt x="17423" y="1739"/>
                  </a:lnTo>
                  <a:lnTo>
                    <a:pt x="18975" y="3198"/>
                  </a:lnTo>
                  <a:lnTo>
                    <a:pt x="19631" y="3927"/>
                  </a:lnTo>
                  <a:lnTo>
                    <a:pt x="20228" y="4769"/>
                  </a:lnTo>
                  <a:lnTo>
                    <a:pt x="20705" y="5666"/>
                  </a:lnTo>
                  <a:lnTo>
                    <a:pt x="21003" y="6508"/>
                  </a:lnTo>
                  <a:lnTo>
                    <a:pt x="21600" y="8528"/>
                  </a:lnTo>
                  <a:lnTo>
                    <a:pt x="21600" y="11614"/>
                  </a:lnTo>
                  <a:lnTo>
                    <a:pt x="21302" y="12736"/>
                  </a:lnTo>
                  <a:lnTo>
                    <a:pt x="21003" y="13802"/>
                  </a:lnTo>
                  <a:lnTo>
                    <a:pt x="20049" y="15821"/>
                  </a:lnTo>
                  <a:lnTo>
                    <a:pt x="19452" y="16831"/>
                  </a:lnTo>
                  <a:lnTo>
                    <a:pt x="18676" y="17561"/>
                  </a:lnTo>
                  <a:lnTo>
                    <a:pt x="17901" y="18402"/>
                  </a:lnTo>
                  <a:lnTo>
                    <a:pt x="17125" y="19131"/>
                  </a:lnTo>
                  <a:lnTo>
                    <a:pt x="16230" y="19749"/>
                  </a:lnTo>
                  <a:lnTo>
                    <a:pt x="15275" y="20310"/>
                  </a:lnTo>
                  <a:lnTo>
                    <a:pt x="14380" y="20758"/>
                  </a:lnTo>
                  <a:lnTo>
                    <a:pt x="13425" y="21039"/>
                  </a:lnTo>
                  <a:lnTo>
                    <a:pt x="12351" y="21319"/>
                  </a:lnTo>
                  <a:lnTo>
                    <a:pt x="11277" y="21488"/>
                  </a:lnTo>
                  <a:lnTo>
                    <a:pt x="10323" y="21600"/>
                  </a:lnTo>
                  <a:lnTo>
                    <a:pt x="9249" y="21600"/>
                  </a:lnTo>
                  <a:lnTo>
                    <a:pt x="8175" y="21488"/>
                  </a:lnTo>
                  <a:lnTo>
                    <a:pt x="7101" y="21207"/>
                  </a:lnTo>
                  <a:lnTo>
                    <a:pt x="6206" y="20871"/>
                  </a:lnTo>
                  <a:lnTo>
                    <a:pt x="5072" y="20310"/>
                  </a:lnTo>
                  <a:lnTo>
                    <a:pt x="4356" y="19861"/>
                  </a:lnTo>
                  <a:lnTo>
                    <a:pt x="3401" y="19131"/>
                  </a:lnTo>
                  <a:lnTo>
                    <a:pt x="2625" y="18402"/>
                  </a:lnTo>
                  <a:lnTo>
                    <a:pt x="2029" y="17673"/>
                  </a:lnTo>
                  <a:lnTo>
                    <a:pt x="1551" y="16831"/>
                  </a:lnTo>
                  <a:lnTo>
                    <a:pt x="1074" y="15934"/>
                  </a:lnTo>
                  <a:lnTo>
                    <a:pt x="597" y="15092"/>
                  </a:lnTo>
                  <a:lnTo>
                    <a:pt x="298" y="14082"/>
                  </a:lnTo>
                  <a:lnTo>
                    <a:pt x="179" y="13072"/>
                  </a:lnTo>
                  <a:lnTo>
                    <a:pt x="0" y="12062"/>
                  </a:lnTo>
                  <a:lnTo>
                    <a:pt x="0" y="10996"/>
                  </a:lnTo>
                  <a:lnTo>
                    <a:pt x="179" y="9986"/>
                  </a:lnTo>
                  <a:lnTo>
                    <a:pt x="298" y="8864"/>
                  </a:lnTo>
                  <a:lnTo>
                    <a:pt x="597" y="7798"/>
                  </a:lnTo>
                  <a:lnTo>
                    <a:pt x="1074" y="6789"/>
                  </a:lnTo>
                  <a:close/>
                </a:path>
              </a:pathLst>
            </a:custGeom>
            <a:solidFill>
              <a:srgbClr val="94CDD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91440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289" name="Freeform 26"/>
            <p:cNvSpPr/>
            <p:nvPr/>
          </p:nvSpPr>
          <p:spPr>
            <a:xfrm>
              <a:off x="492132" y="1314924"/>
              <a:ext cx="579442" cy="6111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43" y="6789"/>
                  </a:moveTo>
                  <a:lnTo>
                    <a:pt x="2012" y="5330"/>
                  </a:lnTo>
                  <a:lnTo>
                    <a:pt x="3077" y="4039"/>
                  </a:lnTo>
                  <a:lnTo>
                    <a:pt x="4142" y="2917"/>
                  </a:lnTo>
                  <a:lnTo>
                    <a:pt x="5504" y="1851"/>
                  </a:lnTo>
                  <a:lnTo>
                    <a:pt x="6924" y="1122"/>
                  </a:lnTo>
                  <a:lnTo>
                    <a:pt x="8403" y="561"/>
                  </a:lnTo>
                  <a:lnTo>
                    <a:pt x="9942" y="112"/>
                  </a:lnTo>
                  <a:lnTo>
                    <a:pt x="11481" y="0"/>
                  </a:lnTo>
                  <a:lnTo>
                    <a:pt x="12546" y="112"/>
                  </a:lnTo>
                  <a:lnTo>
                    <a:pt x="13493" y="281"/>
                  </a:lnTo>
                  <a:lnTo>
                    <a:pt x="14380" y="449"/>
                  </a:lnTo>
                  <a:lnTo>
                    <a:pt x="15445" y="842"/>
                  </a:lnTo>
                  <a:lnTo>
                    <a:pt x="16866" y="1459"/>
                  </a:lnTo>
                  <a:lnTo>
                    <a:pt x="17931" y="2300"/>
                  </a:lnTo>
                  <a:lnTo>
                    <a:pt x="18996" y="3310"/>
                  </a:lnTo>
                  <a:lnTo>
                    <a:pt x="19884" y="4488"/>
                  </a:lnTo>
                  <a:lnTo>
                    <a:pt x="20535" y="5779"/>
                  </a:lnTo>
                  <a:lnTo>
                    <a:pt x="21008" y="7125"/>
                  </a:lnTo>
                  <a:lnTo>
                    <a:pt x="21304" y="8528"/>
                  </a:lnTo>
                  <a:lnTo>
                    <a:pt x="21422" y="9986"/>
                  </a:lnTo>
                  <a:lnTo>
                    <a:pt x="21422" y="11165"/>
                  </a:lnTo>
                  <a:lnTo>
                    <a:pt x="21127" y="12455"/>
                  </a:lnTo>
                  <a:lnTo>
                    <a:pt x="20831" y="13633"/>
                  </a:lnTo>
                  <a:lnTo>
                    <a:pt x="20357" y="14811"/>
                  </a:lnTo>
                  <a:lnTo>
                    <a:pt x="19588" y="16270"/>
                  </a:lnTo>
                  <a:lnTo>
                    <a:pt x="18523" y="17673"/>
                  </a:lnTo>
                  <a:lnTo>
                    <a:pt x="17280" y="18851"/>
                  </a:lnTo>
                  <a:lnTo>
                    <a:pt x="16096" y="19749"/>
                  </a:lnTo>
                  <a:lnTo>
                    <a:pt x="14558" y="20590"/>
                  </a:lnTo>
                  <a:lnTo>
                    <a:pt x="13197" y="21039"/>
                  </a:lnTo>
                  <a:lnTo>
                    <a:pt x="11658" y="21488"/>
                  </a:lnTo>
                  <a:lnTo>
                    <a:pt x="9942" y="21600"/>
                  </a:lnTo>
                  <a:lnTo>
                    <a:pt x="9054" y="21488"/>
                  </a:lnTo>
                  <a:lnTo>
                    <a:pt x="7989" y="21319"/>
                  </a:lnTo>
                  <a:lnTo>
                    <a:pt x="7042" y="21207"/>
                  </a:lnTo>
                  <a:lnTo>
                    <a:pt x="6155" y="20758"/>
                  </a:lnTo>
                  <a:lnTo>
                    <a:pt x="4734" y="20141"/>
                  </a:lnTo>
                  <a:lnTo>
                    <a:pt x="3551" y="19300"/>
                  </a:lnTo>
                  <a:lnTo>
                    <a:pt x="2485" y="18290"/>
                  </a:lnTo>
                  <a:lnTo>
                    <a:pt x="1716" y="17112"/>
                  </a:lnTo>
                  <a:lnTo>
                    <a:pt x="947" y="15821"/>
                  </a:lnTo>
                  <a:lnTo>
                    <a:pt x="473" y="14475"/>
                  </a:lnTo>
                  <a:lnTo>
                    <a:pt x="178" y="13072"/>
                  </a:lnTo>
                  <a:lnTo>
                    <a:pt x="0" y="11614"/>
                  </a:lnTo>
                  <a:lnTo>
                    <a:pt x="178" y="10435"/>
                  </a:lnTo>
                  <a:lnTo>
                    <a:pt x="296" y="9145"/>
                  </a:lnTo>
                  <a:lnTo>
                    <a:pt x="592" y="7967"/>
                  </a:lnTo>
                  <a:lnTo>
                    <a:pt x="1243" y="6789"/>
                  </a:lnTo>
                  <a:lnTo>
                    <a:pt x="1065" y="6789"/>
                  </a:lnTo>
                  <a:lnTo>
                    <a:pt x="592" y="7967"/>
                  </a:lnTo>
                  <a:lnTo>
                    <a:pt x="296" y="9145"/>
                  </a:lnTo>
                  <a:lnTo>
                    <a:pt x="0" y="10435"/>
                  </a:lnTo>
                  <a:lnTo>
                    <a:pt x="0" y="11614"/>
                  </a:lnTo>
                  <a:lnTo>
                    <a:pt x="178" y="13072"/>
                  </a:lnTo>
                  <a:lnTo>
                    <a:pt x="473" y="14475"/>
                  </a:lnTo>
                  <a:lnTo>
                    <a:pt x="947" y="15821"/>
                  </a:lnTo>
                  <a:lnTo>
                    <a:pt x="1539" y="17112"/>
                  </a:lnTo>
                  <a:lnTo>
                    <a:pt x="2485" y="18290"/>
                  </a:lnTo>
                  <a:lnTo>
                    <a:pt x="3551" y="19300"/>
                  </a:lnTo>
                  <a:lnTo>
                    <a:pt x="4734" y="20141"/>
                  </a:lnTo>
                  <a:lnTo>
                    <a:pt x="6155" y="20871"/>
                  </a:lnTo>
                  <a:lnTo>
                    <a:pt x="7042" y="21207"/>
                  </a:lnTo>
                  <a:lnTo>
                    <a:pt x="7989" y="21488"/>
                  </a:lnTo>
                  <a:lnTo>
                    <a:pt x="9054" y="21600"/>
                  </a:lnTo>
                  <a:lnTo>
                    <a:pt x="9942" y="21600"/>
                  </a:lnTo>
                  <a:lnTo>
                    <a:pt x="11658" y="21488"/>
                  </a:lnTo>
                  <a:lnTo>
                    <a:pt x="13197" y="21207"/>
                  </a:lnTo>
                  <a:lnTo>
                    <a:pt x="14676" y="20590"/>
                  </a:lnTo>
                  <a:lnTo>
                    <a:pt x="16096" y="19861"/>
                  </a:lnTo>
                  <a:lnTo>
                    <a:pt x="17458" y="18851"/>
                  </a:lnTo>
                  <a:lnTo>
                    <a:pt x="18523" y="17673"/>
                  </a:lnTo>
                  <a:lnTo>
                    <a:pt x="19588" y="16382"/>
                  </a:lnTo>
                  <a:lnTo>
                    <a:pt x="20535" y="14811"/>
                  </a:lnTo>
                  <a:lnTo>
                    <a:pt x="21008" y="13633"/>
                  </a:lnTo>
                  <a:lnTo>
                    <a:pt x="21304" y="12455"/>
                  </a:lnTo>
                  <a:lnTo>
                    <a:pt x="21422" y="11333"/>
                  </a:lnTo>
                  <a:lnTo>
                    <a:pt x="21600" y="9986"/>
                  </a:lnTo>
                  <a:lnTo>
                    <a:pt x="21422" y="8528"/>
                  </a:lnTo>
                  <a:lnTo>
                    <a:pt x="21127" y="7125"/>
                  </a:lnTo>
                  <a:lnTo>
                    <a:pt x="20653" y="5779"/>
                  </a:lnTo>
                  <a:lnTo>
                    <a:pt x="19884" y="4488"/>
                  </a:lnTo>
                  <a:lnTo>
                    <a:pt x="19115" y="3310"/>
                  </a:lnTo>
                  <a:lnTo>
                    <a:pt x="18049" y="2300"/>
                  </a:lnTo>
                  <a:lnTo>
                    <a:pt x="16866" y="1459"/>
                  </a:lnTo>
                  <a:lnTo>
                    <a:pt x="15445" y="729"/>
                  </a:lnTo>
                  <a:lnTo>
                    <a:pt x="13493" y="112"/>
                  </a:lnTo>
                  <a:lnTo>
                    <a:pt x="12546" y="0"/>
                  </a:lnTo>
                  <a:lnTo>
                    <a:pt x="11481" y="0"/>
                  </a:lnTo>
                  <a:lnTo>
                    <a:pt x="9942" y="112"/>
                  </a:lnTo>
                  <a:lnTo>
                    <a:pt x="8403" y="449"/>
                  </a:lnTo>
                  <a:lnTo>
                    <a:pt x="6924" y="1010"/>
                  </a:lnTo>
                  <a:lnTo>
                    <a:pt x="5504" y="1739"/>
                  </a:lnTo>
                  <a:lnTo>
                    <a:pt x="4142" y="2749"/>
                  </a:lnTo>
                  <a:lnTo>
                    <a:pt x="2900" y="3927"/>
                  </a:lnTo>
                  <a:lnTo>
                    <a:pt x="2012" y="5218"/>
                  </a:lnTo>
                  <a:lnTo>
                    <a:pt x="1065" y="6789"/>
                  </a:lnTo>
                  <a:lnTo>
                    <a:pt x="1243" y="6789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91440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290" name="Freeform 27"/>
            <p:cNvSpPr/>
            <p:nvPr/>
          </p:nvSpPr>
          <p:spPr>
            <a:xfrm>
              <a:off x="492132" y="1314924"/>
              <a:ext cx="579442" cy="6111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43" y="6789"/>
                  </a:moveTo>
                  <a:lnTo>
                    <a:pt x="2012" y="5330"/>
                  </a:lnTo>
                  <a:lnTo>
                    <a:pt x="3077" y="3927"/>
                  </a:lnTo>
                  <a:lnTo>
                    <a:pt x="4142" y="2917"/>
                  </a:lnTo>
                  <a:lnTo>
                    <a:pt x="5504" y="1851"/>
                  </a:lnTo>
                  <a:lnTo>
                    <a:pt x="6924" y="1122"/>
                  </a:lnTo>
                  <a:lnTo>
                    <a:pt x="8403" y="561"/>
                  </a:lnTo>
                  <a:lnTo>
                    <a:pt x="9942" y="112"/>
                  </a:lnTo>
                  <a:lnTo>
                    <a:pt x="12546" y="112"/>
                  </a:lnTo>
                  <a:lnTo>
                    <a:pt x="13493" y="281"/>
                  </a:lnTo>
                  <a:lnTo>
                    <a:pt x="14380" y="449"/>
                  </a:lnTo>
                  <a:lnTo>
                    <a:pt x="15445" y="842"/>
                  </a:lnTo>
                  <a:lnTo>
                    <a:pt x="17931" y="2300"/>
                  </a:lnTo>
                  <a:lnTo>
                    <a:pt x="18996" y="3310"/>
                  </a:lnTo>
                  <a:lnTo>
                    <a:pt x="19765" y="4488"/>
                  </a:lnTo>
                  <a:lnTo>
                    <a:pt x="20535" y="5779"/>
                  </a:lnTo>
                  <a:lnTo>
                    <a:pt x="21008" y="7125"/>
                  </a:lnTo>
                  <a:lnTo>
                    <a:pt x="21304" y="8528"/>
                  </a:lnTo>
                  <a:lnTo>
                    <a:pt x="21422" y="9986"/>
                  </a:lnTo>
                  <a:lnTo>
                    <a:pt x="21304" y="11165"/>
                  </a:lnTo>
                  <a:lnTo>
                    <a:pt x="21127" y="12343"/>
                  </a:lnTo>
                  <a:lnTo>
                    <a:pt x="20831" y="13465"/>
                  </a:lnTo>
                  <a:lnTo>
                    <a:pt x="20239" y="14811"/>
                  </a:lnTo>
                  <a:lnTo>
                    <a:pt x="19470" y="16270"/>
                  </a:lnTo>
                  <a:lnTo>
                    <a:pt x="18404" y="17561"/>
                  </a:lnTo>
                  <a:lnTo>
                    <a:pt x="17280" y="18739"/>
                  </a:lnTo>
                  <a:lnTo>
                    <a:pt x="15919" y="19749"/>
                  </a:lnTo>
                  <a:lnTo>
                    <a:pt x="14558" y="20478"/>
                  </a:lnTo>
                  <a:lnTo>
                    <a:pt x="13197" y="21039"/>
                  </a:lnTo>
                  <a:lnTo>
                    <a:pt x="11658" y="21319"/>
                  </a:lnTo>
                  <a:lnTo>
                    <a:pt x="9942" y="21488"/>
                  </a:lnTo>
                  <a:lnTo>
                    <a:pt x="9054" y="21488"/>
                  </a:lnTo>
                  <a:lnTo>
                    <a:pt x="7989" y="21319"/>
                  </a:lnTo>
                  <a:lnTo>
                    <a:pt x="7042" y="21039"/>
                  </a:lnTo>
                  <a:lnTo>
                    <a:pt x="6155" y="20758"/>
                  </a:lnTo>
                  <a:lnTo>
                    <a:pt x="4734" y="20029"/>
                  </a:lnTo>
                  <a:lnTo>
                    <a:pt x="3551" y="19131"/>
                  </a:lnTo>
                  <a:lnTo>
                    <a:pt x="2485" y="18122"/>
                  </a:lnTo>
                  <a:lnTo>
                    <a:pt x="1716" y="17112"/>
                  </a:lnTo>
                  <a:lnTo>
                    <a:pt x="947" y="15821"/>
                  </a:lnTo>
                  <a:lnTo>
                    <a:pt x="473" y="14475"/>
                  </a:lnTo>
                  <a:lnTo>
                    <a:pt x="178" y="13072"/>
                  </a:lnTo>
                  <a:lnTo>
                    <a:pt x="178" y="10435"/>
                  </a:lnTo>
                  <a:lnTo>
                    <a:pt x="296" y="9145"/>
                  </a:lnTo>
                  <a:lnTo>
                    <a:pt x="592" y="7967"/>
                  </a:lnTo>
                  <a:lnTo>
                    <a:pt x="1243" y="6789"/>
                  </a:lnTo>
                  <a:lnTo>
                    <a:pt x="1065" y="6789"/>
                  </a:lnTo>
                  <a:lnTo>
                    <a:pt x="592" y="7967"/>
                  </a:lnTo>
                  <a:lnTo>
                    <a:pt x="178" y="9145"/>
                  </a:lnTo>
                  <a:lnTo>
                    <a:pt x="0" y="10435"/>
                  </a:lnTo>
                  <a:lnTo>
                    <a:pt x="0" y="13072"/>
                  </a:lnTo>
                  <a:lnTo>
                    <a:pt x="296" y="14475"/>
                  </a:lnTo>
                  <a:lnTo>
                    <a:pt x="769" y="15821"/>
                  </a:lnTo>
                  <a:lnTo>
                    <a:pt x="1539" y="17112"/>
                  </a:lnTo>
                  <a:lnTo>
                    <a:pt x="2485" y="18290"/>
                  </a:lnTo>
                  <a:lnTo>
                    <a:pt x="3373" y="19300"/>
                  </a:lnTo>
                  <a:lnTo>
                    <a:pt x="4616" y="20141"/>
                  </a:lnTo>
                  <a:lnTo>
                    <a:pt x="5977" y="20871"/>
                  </a:lnTo>
                  <a:lnTo>
                    <a:pt x="6155" y="20758"/>
                  </a:lnTo>
                  <a:lnTo>
                    <a:pt x="5977" y="20871"/>
                  </a:lnTo>
                  <a:lnTo>
                    <a:pt x="7042" y="21207"/>
                  </a:lnTo>
                  <a:lnTo>
                    <a:pt x="7989" y="21488"/>
                  </a:lnTo>
                  <a:lnTo>
                    <a:pt x="9054" y="21600"/>
                  </a:lnTo>
                  <a:lnTo>
                    <a:pt x="9942" y="21600"/>
                  </a:lnTo>
                  <a:lnTo>
                    <a:pt x="11658" y="21488"/>
                  </a:lnTo>
                  <a:lnTo>
                    <a:pt x="13197" y="21207"/>
                  </a:lnTo>
                  <a:lnTo>
                    <a:pt x="14676" y="20590"/>
                  </a:lnTo>
                  <a:lnTo>
                    <a:pt x="16096" y="19861"/>
                  </a:lnTo>
                  <a:lnTo>
                    <a:pt x="17280" y="18851"/>
                  </a:lnTo>
                  <a:lnTo>
                    <a:pt x="18523" y="17673"/>
                  </a:lnTo>
                  <a:lnTo>
                    <a:pt x="19588" y="16270"/>
                  </a:lnTo>
                  <a:lnTo>
                    <a:pt x="20357" y="14811"/>
                  </a:lnTo>
                  <a:lnTo>
                    <a:pt x="21008" y="13633"/>
                  </a:lnTo>
                  <a:lnTo>
                    <a:pt x="21304" y="12343"/>
                  </a:lnTo>
                  <a:lnTo>
                    <a:pt x="21422" y="11165"/>
                  </a:lnTo>
                  <a:lnTo>
                    <a:pt x="21600" y="9986"/>
                  </a:lnTo>
                  <a:lnTo>
                    <a:pt x="21422" y="8528"/>
                  </a:lnTo>
                  <a:lnTo>
                    <a:pt x="21127" y="7125"/>
                  </a:lnTo>
                  <a:lnTo>
                    <a:pt x="20653" y="5666"/>
                  </a:lnTo>
                  <a:lnTo>
                    <a:pt x="19115" y="3310"/>
                  </a:lnTo>
                  <a:lnTo>
                    <a:pt x="18049" y="2300"/>
                  </a:lnTo>
                  <a:lnTo>
                    <a:pt x="16866" y="1459"/>
                  </a:lnTo>
                  <a:lnTo>
                    <a:pt x="15445" y="729"/>
                  </a:lnTo>
                  <a:lnTo>
                    <a:pt x="13493" y="112"/>
                  </a:lnTo>
                  <a:lnTo>
                    <a:pt x="12546" y="0"/>
                  </a:lnTo>
                  <a:lnTo>
                    <a:pt x="9942" y="0"/>
                  </a:lnTo>
                  <a:lnTo>
                    <a:pt x="8285" y="449"/>
                  </a:lnTo>
                  <a:lnTo>
                    <a:pt x="6746" y="1010"/>
                  </a:lnTo>
                  <a:lnTo>
                    <a:pt x="5385" y="1739"/>
                  </a:lnTo>
                  <a:lnTo>
                    <a:pt x="4142" y="2749"/>
                  </a:lnTo>
                  <a:lnTo>
                    <a:pt x="2900" y="3927"/>
                  </a:lnTo>
                  <a:lnTo>
                    <a:pt x="1835" y="5218"/>
                  </a:lnTo>
                  <a:lnTo>
                    <a:pt x="1065" y="6789"/>
                  </a:lnTo>
                  <a:lnTo>
                    <a:pt x="1243" y="6789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91440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291" name="Freeform 28"/>
            <p:cNvSpPr/>
            <p:nvPr/>
          </p:nvSpPr>
          <p:spPr>
            <a:xfrm>
              <a:off x="476257" y="1297461"/>
              <a:ext cx="608017" cy="6461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312" y="7165"/>
                  </a:moveTo>
                  <a:lnTo>
                    <a:pt x="3045" y="5785"/>
                  </a:lnTo>
                  <a:lnTo>
                    <a:pt x="3948" y="4670"/>
                  </a:lnTo>
                  <a:lnTo>
                    <a:pt x="4963" y="3609"/>
                  </a:lnTo>
                  <a:lnTo>
                    <a:pt x="6091" y="2760"/>
                  </a:lnTo>
                  <a:lnTo>
                    <a:pt x="7444" y="2070"/>
                  </a:lnTo>
                  <a:lnTo>
                    <a:pt x="8742" y="1539"/>
                  </a:lnTo>
                  <a:lnTo>
                    <a:pt x="10039" y="1274"/>
                  </a:lnTo>
                  <a:lnTo>
                    <a:pt x="12407" y="1274"/>
                  </a:lnTo>
                  <a:lnTo>
                    <a:pt x="13253" y="1380"/>
                  </a:lnTo>
                  <a:lnTo>
                    <a:pt x="14156" y="1539"/>
                  </a:lnTo>
                  <a:lnTo>
                    <a:pt x="15002" y="1804"/>
                  </a:lnTo>
                  <a:lnTo>
                    <a:pt x="16186" y="2494"/>
                  </a:lnTo>
                  <a:lnTo>
                    <a:pt x="17201" y="3184"/>
                  </a:lnTo>
                  <a:lnTo>
                    <a:pt x="18216" y="4140"/>
                  </a:lnTo>
                  <a:lnTo>
                    <a:pt x="18949" y="5095"/>
                  </a:lnTo>
                  <a:lnTo>
                    <a:pt x="19513" y="6209"/>
                  </a:lnTo>
                  <a:lnTo>
                    <a:pt x="19964" y="7324"/>
                  </a:lnTo>
                  <a:lnTo>
                    <a:pt x="20246" y="8544"/>
                  </a:lnTo>
                  <a:lnTo>
                    <a:pt x="20246" y="10986"/>
                  </a:lnTo>
                  <a:lnTo>
                    <a:pt x="20134" y="12100"/>
                  </a:lnTo>
                  <a:lnTo>
                    <a:pt x="19683" y="13056"/>
                  </a:lnTo>
                  <a:lnTo>
                    <a:pt x="19231" y="14170"/>
                  </a:lnTo>
                  <a:lnTo>
                    <a:pt x="19231" y="14276"/>
                  </a:lnTo>
                  <a:lnTo>
                    <a:pt x="18498" y="15656"/>
                  </a:lnTo>
                  <a:lnTo>
                    <a:pt x="17652" y="16771"/>
                  </a:lnTo>
                  <a:lnTo>
                    <a:pt x="16637" y="17885"/>
                  </a:lnTo>
                  <a:lnTo>
                    <a:pt x="15453" y="18681"/>
                  </a:lnTo>
                  <a:lnTo>
                    <a:pt x="14156" y="19530"/>
                  </a:lnTo>
                  <a:lnTo>
                    <a:pt x="12802" y="19955"/>
                  </a:lnTo>
                  <a:lnTo>
                    <a:pt x="11505" y="20326"/>
                  </a:lnTo>
                  <a:lnTo>
                    <a:pt x="9193" y="20326"/>
                  </a:lnTo>
                  <a:lnTo>
                    <a:pt x="8290" y="20220"/>
                  </a:lnTo>
                  <a:lnTo>
                    <a:pt x="7444" y="19955"/>
                  </a:lnTo>
                  <a:lnTo>
                    <a:pt x="6542" y="19636"/>
                  </a:lnTo>
                  <a:lnTo>
                    <a:pt x="5358" y="19106"/>
                  </a:lnTo>
                  <a:lnTo>
                    <a:pt x="4343" y="18310"/>
                  </a:lnTo>
                  <a:lnTo>
                    <a:pt x="3327" y="17460"/>
                  </a:lnTo>
                  <a:lnTo>
                    <a:pt x="2594" y="16505"/>
                  </a:lnTo>
                  <a:lnTo>
                    <a:pt x="2030" y="15391"/>
                  </a:lnTo>
                  <a:lnTo>
                    <a:pt x="1579" y="14170"/>
                  </a:lnTo>
                  <a:lnTo>
                    <a:pt x="1297" y="12949"/>
                  </a:lnTo>
                  <a:lnTo>
                    <a:pt x="1297" y="10455"/>
                  </a:lnTo>
                  <a:lnTo>
                    <a:pt x="1466" y="9341"/>
                  </a:lnTo>
                  <a:lnTo>
                    <a:pt x="1861" y="8279"/>
                  </a:lnTo>
                  <a:lnTo>
                    <a:pt x="2312" y="7165"/>
                  </a:lnTo>
                  <a:lnTo>
                    <a:pt x="1128" y="6634"/>
                  </a:lnTo>
                  <a:lnTo>
                    <a:pt x="564" y="7855"/>
                  </a:lnTo>
                  <a:lnTo>
                    <a:pt x="0" y="10296"/>
                  </a:lnTo>
                  <a:lnTo>
                    <a:pt x="0" y="13056"/>
                  </a:lnTo>
                  <a:lnTo>
                    <a:pt x="451" y="14435"/>
                  </a:lnTo>
                  <a:lnTo>
                    <a:pt x="846" y="15815"/>
                  </a:lnTo>
                  <a:lnTo>
                    <a:pt x="1579" y="17036"/>
                  </a:lnTo>
                  <a:lnTo>
                    <a:pt x="2481" y="18310"/>
                  </a:lnTo>
                  <a:lnTo>
                    <a:pt x="3497" y="19265"/>
                  </a:lnTo>
                  <a:lnTo>
                    <a:pt x="4681" y="20061"/>
                  </a:lnTo>
                  <a:lnTo>
                    <a:pt x="5978" y="20751"/>
                  </a:lnTo>
                  <a:lnTo>
                    <a:pt x="6993" y="21175"/>
                  </a:lnTo>
                  <a:lnTo>
                    <a:pt x="8008" y="21441"/>
                  </a:lnTo>
                  <a:lnTo>
                    <a:pt x="9023" y="21600"/>
                  </a:lnTo>
                  <a:lnTo>
                    <a:pt x="10039" y="21600"/>
                  </a:lnTo>
                  <a:lnTo>
                    <a:pt x="11674" y="21441"/>
                  </a:lnTo>
                  <a:lnTo>
                    <a:pt x="13253" y="21175"/>
                  </a:lnTo>
                  <a:lnTo>
                    <a:pt x="14720" y="20645"/>
                  </a:lnTo>
                  <a:lnTo>
                    <a:pt x="16186" y="19796"/>
                  </a:lnTo>
                  <a:lnTo>
                    <a:pt x="17483" y="18840"/>
                  </a:lnTo>
                  <a:lnTo>
                    <a:pt x="18667" y="17620"/>
                  </a:lnTo>
                  <a:lnTo>
                    <a:pt x="19683" y="16240"/>
                  </a:lnTo>
                  <a:lnTo>
                    <a:pt x="20416" y="14701"/>
                  </a:lnTo>
                  <a:lnTo>
                    <a:pt x="19852" y="14435"/>
                  </a:lnTo>
                  <a:lnTo>
                    <a:pt x="20416" y="14701"/>
                  </a:lnTo>
                  <a:lnTo>
                    <a:pt x="20980" y="13480"/>
                  </a:lnTo>
                  <a:lnTo>
                    <a:pt x="21262" y="12366"/>
                  </a:lnTo>
                  <a:lnTo>
                    <a:pt x="21600" y="11145"/>
                  </a:lnTo>
                  <a:lnTo>
                    <a:pt x="21600" y="8385"/>
                  </a:lnTo>
                  <a:lnTo>
                    <a:pt x="21262" y="7005"/>
                  </a:lnTo>
                  <a:lnTo>
                    <a:pt x="20698" y="5626"/>
                  </a:lnTo>
                  <a:lnTo>
                    <a:pt x="19964" y="4405"/>
                  </a:lnTo>
                  <a:lnTo>
                    <a:pt x="19119" y="3343"/>
                  </a:lnTo>
                  <a:lnTo>
                    <a:pt x="18103" y="2335"/>
                  </a:lnTo>
                  <a:lnTo>
                    <a:pt x="16919" y="1380"/>
                  </a:lnTo>
                  <a:lnTo>
                    <a:pt x="15622" y="690"/>
                  </a:lnTo>
                  <a:lnTo>
                    <a:pt x="14550" y="425"/>
                  </a:lnTo>
                  <a:lnTo>
                    <a:pt x="13535" y="159"/>
                  </a:lnTo>
                  <a:lnTo>
                    <a:pt x="12520" y="0"/>
                  </a:lnTo>
                  <a:lnTo>
                    <a:pt x="9926" y="0"/>
                  </a:lnTo>
                  <a:lnTo>
                    <a:pt x="8290" y="425"/>
                  </a:lnTo>
                  <a:lnTo>
                    <a:pt x="6824" y="1008"/>
                  </a:lnTo>
                  <a:lnTo>
                    <a:pt x="5358" y="1804"/>
                  </a:lnTo>
                  <a:lnTo>
                    <a:pt x="4061" y="2760"/>
                  </a:lnTo>
                  <a:lnTo>
                    <a:pt x="2933" y="3874"/>
                  </a:lnTo>
                  <a:lnTo>
                    <a:pt x="1861" y="5254"/>
                  </a:lnTo>
                  <a:lnTo>
                    <a:pt x="1015" y="6634"/>
                  </a:lnTo>
                  <a:lnTo>
                    <a:pt x="2312" y="7165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91440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292" name="Freeform 29"/>
            <p:cNvSpPr/>
            <p:nvPr/>
          </p:nvSpPr>
          <p:spPr>
            <a:xfrm>
              <a:off x="357195" y="1873724"/>
              <a:ext cx="279404" cy="3603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209" y="7612"/>
                  </a:moveTo>
                  <a:lnTo>
                    <a:pt x="3805" y="5424"/>
                  </a:lnTo>
                  <a:lnTo>
                    <a:pt x="5400" y="3616"/>
                  </a:lnTo>
                  <a:lnTo>
                    <a:pt x="7241" y="2189"/>
                  </a:lnTo>
                  <a:lnTo>
                    <a:pt x="9450" y="952"/>
                  </a:lnTo>
                  <a:lnTo>
                    <a:pt x="11414" y="190"/>
                  </a:lnTo>
                  <a:lnTo>
                    <a:pt x="13623" y="0"/>
                  </a:lnTo>
                  <a:lnTo>
                    <a:pt x="15586" y="0"/>
                  </a:lnTo>
                  <a:lnTo>
                    <a:pt x="17427" y="190"/>
                  </a:lnTo>
                  <a:lnTo>
                    <a:pt x="19023" y="1237"/>
                  </a:lnTo>
                  <a:lnTo>
                    <a:pt x="20005" y="2474"/>
                  </a:lnTo>
                  <a:lnTo>
                    <a:pt x="20864" y="3901"/>
                  </a:lnTo>
                  <a:lnTo>
                    <a:pt x="21232" y="5614"/>
                  </a:lnTo>
                  <a:lnTo>
                    <a:pt x="21600" y="7612"/>
                  </a:lnTo>
                  <a:lnTo>
                    <a:pt x="21232" y="9611"/>
                  </a:lnTo>
                  <a:lnTo>
                    <a:pt x="20250" y="11799"/>
                  </a:lnTo>
                  <a:lnTo>
                    <a:pt x="19391" y="13988"/>
                  </a:lnTo>
                  <a:lnTo>
                    <a:pt x="17795" y="15986"/>
                  </a:lnTo>
                  <a:lnTo>
                    <a:pt x="15832" y="17699"/>
                  </a:lnTo>
                  <a:lnTo>
                    <a:pt x="13991" y="19126"/>
                  </a:lnTo>
                  <a:lnTo>
                    <a:pt x="12027" y="20363"/>
                  </a:lnTo>
                  <a:lnTo>
                    <a:pt x="10186" y="21124"/>
                  </a:lnTo>
                  <a:lnTo>
                    <a:pt x="7855" y="21600"/>
                  </a:lnTo>
                  <a:lnTo>
                    <a:pt x="6014" y="21600"/>
                  </a:lnTo>
                  <a:lnTo>
                    <a:pt x="4050" y="21124"/>
                  </a:lnTo>
                  <a:lnTo>
                    <a:pt x="2455" y="20173"/>
                  </a:lnTo>
                  <a:lnTo>
                    <a:pt x="1227" y="18936"/>
                  </a:lnTo>
                  <a:lnTo>
                    <a:pt x="614" y="17413"/>
                  </a:lnTo>
                  <a:lnTo>
                    <a:pt x="0" y="15700"/>
                  </a:lnTo>
                  <a:lnTo>
                    <a:pt x="0" y="13797"/>
                  </a:lnTo>
                  <a:lnTo>
                    <a:pt x="245" y="11799"/>
                  </a:lnTo>
                  <a:lnTo>
                    <a:pt x="859" y="9611"/>
                  </a:lnTo>
                  <a:lnTo>
                    <a:pt x="2209" y="7612"/>
                  </a:lnTo>
                  <a:close/>
                </a:path>
              </a:pathLst>
            </a:custGeom>
            <a:solidFill>
              <a:srgbClr val="70CDD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91440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293" name="Freeform 31"/>
            <p:cNvSpPr/>
            <p:nvPr/>
          </p:nvSpPr>
          <p:spPr>
            <a:xfrm>
              <a:off x="357195" y="1868963"/>
              <a:ext cx="279404" cy="3651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209" y="7795"/>
                  </a:moveTo>
                  <a:lnTo>
                    <a:pt x="3436" y="6104"/>
                  </a:lnTo>
                  <a:lnTo>
                    <a:pt x="4786" y="4602"/>
                  </a:lnTo>
                  <a:lnTo>
                    <a:pt x="6259" y="3381"/>
                  </a:lnTo>
                  <a:lnTo>
                    <a:pt x="7855" y="2160"/>
                  </a:lnTo>
                  <a:lnTo>
                    <a:pt x="9450" y="1221"/>
                  </a:lnTo>
                  <a:lnTo>
                    <a:pt x="11045" y="751"/>
                  </a:lnTo>
                  <a:lnTo>
                    <a:pt x="13009" y="282"/>
                  </a:lnTo>
                  <a:lnTo>
                    <a:pt x="15832" y="282"/>
                  </a:lnTo>
                  <a:lnTo>
                    <a:pt x="17059" y="751"/>
                  </a:lnTo>
                  <a:lnTo>
                    <a:pt x="18041" y="939"/>
                  </a:lnTo>
                  <a:lnTo>
                    <a:pt x="19023" y="1690"/>
                  </a:lnTo>
                  <a:lnTo>
                    <a:pt x="20250" y="3193"/>
                  </a:lnTo>
                  <a:lnTo>
                    <a:pt x="21232" y="4883"/>
                  </a:lnTo>
                  <a:lnTo>
                    <a:pt x="21232" y="8734"/>
                  </a:lnTo>
                  <a:lnTo>
                    <a:pt x="20864" y="10424"/>
                  </a:lnTo>
                  <a:lnTo>
                    <a:pt x="20005" y="12115"/>
                  </a:lnTo>
                  <a:lnTo>
                    <a:pt x="19023" y="14087"/>
                  </a:lnTo>
                  <a:lnTo>
                    <a:pt x="18041" y="15590"/>
                  </a:lnTo>
                  <a:lnTo>
                    <a:pt x="16445" y="16998"/>
                  </a:lnTo>
                  <a:lnTo>
                    <a:pt x="15218" y="18501"/>
                  </a:lnTo>
                  <a:lnTo>
                    <a:pt x="13623" y="19440"/>
                  </a:lnTo>
                  <a:lnTo>
                    <a:pt x="11659" y="20379"/>
                  </a:lnTo>
                  <a:lnTo>
                    <a:pt x="10186" y="20943"/>
                  </a:lnTo>
                  <a:lnTo>
                    <a:pt x="8591" y="21412"/>
                  </a:lnTo>
                  <a:lnTo>
                    <a:pt x="6995" y="21600"/>
                  </a:lnTo>
                  <a:lnTo>
                    <a:pt x="5400" y="21412"/>
                  </a:lnTo>
                  <a:lnTo>
                    <a:pt x="4050" y="21130"/>
                  </a:lnTo>
                  <a:lnTo>
                    <a:pt x="3191" y="20661"/>
                  </a:lnTo>
                  <a:lnTo>
                    <a:pt x="2455" y="19910"/>
                  </a:lnTo>
                  <a:lnTo>
                    <a:pt x="1227" y="18501"/>
                  </a:lnTo>
                  <a:lnTo>
                    <a:pt x="245" y="16810"/>
                  </a:lnTo>
                  <a:lnTo>
                    <a:pt x="0" y="14557"/>
                  </a:lnTo>
                  <a:lnTo>
                    <a:pt x="245" y="12866"/>
                  </a:lnTo>
                  <a:lnTo>
                    <a:pt x="614" y="11176"/>
                  </a:lnTo>
                  <a:lnTo>
                    <a:pt x="1227" y="9485"/>
                  </a:lnTo>
                  <a:lnTo>
                    <a:pt x="2209" y="7795"/>
                  </a:lnTo>
                  <a:lnTo>
                    <a:pt x="245" y="11176"/>
                  </a:lnTo>
                  <a:lnTo>
                    <a:pt x="0" y="12866"/>
                  </a:lnTo>
                  <a:lnTo>
                    <a:pt x="0" y="14557"/>
                  </a:lnTo>
                  <a:lnTo>
                    <a:pt x="245" y="16810"/>
                  </a:lnTo>
                  <a:lnTo>
                    <a:pt x="859" y="18689"/>
                  </a:lnTo>
                  <a:lnTo>
                    <a:pt x="2209" y="20191"/>
                  </a:lnTo>
                  <a:lnTo>
                    <a:pt x="3191" y="20661"/>
                  </a:lnTo>
                  <a:lnTo>
                    <a:pt x="4050" y="21130"/>
                  </a:lnTo>
                  <a:lnTo>
                    <a:pt x="5400" y="21600"/>
                  </a:lnTo>
                  <a:lnTo>
                    <a:pt x="8591" y="21600"/>
                  </a:lnTo>
                  <a:lnTo>
                    <a:pt x="10186" y="21130"/>
                  </a:lnTo>
                  <a:lnTo>
                    <a:pt x="12027" y="20379"/>
                  </a:lnTo>
                  <a:lnTo>
                    <a:pt x="13623" y="19722"/>
                  </a:lnTo>
                  <a:lnTo>
                    <a:pt x="16814" y="17280"/>
                  </a:lnTo>
                  <a:lnTo>
                    <a:pt x="18041" y="15777"/>
                  </a:lnTo>
                  <a:lnTo>
                    <a:pt x="19391" y="14087"/>
                  </a:lnTo>
                  <a:lnTo>
                    <a:pt x="20250" y="12115"/>
                  </a:lnTo>
                  <a:lnTo>
                    <a:pt x="20864" y="10424"/>
                  </a:lnTo>
                  <a:lnTo>
                    <a:pt x="21600" y="8734"/>
                  </a:lnTo>
                  <a:lnTo>
                    <a:pt x="21600" y="7043"/>
                  </a:lnTo>
                  <a:lnTo>
                    <a:pt x="21232" y="4883"/>
                  </a:lnTo>
                  <a:lnTo>
                    <a:pt x="20618" y="3193"/>
                  </a:lnTo>
                  <a:lnTo>
                    <a:pt x="19023" y="1503"/>
                  </a:lnTo>
                  <a:lnTo>
                    <a:pt x="18409" y="939"/>
                  </a:lnTo>
                  <a:lnTo>
                    <a:pt x="17427" y="470"/>
                  </a:lnTo>
                  <a:lnTo>
                    <a:pt x="15832" y="282"/>
                  </a:lnTo>
                  <a:lnTo>
                    <a:pt x="14605" y="0"/>
                  </a:lnTo>
                  <a:lnTo>
                    <a:pt x="12641" y="282"/>
                  </a:lnTo>
                  <a:lnTo>
                    <a:pt x="11045" y="470"/>
                  </a:lnTo>
                  <a:lnTo>
                    <a:pt x="9450" y="1221"/>
                  </a:lnTo>
                  <a:lnTo>
                    <a:pt x="7855" y="2160"/>
                  </a:lnTo>
                  <a:lnTo>
                    <a:pt x="6259" y="3193"/>
                  </a:lnTo>
                  <a:lnTo>
                    <a:pt x="4786" y="4602"/>
                  </a:lnTo>
                  <a:lnTo>
                    <a:pt x="3436" y="6104"/>
                  </a:lnTo>
                  <a:lnTo>
                    <a:pt x="2209" y="7795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91440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294" name="Freeform 32"/>
            <p:cNvSpPr/>
            <p:nvPr/>
          </p:nvSpPr>
          <p:spPr>
            <a:xfrm>
              <a:off x="352432" y="1868963"/>
              <a:ext cx="284167" cy="3698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775" y="7694"/>
                  </a:moveTo>
                  <a:lnTo>
                    <a:pt x="3741" y="6026"/>
                  </a:lnTo>
                  <a:lnTo>
                    <a:pt x="5309" y="4542"/>
                  </a:lnTo>
                  <a:lnTo>
                    <a:pt x="6516" y="3337"/>
                  </a:lnTo>
                  <a:lnTo>
                    <a:pt x="8085" y="2132"/>
                  </a:lnTo>
                  <a:lnTo>
                    <a:pt x="9654" y="1483"/>
                  </a:lnTo>
                  <a:lnTo>
                    <a:pt x="11584" y="742"/>
                  </a:lnTo>
                  <a:lnTo>
                    <a:pt x="13153" y="278"/>
                  </a:lnTo>
                  <a:lnTo>
                    <a:pt x="15928" y="278"/>
                  </a:lnTo>
                  <a:lnTo>
                    <a:pt x="17497" y="742"/>
                  </a:lnTo>
                  <a:lnTo>
                    <a:pt x="18101" y="1205"/>
                  </a:lnTo>
                  <a:lnTo>
                    <a:pt x="19066" y="1669"/>
                  </a:lnTo>
                  <a:lnTo>
                    <a:pt x="20273" y="3152"/>
                  </a:lnTo>
                  <a:lnTo>
                    <a:pt x="20876" y="4821"/>
                  </a:lnTo>
                  <a:lnTo>
                    <a:pt x="21238" y="6953"/>
                  </a:lnTo>
                  <a:lnTo>
                    <a:pt x="21238" y="8621"/>
                  </a:lnTo>
                  <a:lnTo>
                    <a:pt x="20031" y="11959"/>
                  </a:lnTo>
                  <a:lnTo>
                    <a:pt x="19066" y="13906"/>
                  </a:lnTo>
                  <a:lnTo>
                    <a:pt x="17859" y="15574"/>
                  </a:lnTo>
                  <a:lnTo>
                    <a:pt x="16532" y="17058"/>
                  </a:lnTo>
                  <a:lnTo>
                    <a:pt x="14963" y="18263"/>
                  </a:lnTo>
                  <a:lnTo>
                    <a:pt x="11826" y="20117"/>
                  </a:lnTo>
                  <a:lnTo>
                    <a:pt x="10378" y="20858"/>
                  </a:lnTo>
                  <a:lnTo>
                    <a:pt x="8809" y="21136"/>
                  </a:lnTo>
                  <a:lnTo>
                    <a:pt x="7240" y="21322"/>
                  </a:lnTo>
                  <a:lnTo>
                    <a:pt x="5672" y="21136"/>
                  </a:lnTo>
                  <a:lnTo>
                    <a:pt x="4344" y="20858"/>
                  </a:lnTo>
                  <a:lnTo>
                    <a:pt x="3499" y="20395"/>
                  </a:lnTo>
                  <a:lnTo>
                    <a:pt x="2775" y="19931"/>
                  </a:lnTo>
                  <a:lnTo>
                    <a:pt x="1569" y="18448"/>
                  </a:lnTo>
                  <a:lnTo>
                    <a:pt x="603" y="16594"/>
                  </a:lnTo>
                  <a:lnTo>
                    <a:pt x="362" y="14647"/>
                  </a:lnTo>
                  <a:lnTo>
                    <a:pt x="603" y="12979"/>
                  </a:lnTo>
                  <a:lnTo>
                    <a:pt x="965" y="11310"/>
                  </a:lnTo>
                  <a:lnTo>
                    <a:pt x="1569" y="9363"/>
                  </a:lnTo>
                  <a:lnTo>
                    <a:pt x="2775" y="7694"/>
                  </a:lnTo>
                  <a:lnTo>
                    <a:pt x="2534" y="7694"/>
                  </a:lnTo>
                  <a:lnTo>
                    <a:pt x="1207" y="9363"/>
                  </a:lnTo>
                  <a:lnTo>
                    <a:pt x="603" y="11032"/>
                  </a:lnTo>
                  <a:lnTo>
                    <a:pt x="362" y="12979"/>
                  </a:lnTo>
                  <a:lnTo>
                    <a:pt x="0" y="14647"/>
                  </a:lnTo>
                  <a:lnTo>
                    <a:pt x="362" y="16594"/>
                  </a:lnTo>
                  <a:lnTo>
                    <a:pt x="1207" y="18448"/>
                  </a:lnTo>
                  <a:lnTo>
                    <a:pt x="2534" y="19931"/>
                  </a:lnTo>
                  <a:lnTo>
                    <a:pt x="3499" y="20673"/>
                  </a:lnTo>
                  <a:lnTo>
                    <a:pt x="4344" y="21136"/>
                  </a:lnTo>
                  <a:lnTo>
                    <a:pt x="5672" y="21322"/>
                  </a:lnTo>
                  <a:lnTo>
                    <a:pt x="7240" y="21600"/>
                  </a:lnTo>
                  <a:lnTo>
                    <a:pt x="8809" y="21322"/>
                  </a:lnTo>
                  <a:lnTo>
                    <a:pt x="10378" y="20858"/>
                  </a:lnTo>
                  <a:lnTo>
                    <a:pt x="12188" y="20395"/>
                  </a:lnTo>
                  <a:lnTo>
                    <a:pt x="13756" y="19468"/>
                  </a:lnTo>
                  <a:lnTo>
                    <a:pt x="15325" y="18448"/>
                  </a:lnTo>
                  <a:lnTo>
                    <a:pt x="16894" y="17058"/>
                  </a:lnTo>
                  <a:lnTo>
                    <a:pt x="18101" y="15574"/>
                  </a:lnTo>
                  <a:lnTo>
                    <a:pt x="19428" y="13906"/>
                  </a:lnTo>
                  <a:lnTo>
                    <a:pt x="20273" y="12237"/>
                  </a:lnTo>
                  <a:lnTo>
                    <a:pt x="20876" y="10290"/>
                  </a:lnTo>
                  <a:lnTo>
                    <a:pt x="21600" y="8621"/>
                  </a:lnTo>
                  <a:lnTo>
                    <a:pt x="21600" y="6953"/>
                  </a:lnTo>
                  <a:lnTo>
                    <a:pt x="21238" y="4821"/>
                  </a:lnTo>
                  <a:lnTo>
                    <a:pt x="20635" y="2874"/>
                  </a:lnTo>
                  <a:lnTo>
                    <a:pt x="19428" y="1483"/>
                  </a:lnTo>
                  <a:lnTo>
                    <a:pt x="18463" y="927"/>
                  </a:lnTo>
                  <a:lnTo>
                    <a:pt x="17497" y="464"/>
                  </a:lnTo>
                  <a:lnTo>
                    <a:pt x="16291" y="0"/>
                  </a:lnTo>
                  <a:lnTo>
                    <a:pt x="13153" y="0"/>
                  </a:lnTo>
                  <a:lnTo>
                    <a:pt x="11222" y="464"/>
                  </a:lnTo>
                  <a:lnTo>
                    <a:pt x="8085" y="1947"/>
                  </a:lnTo>
                  <a:lnTo>
                    <a:pt x="6516" y="3152"/>
                  </a:lnTo>
                  <a:lnTo>
                    <a:pt x="5068" y="4357"/>
                  </a:lnTo>
                  <a:lnTo>
                    <a:pt x="3499" y="6026"/>
                  </a:lnTo>
                  <a:lnTo>
                    <a:pt x="2534" y="7694"/>
                  </a:lnTo>
                  <a:lnTo>
                    <a:pt x="2775" y="7694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91440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295" name="Freeform 33"/>
            <p:cNvSpPr/>
            <p:nvPr/>
          </p:nvSpPr>
          <p:spPr>
            <a:xfrm>
              <a:off x="357195" y="1868963"/>
              <a:ext cx="279404" cy="3651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209" y="7795"/>
                  </a:moveTo>
                  <a:lnTo>
                    <a:pt x="3805" y="5635"/>
                  </a:lnTo>
                  <a:lnTo>
                    <a:pt x="5400" y="3850"/>
                  </a:lnTo>
                  <a:lnTo>
                    <a:pt x="7609" y="2442"/>
                  </a:lnTo>
                  <a:lnTo>
                    <a:pt x="9450" y="1221"/>
                  </a:lnTo>
                  <a:lnTo>
                    <a:pt x="11414" y="470"/>
                  </a:lnTo>
                  <a:lnTo>
                    <a:pt x="13623" y="0"/>
                  </a:lnTo>
                  <a:lnTo>
                    <a:pt x="15586" y="0"/>
                  </a:lnTo>
                  <a:lnTo>
                    <a:pt x="17427" y="470"/>
                  </a:lnTo>
                  <a:lnTo>
                    <a:pt x="19023" y="1503"/>
                  </a:lnTo>
                  <a:lnTo>
                    <a:pt x="20250" y="2723"/>
                  </a:lnTo>
                  <a:lnTo>
                    <a:pt x="21600" y="5823"/>
                  </a:lnTo>
                  <a:lnTo>
                    <a:pt x="21600" y="7513"/>
                  </a:lnTo>
                  <a:lnTo>
                    <a:pt x="21232" y="9767"/>
                  </a:lnTo>
                  <a:lnTo>
                    <a:pt x="20250" y="11927"/>
                  </a:lnTo>
                  <a:lnTo>
                    <a:pt x="19391" y="13899"/>
                  </a:lnTo>
                  <a:lnTo>
                    <a:pt x="17795" y="16059"/>
                  </a:lnTo>
                  <a:lnTo>
                    <a:pt x="16200" y="17750"/>
                  </a:lnTo>
                  <a:lnTo>
                    <a:pt x="14236" y="19158"/>
                  </a:lnTo>
                  <a:lnTo>
                    <a:pt x="12027" y="20379"/>
                  </a:lnTo>
                  <a:lnTo>
                    <a:pt x="10186" y="21130"/>
                  </a:lnTo>
                  <a:lnTo>
                    <a:pt x="7855" y="21600"/>
                  </a:lnTo>
                  <a:lnTo>
                    <a:pt x="6014" y="21600"/>
                  </a:lnTo>
                  <a:lnTo>
                    <a:pt x="4050" y="21130"/>
                  </a:lnTo>
                  <a:lnTo>
                    <a:pt x="2455" y="20191"/>
                  </a:lnTo>
                  <a:lnTo>
                    <a:pt x="1227" y="19158"/>
                  </a:lnTo>
                  <a:lnTo>
                    <a:pt x="614" y="17750"/>
                  </a:lnTo>
                  <a:lnTo>
                    <a:pt x="0" y="15777"/>
                  </a:lnTo>
                  <a:lnTo>
                    <a:pt x="0" y="14087"/>
                  </a:lnTo>
                  <a:lnTo>
                    <a:pt x="245" y="11927"/>
                  </a:lnTo>
                  <a:lnTo>
                    <a:pt x="859" y="9955"/>
                  </a:lnTo>
                  <a:lnTo>
                    <a:pt x="2209" y="7795"/>
                  </a:lnTo>
                  <a:close/>
                </a:path>
              </a:pathLst>
            </a:custGeom>
            <a:solidFill>
              <a:srgbClr val="94CDD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91440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296" name="Freeform 35"/>
            <p:cNvSpPr/>
            <p:nvPr/>
          </p:nvSpPr>
          <p:spPr>
            <a:xfrm>
              <a:off x="357195" y="1868963"/>
              <a:ext cx="279404" cy="3651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209" y="7795"/>
                  </a:moveTo>
                  <a:lnTo>
                    <a:pt x="3436" y="6104"/>
                  </a:lnTo>
                  <a:lnTo>
                    <a:pt x="4786" y="4602"/>
                  </a:lnTo>
                  <a:lnTo>
                    <a:pt x="6259" y="3193"/>
                  </a:lnTo>
                  <a:lnTo>
                    <a:pt x="7855" y="2160"/>
                  </a:lnTo>
                  <a:lnTo>
                    <a:pt x="9450" y="1221"/>
                  </a:lnTo>
                  <a:lnTo>
                    <a:pt x="11414" y="751"/>
                  </a:lnTo>
                  <a:lnTo>
                    <a:pt x="13009" y="282"/>
                  </a:lnTo>
                  <a:lnTo>
                    <a:pt x="14605" y="0"/>
                  </a:lnTo>
                  <a:lnTo>
                    <a:pt x="15832" y="282"/>
                  </a:lnTo>
                  <a:lnTo>
                    <a:pt x="17427" y="751"/>
                  </a:lnTo>
                  <a:lnTo>
                    <a:pt x="18409" y="939"/>
                  </a:lnTo>
                  <a:lnTo>
                    <a:pt x="19023" y="1690"/>
                  </a:lnTo>
                  <a:lnTo>
                    <a:pt x="20250" y="2911"/>
                  </a:lnTo>
                  <a:lnTo>
                    <a:pt x="21232" y="4883"/>
                  </a:lnTo>
                  <a:lnTo>
                    <a:pt x="21600" y="6856"/>
                  </a:lnTo>
                  <a:lnTo>
                    <a:pt x="20864" y="10237"/>
                  </a:lnTo>
                  <a:lnTo>
                    <a:pt x="20250" y="12115"/>
                  </a:lnTo>
                  <a:lnTo>
                    <a:pt x="19391" y="13899"/>
                  </a:lnTo>
                  <a:lnTo>
                    <a:pt x="18041" y="15590"/>
                  </a:lnTo>
                  <a:lnTo>
                    <a:pt x="16814" y="16998"/>
                  </a:lnTo>
                  <a:lnTo>
                    <a:pt x="15218" y="18501"/>
                  </a:lnTo>
                  <a:lnTo>
                    <a:pt x="12027" y="20379"/>
                  </a:lnTo>
                  <a:lnTo>
                    <a:pt x="10432" y="21130"/>
                  </a:lnTo>
                  <a:lnTo>
                    <a:pt x="8591" y="21412"/>
                  </a:lnTo>
                  <a:lnTo>
                    <a:pt x="6995" y="21600"/>
                  </a:lnTo>
                  <a:lnTo>
                    <a:pt x="5400" y="21412"/>
                  </a:lnTo>
                  <a:lnTo>
                    <a:pt x="4050" y="21130"/>
                  </a:lnTo>
                  <a:lnTo>
                    <a:pt x="3191" y="20661"/>
                  </a:lnTo>
                  <a:lnTo>
                    <a:pt x="2455" y="20191"/>
                  </a:lnTo>
                  <a:lnTo>
                    <a:pt x="1227" y="18501"/>
                  </a:lnTo>
                  <a:lnTo>
                    <a:pt x="245" y="16810"/>
                  </a:lnTo>
                  <a:lnTo>
                    <a:pt x="0" y="14557"/>
                  </a:lnTo>
                  <a:lnTo>
                    <a:pt x="245" y="12866"/>
                  </a:lnTo>
                  <a:lnTo>
                    <a:pt x="614" y="11176"/>
                  </a:lnTo>
                  <a:lnTo>
                    <a:pt x="1227" y="9485"/>
                  </a:lnTo>
                  <a:lnTo>
                    <a:pt x="2209" y="7795"/>
                  </a:lnTo>
                  <a:lnTo>
                    <a:pt x="1841" y="7795"/>
                  </a:lnTo>
                  <a:lnTo>
                    <a:pt x="859" y="9485"/>
                  </a:lnTo>
                  <a:lnTo>
                    <a:pt x="245" y="11176"/>
                  </a:lnTo>
                  <a:lnTo>
                    <a:pt x="0" y="12866"/>
                  </a:lnTo>
                  <a:lnTo>
                    <a:pt x="0" y="14557"/>
                  </a:lnTo>
                  <a:lnTo>
                    <a:pt x="245" y="16810"/>
                  </a:lnTo>
                  <a:lnTo>
                    <a:pt x="859" y="18689"/>
                  </a:lnTo>
                  <a:lnTo>
                    <a:pt x="2209" y="20191"/>
                  </a:lnTo>
                  <a:lnTo>
                    <a:pt x="3191" y="20661"/>
                  </a:lnTo>
                  <a:lnTo>
                    <a:pt x="4050" y="21130"/>
                  </a:lnTo>
                  <a:lnTo>
                    <a:pt x="5400" y="21600"/>
                  </a:lnTo>
                  <a:lnTo>
                    <a:pt x="8836" y="21600"/>
                  </a:lnTo>
                  <a:lnTo>
                    <a:pt x="10432" y="21130"/>
                  </a:lnTo>
                  <a:lnTo>
                    <a:pt x="12027" y="20379"/>
                  </a:lnTo>
                  <a:lnTo>
                    <a:pt x="13623" y="19722"/>
                  </a:lnTo>
                  <a:lnTo>
                    <a:pt x="16814" y="17280"/>
                  </a:lnTo>
                  <a:lnTo>
                    <a:pt x="18041" y="15777"/>
                  </a:lnTo>
                  <a:lnTo>
                    <a:pt x="19391" y="13899"/>
                  </a:lnTo>
                  <a:lnTo>
                    <a:pt x="20250" y="12115"/>
                  </a:lnTo>
                  <a:lnTo>
                    <a:pt x="20864" y="10424"/>
                  </a:lnTo>
                  <a:lnTo>
                    <a:pt x="21600" y="8546"/>
                  </a:lnTo>
                  <a:lnTo>
                    <a:pt x="21600" y="6856"/>
                  </a:lnTo>
                  <a:lnTo>
                    <a:pt x="21232" y="4883"/>
                  </a:lnTo>
                  <a:lnTo>
                    <a:pt x="20618" y="2911"/>
                  </a:lnTo>
                  <a:lnTo>
                    <a:pt x="19391" y="1503"/>
                  </a:lnTo>
                  <a:lnTo>
                    <a:pt x="18409" y="939"/>
                  </a:lnTo>
                  <a:lnTo>
                    <a:pt x="17427" y="470"/>
                  </a:lnTo>
                  <a:lnTo>
                    <a:pt x="16200" y="0"/>
                  </a:lnTo>
                  <a:lnTo>
                    <a:pt x="13009" y="0"/>
                  </a:lnTo>
                  <a:lnTo>
                    <a:pt x="11045" y="470"/>
                  </a:lnTo>
                  <a:lnTo>
                    <a:pt x="7855" y="1972"/>
                  </a:lnTo>
                  <a:lnTo>
                    <a:pt x="6259" y="3193"/>
                  </a:lnTo>
                  <a:lnTo>
                    <a:pt x="4786" y="4414"/>
                  </a:lnTo>
                  <a:lnTo>
                    <a:pt x="3191" y="6104"/>
                  </a:lnTo>
                  <a:lnTo>
                    <a:pt x="1841" y="7795"/>
                  </a:lnTo>
                  <a:lnTo>
                    <a:pt x="2209" y="7795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91440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297" name="Freeform 36"/>
            <p:cNvSpPr/>
            <p:nvPr/>
          </p:nvSpPr>
          <p:spPr>
            <a:xfrm>
              <a:off x="336557" y="1853088"/>
              <a:ext cx="320679" cy="4016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384" y="8367"/>
                  </a:moveTo>
                  <a:lnTo>
                    <a:pt x="5240" y="6830"/>
                  </a:lnTo>
                  <a:lnTo>
                    <a:pt x="6630" y="5464"/>
                  </a:lnTo>
                  <a:lnTo>
                    <a:pt x="7699" y="4354"/>
                  </a:lnTo>
                  <a:lnTo>
                    <a:pt x="9089" y="3500"/>
                  </a:lnTo>
                  <a:lnTo>
                    <a:pt x="10479" y="2817"/>
                  </a:lnTo>
                  <a:lnTo>
                    <a:pt x="11549" y="2391"/>
                  </a:lnTo>
                  <a:lnTo>
                    <a:pt x="12939" y="1964"/>
                  </a:lnTo>
                  <a:lnTo>
                    <a:pt x="14970" y="1964"/>
                  </a:lnTo>
                  <a:lnTo>
                    <a:pt x="16040" y="2220"/>
                  </a:lnTo>
                  <a:lnTo>
                    <a:pt x="16040" y="2391"/>
                  </a:lnTo>
                  <a:lnTo>
                    <a:pt x="17430" y="3074"/>
                  </a:lnTo>
                  <a:lnTo>
                    <a:pt x="18285" y="3927"/>
                  </a:lnTo>
                  <a:lnTo>
                    <a:pt x="18820" y="5464"/>
                  </a:lnTo>
                  <a:lnTo>
                    <a:pt x="19034" y="7086"/>
                  </a:lnTo>
                  <a:lnTo>
                    <a:pt x="18820" y="8623"/>
                  </a:lnTo>
                  <a:lnTo>
                    <a:pt x="18499" y="9904"/>
                  </a:lnTo>
                  <a:lnTo>
                    <a:pt x="17964" y="11440"/>
                  </a:lnTo>
                  <a:lnTo>
                    <a:pt x="17109" y="12977"/>
                  </a:lnTo>
                  <a:lnTo>
                    <a:pt x="17109" y="13233"/>
                  </a:lnTo>
                  <a:lnTo>
                    <a:pt x="16040" y="14514"/>
                  </a:lnTo>
                  <a:lnTo>
                    <a:pt x="14970" y="15880"/>
                  </a:lnTo>
                  <a:lnTo>
                    <a:pt x="13794" y="16990"/>
                  </a:lnTo>
                  <a:lnTo>
                    <a:pt x="12404" y="17843"/>
                  </a:lnTo>
                  <a:lnTo>
                    <a:pt x="11335" y="18783"/>
                  </a:lnTo>
                  <a:lnTo>
                    <a:pt x="9945" y="19209"/>
                  </a:lnTo>
                  <a:lnTo>
                    <a:pt x="8554" y="19380"/>
                  </a:lnTo>
                  <a:lnTo>
                    <a:pt x="7485" y="19636"/>
                  </a:lnTo>
                  <a:lnTo>
                    <a:pt x="6309" y="19380"/>
                  </a:lnTo>
                  <a:lnTo>
                    <a:pt x="5560" y="19209"/>
                  </a:lnTo>
                  <a:lnTo>
                    <a:pt x="4919" y="20063"/>
                  </a:lnTo>
                  <a:lnTo>
                    <a:pt x="5560" y="19209"/>
                  </a:lnTo>
                  <a:lnTo>
                    <a:pt x="4384" y="18526"/>
                  </a:lnTo>
                  <a:lnTo>
                    <a:pt x="3315" y="17417"/>
                  </a:lnTo>
                  <a:lnTo>
                    <a:pt x="2780" y="15880"/>
                  </a:lnTo>
                  <a:lnTo>
                    <a:pt x="2459" y="14087"/>
                  </a:lnTo>
                  <a:lnTo>
                    <a:pt x="2780" y="12806"/>
                  </a:lnTo>
                  <a:lnTo>
                    <a:pt x="2994" y="11270"/>
                  </a:lnTo>
                  <a:lnTo>
                    <a:pt x="3529" y="9733"/>
                  </a:lnTo>
                  <a:lnTo>
                    <a:pt x="4384" y="8367"/>
                  </a:lnTo>
                  <a:lnTo>
                    <a:pt x="1925" y="7513"/>
                  </a:lnTo>
                  <a:lnTo>
                    <a:pt x="1069" y="9221"/>
                  </a:lnTo>
                  <a:lnTo>
                    <a:pt x="535" y="10757"/>
                  </a:lnTo>
                  <a:lnTo>
                    <a:pt x="214" y="12550"/>
                  </a:lnTo>
                  <a:lnTo>
                    <a:pt x="0" y="14087"/>
                  </a:lnTo>
                  <a:lnTo>
                    <a:pt x="214" y="16307"/>
                  </a:lnTo>
                  <a:lnTo>
                    <a:pt x="1069" y="18270"/>
                  </a:lnTo>
                  <a:lnTo>
                    <a:pt x="1604" y="18953"/>
                  </a:lnTo>
                  <a:lnTo>
                    <a:pt x="2459" y="19892"/>
                  </a:lnTo>
                  <a:lnTo>
                    <a:pt x="3315" y="20490"/>
                  </a:lnTo>
                  <a:lnTo>
                    <a:pt x="4384" y="21002"/>
                  </a:lnTo>
                  <a:lnTo>
                    <a:pt x="5774" y="21429"/>
                  </a:lnTo>
                  <a:lnTo>
                    <a:pt x="7485" y="21600"/>
                  </a:lnTo>
                  <a:lnTo>
                    <a:pt x="9089" y="21429"/>
                  </a:lnTo>
                  <a:lnTo>
                    <a:pt x="10800" y="21002"/>
                  </a:lnTo>
                  <a:lnTo>
                    <a:pt x="12404" y="20319"/>
                  </a:lnTo>
                  <a:lnTo>
                    <a:pt x="14115" y="19380"/>
                  </a:lnTo>
                  <a:lnTo>
                    <a:pt x="15505" y="18270"/>
                  </a:lnTo>
                  <a:lnTo>
                    <a:pt x="16895" y="17246"/>
                  </a:lnTo>
                  <a:lnTo>
                    <a:pt x="18285" y="15624"/>
                  </a:lnTo>
                  <a:lnTo>
                    <a:pt x="19354" y="13916"/>
                  </a:lnTo>
                  <a:lnTo>
                    <a:pt x="18285" y="13489"/>
                  </a:lnTo>
                  <a:lnTo>
                    <a:pt x="19354" y="13916"/>
                  </a:lnTo>
                  <a:lnTo>
                    <a:pt x="20210" y="12123"/>
                  </a:lnTo>
                  <a:lnTo>
                    <a:pt x="20958" y="10587"/>
                  </a:lnTo>
                  <a:lnTo>
                    <a:pt x="21279" y="8794"/>
                  </a:lnTo>
                  <a:lnTo>
                    <a:pt x="21600" y="7086"/>
                  </a:lnTo>
                  <a:lnTo>
                    <a:pt x="21279" y="5037"/>
                  </a:lnTo>
                  <a:lnTo>
                    <a:pt x="20958" y="3927"/>
                  </a:lnTo>
                  <a:lnTo>
                    <a:pt x="20424" y="3074"/>
                  </a:lnTo>
                  <a:lnTo>
                    <a:pt x="19889" y="2391"/>
                  </a:lnTo>
                  <a:lnTo>
                    <a:pt x="19034" y="1537"/>
                  </a:lnTo>
                  <a:lnTo>
                    <a:pt x="17964" y="854"/>
                  </a:lnTo>
                  <a:lnTo>
                    <a:pt x="17109" y="427"/>
                  </a:lnTo>
                  <a:lnTo>
                    <a:pt x="16574" y="1281"/>
                  </a:lnTo>
                  <a:lnTo>
                    <a:pt x="17109" y="427"/>
                  </a:lnTo>
                  <a:lnTo>
                    <a:pt x="15719" y="0"/>
                  </a:lnTo>
                  <a:lnTo>
                    <a:pt x="12404" y="0"/>
                  </a:lnTo>
                  <a:lnTo>
                    <a:pt x="10800" y="427"/>
                  </a:lnTo>
                  <a:lnTo>
                    <a:pt x="9089" y="1110"/>
                  </a:lnTo>
                  <a:lnTo>
                    <a:pt x="7485" y="1964"/>
                  </a:lnTo>
                  <a:lnTo>
                    <a:pt x="6095" y="3074"/>
                  </a:lnTo>
                  <a:lnTo>
                    <a:pt x="4705" y="4354"/>
                  </a:lnTo>
                  <a:lnTo>
                    <a:pt x="3315" y="5720"/>
                  </a:lnTo>
                  <a:lnTo>
                    <a:pt x="2139" y="7513"/>
                  </a:lnTo>
                  <a:lnTo>
                    <a:pt x="4384" y="8367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91440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298" name="Freeform 37"/>
            <p:cNvSpPr/>
            <p:nvPr/>
          </p:nvSpPr>
          <p:spPr>
            <a:xfrm>
              <a:off x="282582" y="2243613"/>
              <a:ext cx="255592" cy="381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71" y="9540"/>
                  </a:moveTo>
                  <a:lnTo>
                    <a:pt x="1476" y="7380"/>
                  </a:lnTo>
                  <a:lnTo>
                    <a:pt x="2817" y="5310"/>
                  </a:lnTo>
                  <a:lnTo>
                    <a:pt x="4159" y="3690"/>
                  </a:lnTo>
                  <a:lnTo>
                    <a:pt x="5903" y="2250"/>
                  </a:lnTo>
                  <a:lnTo>
                    <a:pt x="8050" y="1080"/>
                  </a:lnTo>
                  <a:lnTo>
                    <a:pt x="10062" y="450"/>
                  </a:lnTo>
                  <a:lnTo>
                    <a:pt x="12209" y="0"/>
                  </a:lnTo>
                  <a:lnTo>
                    <a:pt x="14221" y="180"/>
                  </a:lnTo>
                  <a:lnTo>
                    <a:pt x="16368" y="630"/>
                  </a:lnTo>
                  <a:lnTo>
                    <a:pt x="18112" y="1620"/>
                  </a:lnTo>
                  <a:lnTo>
                    <a:pt x="19453" y="2790"/>
                  </a:lnTo>
                  <a:lnTo>
                    <a:pt x="20527" y="4410"/>
                  </a:lnTo>
                  <a:lnTo>
                    <a:pt x="21198" y="6030"/>
                  </a:lnTo>
                  <a:lnTo>
                    <a:pt x="21600" y="8100"/>
                  </a:lnTo>
                  <a:lnTo>
                    <a:pt x="21600" y="10170"/>
                  </a:lnTo>
                  <a:lnTo>
                    <a:pt x="21198" y="12330"/>
                  </a:lnTo>
                  <a:lnTo>
                    <a:pt x="20124" y="14400"/>
                  </a:lnTo>
                  <a:lnTo>
                    <a:pt x="18783" y="16470"/>
                  </a:lnTo>
                  <a:lnTo>
                    <a:pt x="17441" y="18090"/>
                  </a:lnTo>
                  <a:lnTo>
                    <a:pt x="15697" y="19530"/>
                  </a:lnTo>
                  <a:lnTo>
                    <a:pt x="13953" y="20700"/>
                  </a:lnTo>
                  <a:lnTo>
                    <a:pt x="11806" y="21420"/>
                  </a:lnTo>
                  <a:lnTo>
                    <a:pt x="9391" y="21600"/>
                  </a:lnTo>
                  <a:lnTo>
                    <a:pt x="7245" y="21600"/>
                  </a:lnTo>
                  <a:lnTo>
                    <a:pt x="5635" y="21150"/>
                  </a:lnTo>
                  <a:lnTo>
                    <a:pt x="3891" y="20250"/>
                  </a:lnTo>
                  <a:lnTo>
                    <a:pt x="2415" y="19080"/>
                  </a:lnTo>
                  <a:lnTo>
                    <a:pt x="1073" y="17460"/>
                  </a:lnTo>
                  <a:lnTo>
                    <a:pt x="402" y="15750"/>
                  </a:lnTo>
                  <a:lnTo>
                    <a:pt x="0" y="13680"/>
                  </a:lnTo>
                  <a:lnTo>
                    <a:pt x="0" y="11610"/>
                  </a:lnTo>
                  <a:lnTo>
                    <a:pt x="671" y="9540"/>
                  </a:lnTo>
                  <a:close/>
                </a:path>
              </a:pathLst>
            </a:custGeom>
            <a:solidFill>
              <a:srgbClr val="94CDD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91440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299" name="Freeform 39"/>
            <p:cNvSpPr/>
            <p:nvPr/>
          </p:nvSpPr>
          <p:spPr>
            <a:xfrm>
              <a:off x="282582" y="2243613"/>
              <a:ext cx="255592" cy="3857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71" y="9422"/>
                  </a:moveTo>
                  <a:lnTo>
                    <a:pt x="1476" y="7289"/>
                  </a:lnTo>
                  <a:lnTo>
                    <a:pt x="2415" y="5689"/>
                  </a:lnTo>
                  <a:lnTo>
                    <a:pt x="3891" y="4089"/>
                  </a:lnTo>
                  <a:lnTo>
                    <a:pt x="5635" y="2756"/>
                  </a:lnTo>
                  <a:lnTo>
                    <a:pt x="7245" y="1600"/>
                  </a:lnTo>
                  <a:lnTo>
                    <a:pt x="10733" y="178"/>
                  </a:lnTo>
                  <a:lnTo>
                    <a:pt x="14221" y="178"/>
                  </a:lnTo>
                  <a:lnTo>
                    <a:pt x="15697" y="622"/>
                  </a:lnTo>
                  <a:lnTo>
                    <a:pt x="17441" y="1067"/>
                  </a:lnTo>
                  <a:lnTo>
                    <a:pt x="18380" y="2044"/>
                  </a:lnTo>
                  <a:lnTo>
                    <a:pt x="19453" y="2933"/>
                  </a:lnTo>
                  <a:lnTo>
                    <a:pt x="20527" y="4356"/>
                  </a:lnTo>
                  <a:lnTo>
                    <a:pt x="20795" y="5689"/>
                  </a:lnTo>
                  <a:lnTo>
                    <a:pt x="21600" y="7111"/>
                  </a:lnTo>
                  <a:lnTo>
                    <a:pt x="21600" y="10578"/>
                  </a:lnTo>
                  <a:lnTo>
                    <a:pt x="20795" y="12178"/>
                  </a:lnTo>
                  <a:lnTo>
                    <a:pt x="20124" y="13956"/>
                  </a:lnTo>
                  <a:lnTo>
                    <a:pt x="19051" y="15822"/>
                  </a:lnTo>
                  <a:lnTo>
                    <a:pt x="17709" y="17422"/>
                  </a:lnTo>
                  <a:lnTo>
                    <a:pt x="16368" y="18844"/>
                  </a:lnTo>
                  <a:lnTo>
                    <a:pt x="14624" y="20000"/>
                  </a:lnTo>
                  <a:lnTo>
                    <a:pt x="12477" y="20622"/>
                  </a:lnTo>
                  <a:lnTo>
                    <a:pt x="10733" y="21156"/>
                  </a:lnTo>
                  <a:lnTo>
                    <a:pt x="8720" y="21333"/>
                  </a:lnTo>
                  <a:lnTo>
                    <a:pt x="7245" y="21333"/>
                  </a:lnTo>
                  <a:lnTo>
                    <a:pt x="4561" y="20444"/>
                  </a:lnTo>
                  <a:lnTo>
                    <a:pt x="3086" y="19467"/>
                  </a:lnTo>
                  <a:lnTo>
                    <a:pt x="2147" y="18400"/>
                  </a:lnTo>
                  <a:lnTo>
                    <a:pt x="1476" y="17244"/>
                  </a:lnTo>
                  <a:lnTo>
                    <a:pt x="671" y="15822"/>
                  </a:lnTo>
                  <a:lnTo>
                    <a:pt x="402" y="14489"/>
                  </a:lnTo>
                  <a:lnTo>
                    <a:pt x="0" y="12800"/>
                  </a:lnTo>
                  <a:lnTo>
                    <a:pt x="402" y="11022"/>
                  </a:lnTo>
                  <a:lnTo>
                    <a:pt x="671" y="9422"/>
                  </a:lnTo>
                  <a:lnTo>
                    <a:pt x="402" y="9422"/>
                  </a:lnTo>
                  <a:lnTo>
                    <a:pt x="0" y="11022"/>
                  </a:lnTo>
                  <a:lnTo>
                    <a:pt x="0" y="14489"/>
                  </a:lnTo>
                  <a:lnTo>
                    <a:pt x="402" y="15822"/>
                  </a:lnTo>
                  <a:lnTo>
                    <a:pt x="1073" y="17244"/>
                  </a:lnTo>
                  <a:lnTo>
                    <a:pt x="2147" y="18578"/>
                  </a:lnTo>
                  <a:lnTo>
                    <a:pt x="3086" y="19467"/>
                  </a:lnTo>
                  <a:lnTo>
                    <a:pt x="4159" y="20444"/>
                  </a:lnTo>
                  <a:lnTo>
                    <a:pt x="5903" y="21156"/>
                  </a:lnTo>
                  <a:lnTo>
                    <a:pt x="7245" y="21333"/>
                  </a:lnTo>
                  <a:lnTo>
                    <a:pt x="8720" y="21600"/>
                  </a:lnTo>
                  <a:lnTo>
                    <a:pt x="10733" y="21333"/>
                  </a:lnTo>
                  <a:lnTo>
                    <a:pt x="12880" y="20889"/>
                  </a:lnTo>
                  <a:lnTo>
                    <a:pt x="14624" y="20000"/>
                  </a:lnTo>
                  <a:lnTo>
                    <a:pt x="16368" y="18844"/>
                  </a:lnTo>
                  <a:lnTo>
                    <a:pt x="17709" y="17422"/>
                  </a:lnTo>
                  <a:lnTo>
                    <a:pt x="19051" y="15822"/>
                  </a:lnTo>
                  <a:lnTo>
                    <a:pt x="20527" y="14222"/>
                  </a:lnTo>
                  <a:lnTo>
                    <a:pt x="21198" y="12178"/>
                  </a:lnTo>
                  <a:lnTo>
                    <a:pt x="21600" y="10578"/>
                  </a:lnTo>
                  <a:lnTo>
                    <a:pt x="21600" y="7111"/>
                  </a:lnTo>
                  <a:lnTo>
                    <a:pt x="21198" y="5689"/>
                  </a:lnTo>
                  <a:lnTo>
                    <a:pt x="20527" y="4356"/>
                  </a:lnTo>
                  <a:lnTo>
                    <a:pt x="19856" y="2933"/>
                  </a:lnTo>
                  <a:lnTo>
                    <a:pt x="18783" y="2044"/>
                  </a:lnTo>
                  <a:lnTo>
                    <a:pt x="17441" y="1067"/>
                  </a:lnTo>
                  <a:lnTo>
                    <a:pt x="15965" y="444"/>
                  </a:lnTo>
                  <a:lnTo>
                    <a:pt x="14221" y="178"/>
                  </a:lnTo>
                  <a:lnTo>
                    <a:pt x="12880" y="0"/>
                  </a:lnTo>
                  <a:lnTo>
                    <a:pt x="10733" y="178"/>
                  </a:lnTo>
                  <a:lnTo>
                    <a:pt x="8989" y="622"/>
                  </a:lnTo>
                  <a:lnTo>
                    <a:pt x="6976" y="1600"/>
                  </a:lnTo>
                  <a:lnTo>
                    <a:pt x="5232" y="2756"/>
                  </a:lnTo>
                  <a:lnTo>
                    <a:pt x="3891" y="4089"/>
                  </a:lnTo>
                  <a:lnTo>
                    <a:pt x="2415" y="5689"/>
                  </a:lnTo>
                  <a:lnTo>
                    <a:pt x="1476" y="7289"/>
                  </a:lnTo>
                  <a:lnTo>
                    <a:pt x="402" y="9422"/>
                  </a:lnTo>
                  <a:lnTo>
                    <a:pt x="671" y="9422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91440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300" name="Freeform 40"/>
            <p:cNvSpPr/>
            <p:nvPr/>
          </p:nvSpPr>
          <p:spPr>
            <a:xfrm>
              <a:off x="282582" y="2243613"/>
              <a:ext cx="255592" cy="3857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71" y="9422"/>
                  </a:moveTo>
                  <a:lnTo>
                    <a:pt x="1476" y="7289"/>
                  </a:lnTo>
                  <a:lnTo>
                    <a:pt x="2415" y="5689"/>
                  </a:lnTo>
                  <a:lnTo>
                    <a:pt x="3891" y="4089"/>
                  </a:lnTo>
                  <a:lnTo>
                    <a:pt x="5635" y="2756"/>
                  </a:lnTo>
                  <a:lnTo>
                    <a:pt x="7245" y="1600"/>
                  </a:lnTo>
                  <a:lnTo>
                    <a:pt x="10733" y="178"/>
                  </a:lnTo>
                  <a:lnTo>
                    <a:pt x="14221" y="178"/>
                  </a:lnTo>
                  <a:lnTo>
                    <a:pt x="15697" y="622"/>
                  </a:lnTo>
                  <a:lnTo>
                    <a:pt x="17039" y="1067"/>
                  </a:lnTo>
                  <a:lnTo>
                    <a:pt x="18380" y="2044"/>
                  </a:lnTo>
                  <a:lnTo>
                    <a:pt x="19453" y="2933"/>
                  </a:lnTo>
                  <a:lnTo>
                    <a:pt x="20124" y="4356"/>
                  </a:lnTo>
                  <a:lnTo>
                    <a:pt x="20795" y="5511"/>
                  </a:lnTo>
                  <a:lnTo>
                    <a:pt x="21198" y="7111"/>
                  </a:lnTo>
                  <a:lnTo>
                    <a:pt x="21198" y="10311"/>
                  </a:lnTo>
                  <a:lnTo>
                    <a:pt x="20795" y="12178"/>
                  </a:lnTo>
                  <a:lnTo>
                    <a:pt x="19856" y="13956"/>
                  </a:lnTo>
                  <a:lnTo>
                    <a:pt x="18783" y="15822"/>
                  </a:lnTo>
                  <a:lnTo>
                    <a:pt x="17709" y="17422"/>
                  </a:lnTo>
                  <a:lnTo>
                    <a:pt x="15965" y="18844"/>
                  </a:lnTo>
                  <a:lnTo>
                    <a:pt x="14221" y="20000"/>
                  </a:lnTo>
                  <a:lnTo>
                    <a:pt x="12477" y="20622"/>
                  </a:lnTo>
                  <a:lnTo>
                    <a:pt x="10465" y="21156"/>
                  </a:lnTo>
                  <a:lnTo>
                    <a:pt x="8720" y="21333"/>
                  </a:lnTo>
                  <a:lnTo>
                    <a:pt x="7245" y="21333"/>
                  </a:lnTo>
                  <a:lnTo>
                    <a:pt x="5903" y="20889"/>
                  </a:lnTo>
                  <a:lnTo>
                    <a:pt x="4561" y="20178"/>
                  </a:lnTo>
                  <a:lnTo>
                    <a:pt x="3086" y="19467"/>
                  </a:lnTo>
                  <a:lnTo>
                    <a:pt x="2147" y="18400"/>
                  </a:lnTo>
                  <a:lnTo>
                    <a:pt x="1476" y="17244"/>
                  </a:lnTo>
                  <a:lnTo>
                    <a:pt x="671" y="15822"/>
                  </a:lnTo>
                  <a:lnTo>
                    <a:pt x="402" y="14222"/>
                  </a:lnTo>
                  <a:lnTo>
                    <a:pt x="402" y="11022"/>
                  </a:lnTo>
                  <a:lnTo>
                    <a:pt x="671" y="9422"/>
                  </a:lnTo>
                  <a:lnTo>
                    <a:pt x="402" y="9422"/>
                  </a:lnTo>
                  <a:lnTo>
                    <a:pt x="0" y="11022"/>
                  </a:lnTo>
                  <a:lnTo>
                    <a:pt x="0" y="14222"/>
                  </a:lnTo>
                  <a:lnTo>
                    <a:pt x="402" y="15822"/>
                  </a:lnTo>
                  <a:lnTo>
                    <a:pt x="1073" y="17244"/>
                  </a:lnTo>
                  <a:lnTo>
                    <a:pt x="1744" y="18578"/>
                  </a:lnTo>
                  <a:lnTo>
                    <a:pt x="2817" y="19467"/>
                  </a:lnTo>
                  <a:lnTo>
                    <a:pt x="4159" y="20444"/>
                  </a:lnTo>
                  <a:lnTo>
                    <a:pt x="5635" y="21156"/>
                  </a:lnTo>
                  <a:lnTo>
                    <a:pt x="7245" y="21600"/>
                  </a:lnTo>
                  <a:lnTo>
                    <a:pt x="8720" y="21600"/>
                  </a:lnTo>
                  <a:lnTo>
                    <a:pt x="10733" y="21333"/>
                  </a:lnTo>
                  <a:lnTo>
                    <a:pt x="12477" y="20889"/>
                  </a:lnTo>
                  <a:lnTo>
                    <a:pt x="14624" y="20000"/>
                  </a:lnTo>
                  <a:lnTo>
                    <a:pt x="16368" y="18844"/>
                  </a:lnTo>
                  <a:lnTo>
                    <a:pt x="17709" y="17422"/>
                  </a:lnTo>
                  <a:lnTo>
                    <a:pt x="19051" y="15822"/>
                  </a:lnTo>
                  <a:lnTo>
                    <a:pt x="20124" y="14222"/>
                  </a:lnTo>
                  <a:lnTo>
                    <a:pt x="21198" y="12178"/>
                  </a:lnTo>
                  <a:lnTo>
                    <a:pt x="20795" y="12178"/>
                  </a:lnTo>
                  <a:lnTo>
                    <a:pt x="21198" y="12178"/>
                  </a:lnTo>
                  <a:lnTo>
                    <a:pt x="21600" y="10311"/>
                  </a:lnTo>
                  <a:lnTo>
                    <a:pt x="21600" y="7111"/>
                  </a:lnTo>
                  <a:lnTo>
                    <a:pt x="21198" y="5511"/>
                  </a:lnTo>
                  <a:lnTo>
                    <a:pt x="20527" y="4089"/>
                  </a:lnTo>
                  <a:lnTo>
                    <a:pt x="19856" y="2933"/>
                  </a:lnTo>
                  <a:lnTo>
                    <a:pt x="18783" y="1778"/>
                  </a:lnTo>
                  <a:lnTo>
                    <a:pt x="17441" y="1067"/>
                  </a:lnTo>
                  <a:lnTo>
                    <a:pt x="15965" y="444"/>
                  </a:lnTo>
                  <a:lnTo>
                    <a:pt x="14221" y="0"/>
                  </a:lnTo>
                  <a:lnTo>
                    <a:pt x="10733" y="0"/>
                  </a:lnTo>
                  <a:lnTo>
                    <a:pt x="8989" y="622"/>
                  </a:lnTo>
                  <a:lnTo>
                    <a:pt x="6976" y="1333"/>
                  </a:lnTo>
                  <a:lnTo>
                    <a:pt x="5232" y="2489"/>
                  </a:lnTo>
                  <a:lnTo>
                    <a:pt x="3488" y="3911"/>
                  </a:lnTo>
                  <a:lnTo>
                    <a:pt x="2415" y="5511"/>
                  </a:lnTo>
                  <a:lnTo>
                    <a:pt x="1073" y="7289"/>
                  </a:lnTo>
                  <a:lnTo>
                    <a:pt x="402" y="9422"/>
                  </a:lnTo>
                  <a:lnTo>
                    <a:pt x="671" y="9422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91440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301" name="Freeform 41"/>
            <p:cNvSpPr/>
            <p:nvPr/>
          </p:nvSpPr>
          <p:spPr>
            <a:xfrm>
              <a:off x="266707" y="2226149"/>
              <a:ext cx="292104" cy="4191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052" y="9736"/>
                  </a:moveTo>
                  <a:lnTo>
                    <a:pt x="3874" y="8018"/>
                  </a:lnTo>
                  <a:lnTo>
                    <a:pt x="4578" y="6382"/>
                  </a:lnTo>
                  <a:lnTo>
                    <a:pt x="5752" y="5073"/>
                  </a:lnTo>
                  <a:lnTo>
                    <a:pt x="6926" y="3845"/>
                  </a:lnTo>
                  <a:lnTo>
                    <a:pt x="8452" y="2945"/>
                  </a:lnTo>
                  <a:lnTo>
                    <a:pt x="9743" y="2373"/>
                  </a:lnTo>
                  <a:lnTo>
                    <a:pt x="11270" y="1882"/>
                  </a:lnTo>
                  <a:lnTo>
                    <a:pt x="13617" y="1882"/>
                  </a:lnTo>
                  <a:lnTo>
                    <a:pt x="14557" y="2127"/>
                  </a:lnTo>
                  <a:lnTo>
                    <a:pt x="15496" y="2536"/>
                  </a:lnTo>
                  <a:lnTo>
                    <a:pt x="16670" y="3600"/>
                  </a:lnTo>
                  <a:lnTo>
                    <a:pt x="17843" y="4909"/>
                  </a:lnTo>
                  <a:lnTo>
                    <a:pt x="18548" y="6791"/>
                  </a:lnTo>
                  <a:lnTo>
                    <a:pt x="18783" y="8918"/>
                  </a:lnTo>
                  <a:lnTo>
                    <a:pt x="18548" y="10391"/>
                  </a:lnTo>
                  <a:lnTo>
                    <a:pt x="18196" y="12109"/>
                  </a:lnTo>
                  <a:lnTo>
                    <a:pt x="17609" y="13745"/>
                  </a:lnTo>
                  <a:lnTo>
                    <a:pt x="16670" y="15218"/>
                  </a:lnTo>
                  <a:lnTo>
                    <a:pt x="15730" y="16527"/>
                  </a:lnTo>
                  <a:lnTo>
                    <a:pt x="14557" y="17591"/>
                  </a:lnTo>
                  <a:lnTo>
                    <a:pt x="13030" y="18655"/>
                  </a:lnTo>
                  <a:lnTo>
                    <a:pt x="11857" y="19309"/>
                  </a:lnTo>
                  <a:lnTo>
                    <a:pt x="10330" y="19473"/>
                  </a:lnTo>
                  <a:lnTo>
                    <a:pt x="8804" y="19718"/>
                  </a:lnTo>
                  <a:lnTo>
                    <a:pt x="7865" y="19718"/>
                  </a:lnTo>
                  <a:lnTo>
                    <a:pt x="6926" y="19473"/>
                  </a:lnTo>
                  <a:lnTo>
                    <a:pt x="5752" y="19064"/>
                  </a:lnTo>
                  <a:lnTo>
                    <a:pt x="5165" y="18409"/>
                  </a:lnTo>
                  <a:lnTo>
                    <a:pt x="4226" y="17591"/>
                  </a:lnTo>
                  <a:lnTo>
                    <a:pt x="3052" y="15464"/>
                  </a:lnTo>
                  <a:lnTo>
                    <a:pt x="2700" y="14236"/>
                  </a:lnTo>
                  <a:lnTo>
                    <a:pt x="2700" y="11455"/>
                  </a:lnTo>
                  <a:lnTo>
                    <a:pt x="3052" y="9736"/>
                  </a:lnTo>
                  <a:lnTo>
                    <a:pt x="587" y="9327"/>
                  </a:lnTo>
                  <a:lnTo>
                    <a:pt x="0" y="11209"/>
                  </a:lnTo>
                  <a:lnTo>
                    <a:pt x="0" y="14400"/>
                  </a:lnTo>
                  <a:lnTo>
                    <a:pt x="235" y="15873"/>
                  </a:lnTo>
                  <a:lnTo>
                    <a:pt x="939" y="17345"/>
                  </a:lnTo>
                  <a:lnTo>
                    <a:pt x="1761" y="18409"/>
                  </a:lnTo>
                  <a:lnTo>
                    <a:pt x="3052" y="19473"/>
                  </a:lnTo>
                  <a:lnTo>
                    <a:pt x="4226" y="20536"/>
                  </a:lnTo>
                  <a:lnTo>
                    <a:pt x="5752" y="21191"/>
                  </a:lnTo>
                  <a:lnTo>
                    <a:pt x="7513" y="21600"/>
                  </a:lnTo>
                  <a:lnTo>
                    <a:pt x="8804" y="21600"/>
                  </a:lnTo>
                  <a:lnTo>
                    <a:pt x="10917" y="21355"/>
                  </a:lnTo>
                  <a:lnTo>
                    <a:pt x="13030" y="20945"/>
                  </a:lnTo>
                  <a:lnTo>
                    <a:pt x="14204" y="20373"/>
                  </a:lnTo>
                  <a:lnTo>
                    <a:pt x="15730" y="19473"/>
                  </a:lnTo>
                  <a:lnTo>
                    <a:pt x="17022" y="18655"/>
                  </a:lnTo>
                  <a:lnTo>
                    <a:pt x="17843" y="17591"/>
                  </a:lnTo>
                  <a:lnTo>
                    <a:pt x="18783" y="16527"/>
                  </a:lnTo>
                  <a:lnTo>
                    <a:pt x="19722" y="15218"/>
                  </a:lnTo>
                  <a:lnTo>
                    <a:pt x="20896" y="12273"/>
                  </a:lnTo>
                  <a:lnTo>
                    <a:pt x="21248" y="10636"/>
                  </a:lnTo>
                  <a:lnTo>
                    <a:pt x="21600" y="8918"/>
                  </a:lnTo>
                  <a:lnTo>
                    <a:pt x="21248" y="7200"/>
                  </a:lnTo>
                  <a:lnTo>
                    <a:pt x="20896" y="5727"/>
                  </a:lnTo>
                  <a:lnTo>
                    <a:pt x="20309" y="4255"/>
                  </a:lnTo>
                  <a:lnTo>
                    <a:pt x="19722" y="2945"/>
                  </a:lnTo>
                  <a:lnTo>
                    <a:pt x="18548" y="1882"/>
                  </a:lnTo>
                  <a:lnTo>
                    <a:pt x="17257" y="1064"/>
                  </a:lnTo>
                  <a:lnTo>
                    <a:pt x="15730" y="409"/>
                  </a:lnTo>
                  <a:lnTo>
                    <a:pt x="13970" y="0"/>
                  </a:lnTo>
                  <a:lnTo>
                    <a:pt x="13617" y="1064"/>
                  </a:lnTo>
                  <a:lnTo>
                    <a:pt x="13970" y="0"/>
                  </a:lnTo>
                  <a:lnTo>
                    <a:pt x="12443" y="0"/>
                  </a:lnTo>
                  <a:lnTo>
                    <a:pt x="10330" y="245"/>
                  </a:lnTo>
                  <a:lnTo>
                    <a:pt x="8452" y="655"/>
                  </a:lnTo>
                  <a:lnTo>
                    <a:pt x="6926" y="1309"/>
                  </a:lnTo>
                  <a:lnTo>
                    <a:pt x="4578" y="2945"/>
                  </a:lnTo>
                  <a:lnTo>
                    <a:pt x="3287" y="4009"/>
                  </a:lnTo>
                  <a:lnTo>
                    <a:pt x="2465" y="5318"/>
                  </a:lnTo>
                  <a:lnTo>
                    <a:pt x="1761" y="6545"/>
                  </a:lnTo>
                  <a:lnTo>
                    <a:pt x="939" y="7855"/>
                  </a:lnTo>
                  <a:lnTo>
                    <a:pt x="587" y="9573"/>
                  </a:lnTo>
                  <a:lnTo>
                    <a:pt x="3052" y="9736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91440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302" name="Freeform 42"/>
            <p:cNvSpPr/>
            <p:nvPr/>
          </p:nvSpPr>
          <p:spPr>
            <a:xfrm>
              <a:off x="319095" y="2621438"/>
              <a:ext cx="263529" cy="381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81" y="12510"/>
                  </a:moveTo>
                  <a:lnTo>
                    <a:pt x="390" y="10170"/>
                  </a:lnTo>
                  <a:lnTo>
                    <a:pt x="0" y="8100"/>
                  </a:lnTo>
                  <a:lnTo>
                    <a:pt x="390" y="6210"/>
                  </a:lnTo>
                  <a:lnTo>
                    <a:pt x="1041" y="4410"/>
                  </a:lnTo>
                  <a:lnTo>
                    <a:pt x="2082" y="2790"/>
                  </a:lnTo>
                  <a:lnTo>
                    <a:pt x="3383" y="1620"/>
                  </a:lnTo>
                  <a:lnTo>
                    <a:pt x="5075" y="630"/>
                  </a:lnTo>
                  <a:lnTo>
                    <a:pt x="7157" y="0"/>
                  </a:lnTo>
                  <a:lnTo>
                    <a:pt x="9108" y="0"/>
                  </a:lnTo>
                  <a:lnTo>
                    <a:pt x="11190" y="180"/>
                  </a:lnTo>
                  <a:lnTo>
                    <a:pt x="13142" y="900"/>
                  </a:lnTo>
                  <a:lnTo>
                    <a:pt x="15224" y="2070"/>
                  </a:lnTo>
                  <a:lnTo>
                    <a:pt x="16916" y="3420"/>
                  </a:lnTo>
                  <a:lnTo>
                    <a:pt x="18607" y="5040"/>
                  </a:lnTo>
                  <a:lnTo>
                    <a:pt x="19908" y="6930"/>
                  </a:lnTo>
                  <a:lnTo>
                    <a:pt x="20949" y="9000"/>
                  </a:lnTo>
                  <a:lnTo>
                    <a:pt x="21210" y="11340"/>
                  </a:lnTo>
                  <a:lnTo>
                    <a:pt x="21600" y="13500"/>
                  </a:lnTo>
                  <a:lnTo>
                    <a:pt x="21210" y="15570"/>
                  </a:lnTo>
                  <a:lnTo>
                    <a:pt x="20559" y="17190"/>
                  </a:lnTo>
                  <a:lnTo>
                    <a:pt x="19648" y="18810"/>
                  </a:lnTo>
                  <a:lnTo>
                    <a:pt x="18217" y="19980"/>
                  </a:lnTo>
                  <a:lnTo>
                    <a:pt x="16525" y="21150"/>
                  </a:lnTo>
                  <a:lnTo>
                    <a:pt x="14573" y="21600"/>
                  </a:lnTo>
                  <a:lnTo>
                    <a:pt x="12492" y="21600"/>
                  </a:lnTo>
                  <a:lnTo>
                    <a:pt x="10540" y="21420"/>
                  </a:lnTo>
                  <a:lnTo>
                    <a:pt x="8458" y="20700"/>
                  </a:lnTo>
                  <a:lnTo>
                    <a:pt x="6506" y="19530"/>
                  </a:lnTo>
                  <a:lnTo>
                    <a:pt x="4814" y="18090"/>
                  </a:lnTo>
                  <a:lnTo>
                    <a:pt x="3123" y="16470"/>
                  </a:lnTo>
                  <a:lnTo>
                    <a:pt x="1692" y="14670"/>
                  </a:lnTo>
                  <a:lnTo>
                    <a:pt x="781" y="12510"/>
                  </a:lnTo>
                  <a:close/>
                </a:path>
              </a:pathLst>
            </a:custGeom>
            <a:solidFill>
              <a:srgbClr val="94CDD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91440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303" name="Freeform 44"/>
            <p:cNvSpPr/>
            <p:nvPr/>
          </p:nvSpPr>
          <p:spPr>
            <a:xfrm>
              <a:off x="319095" y="2621438"/>
              <a:ext cx="263529" cy="3857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1" y="12356"/>
                  </a:moveTo>
                  <a:lnTo>
                    <a:pt x="390" y="10311"/>
                  </a:lnTo>
                  <a:lnTo>
                    <a:pt x="390" y="6844"/>
                  </a:lnTo>
                  <a:lnTo>
                    <a:pt x="781" y="5511"/>
                  </a:lnTo>
                  <a:lnTo>
                    <a:pt x="1431" y="4089"/>
                  </a:lnTo>
                  <a:lnTo>
                    <a:pt x="2082" y="2933"/>
                  </a:lnTo>
                  <a:lnTo>
                    <a:pt x="3123" y="2044"/>
                  </a:lnTo>
                  <a:lnTo>
                    <a:pt x="4034" y="1067"/>
                  </a:lnTo>
                  <a:lnTo>
                    <a:pt x="5465" y="444"/>
                  </a:lnTo>
                  <a:lnTo>
                    <a:pt x="7157" y="178"/>
                  </a:lnTo>
                  <a:lnTo>
                    <a:pt x="8458" y="0"/>
                  </a:lnTo>
                  <a:lnTo>
                    <a:pt x="10540" y="178"/>
                  </a:lnTo>
                  <a:lnTo>
                    <a:pt x="12231" y="622"/>
                  </a:lnTo>
                  <a:lnTo>
                    <a:pt x="14183" y="1333"/>
                  </a:lnTo>
                  <a:lnTo>
                    <a:pt x="15875" y="2489"/>
                  </a:lnTo>
                  <a:lnTo>
                    <a:pt x="17176" y="3911"/>
                  </a:lnTo>
                  <a:lnTo>
                    <a:pt x="18867" y="5511"/>
                  </a:lnTo>
                  <a:lnTo>
                    <a:pt x="19908" y="7111"/>
                  </a:lnTo>
                  <a:lnTo>
                    <a:pt x="20559" y="9156"/>
                  </a:lnTo>
                  <a:lnTo>
                    <a:pt x="21210" y="11022"/>
                  </a:lnTo>
                  <a:lnTo>
                    <a:pt x="21600" y="12800"/>
                  </a:lnTo>
                  <a:lnTo>
                    <a:pt x="21210" y="14489"/>
                  </a:lnTo>
                  <a:lnTo>
                    <a:pt x="20949" y="15822"/>
                  </a:lnTo>
                  <a:lnTo>
                    <a:pt x="20299" y="17244"/>
                  </a:lnTo>
                  <a:lnTo>
                    <a:pt x="19648" y="18400"/>
                  </a:lnTo>
                  <a:lnTo>
                    <a:pt x="18607" y="19467"/>
                  </a:lnTo>
                  <a:lnTo>
                    <a:pt x="17566" y="20178"/>
                  </a:lnTo>
                  <a:lnTo>
                    <a:pt x="16265" y="20889"/>
                  </a:lnTo>
                  <a:lnTo>
                    <a:pt x="14573" y="21333"/>
                  </a:lnTo>
                  <a:lnTo>
                    <a:pt x="13142" y="21333"/>
                  </a:lnTo>
                  <a:lnTo>
                    <a:pt x="11190" y="21156"/>
                  </a:lnTo>
                  <a:lnTo>
                    <a:pt x="9499" y="20622"/>
                  </a:lnTo>
                  <a:lnTo>
                    <a:pt x="7417" y="20000"/>
                  </a:lnTo>
                  <a:lnTo>
                    <a:pt x="5725" y="18844"/>
                  </a:lnTo>
                  <a:lnTo>
                    <a:pt x="4424" y="17422"/>
                  </a:lnTo>
                  <a:lnTo>
                    <a:pt x="3123" y="16089"/>
                  </a:lnTo>
                  <a:lnTo>
                    <a:pt x="1692" y="14222"/>
                  </a:lnTo>
                  <a:lnTo>
                    <a:pt x="1041" y="12356"/>
                  </a:lnTo>
                  <a:lnTo>
                    <a:pt x="781" y="12356"/>
                  </a:lnTo>
                  <a:lnTo>
                    <a:pt x="1692" y="14222"/>
                  </a:lnTo>
                  <a:lnTo>
                    <a:pt x="2733" y="16089"/>
                  </a:lnTo>
                  <a:lnTo>
                    <a:pt x="4034" y="17689"/>
                  </a:lnTo>
                  <a:lnTo>
                    <a:pt x="7417" y="20000"/>
                  </a:lnTo>
                  <a:lnTo>
                    <a:pt x="9108" y="20889"/>
                  </a:lnTo>
                  <a:lnTo>
                    <a:pt x="11190" y="21333"/>
                  </a:lnTo>
                  <a:lnTo>
                    <a:pt x="13142" y="21600"/>
                  </a:lnTo>
                  <a:lnTo>
                    <a:pt x="14573" y="21333"/>
                  </a:lnTo>
                  <a:lnTo>
                    <a:pt x="16265" y="20889"/>
                  </a:lnTo>
                  <a:lnTo>
                    <a:pt x="17566" y="20444"/>
                  </a:lnTo>
                  <a:lnTo>
                    <a:pt x="18867" y="19467"/>
                  </a:lnTo>
                  <a:lnTo>
                    <a:pt x="19908" y="18578"/>
                  </a:lnTo>
                  <a:lnTo>
                    <a:pt x="20559" y="17244"/>
                  </a:lnTo>
                  <a:lnTo>
                    <a:pt x="21210" y="16089"/>
                  </a:lnTo>
                  <a:lnTo>
                    <a:pt x="21600" y="14489"/>
                  </a:lnTo>
                  <a:lnTo>
                    <a:pt x="21600" y="11022"/>
                  </a:lnTo>
                  <a:lnTo>
                    <a:pt x="20949" y="8889"/>
                  </a:lnTo>
                  <a:lnTo>
                    <a:pt x="19908" y="7111"/>
                  </a:lnTo>
                  <a:lnTo>
                    <a:pt x="18867" y="5244"/>
                  </a:lnTo>
                  <a:lnTo>
                    <a:pt x="17566" y="3911"/>
                  </a:lnTo>
                  <a:lnTo>
                    <a:pt x="15875" y="2489"/>
                  </a:lnTo>
                  <a:lnTo>
                    <a:pt x="14183" y="1333"/>
                  </a:lnTo>
                  <a:lnTo>
                    <a:pt x="12492" y="444"/>
                  </a:lnTo>
                  <a:lnTo>
                    <a:pt x="10540" y="0"/>
                  </a:lnTo>
                  <a:lnTo>
                    <a:pt x="7157" y="0"/>
                  </a:lnTo>
                  <a:lnTo>
                    <a:pt x="5465" y="444"/>
                  </a:lnTo>
                  <a:lnTo>
                    <a:pt x="4034" y="889"/>
                  </a:lnTo>
                  <a:lnTo>
                    <a:pt x="2733" y="1778"/>
                  </a:lnTo>
                  <a:lnTo>
                    <a:pt x="1692" y="2933"/>
                  </a:lnTo>
                  <a:lnTo>
                    <a:pt x="1041" y="4089"/>
                  </a:lnTo>
                  <a:lnTo>
                    <a:pt x="390" y="5511"/>
                  </a:lnTo>
                  <a:lnTo>
                    <a:pt x="0" y="6844"/>
                  </a:lnTo>
                  <a:lnTo>
                    <a:pt x="0" y="10311"/>
                  </a:lnTo>
                  <a:lnTo>
                    <a:pt x="781" y="12356"/>
                  </a:lnTo>
                  <a:lnTo>
                    <a:pt x="1041" y="12356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91440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304" name="Freeform 45"/>
            <p:cNvSpPr/>
            <p:nvPr/>
          </p:nvSpPr>
          <p:spPr>
            <a:xfrm>
              <a:off x="319095" y="2616674"/>
              <a:ext cx="263529" cy="390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1" y="12468"/>
                  </a:moveTo>
                  <a:lnTo>
                    <a:pt x="390" y="10449"/>
                  </a:lnTo>
                  <a:lnTo>
                    <a:pt x="390" y="7024"/>
                  </a:lnTo>
                  <a:lnTo>
                    <a:pt x="781" y="5707"/>
                  </a:lnTo>
                  <a:lnTo>
                    <a:pt x="1431" y="4302"/>
                  </a:lnTo>
                  <a:lnTo>
                    <a:pt x="2082" y="3161"/>
                  </a:lnTo>
                  <a:lnTo>
                    <a:pt x="3123" y="2020"/>
                  </a:lnTo>
                  <a:lnTo>
                    <a:pt x="4424" y="1317"/>
                  </a:lnTo>
                  <a:lnTo>
                    <a:pt x="5725" y="702"/>
                  </a:lnTo>
                  <a:lnTo>
                    <a:pt x="7157" y="439"/>
                  </a:lnTo>
                  <a:lnTo>
                    <a:pt x="8848" y="263"/>
                  </a:lnTo>
                  <a:lnTo>
                    <a:pt x="10540" y="439"/>
                  </a:lnTo>
                  <a:lnTo>
                    <a:pt x="12492" y="878"/>
                  </a:lnTo>
                  <a:lnTo>
                    <a:pt x="14183" y="1580"/>
                  </a:lnTo>
                  <a:lnTo>
                    <a:pt x="15875" y="2722"/>
                  </a:lnTo>
                  <a:lnTo>
                    <a:pt x="17176" y="4127"/>
                  </a:lnTo>
                  <a:lnTo>
                    <a:pt x="18607" y="5444"/>
                  </a:lnTo>
                  <a:lnTo>
                    <a:pt x="19908" y="7288"/>
                  </a:lnTo>
                  <a:lnTo>
                    <a:pt x="20559" y="9044"/>
                  </a:lnTo>
                  <a:lnTo>
                    <a:pt x="21210" y="11151"/>
                  </a:lnTo>
                  <a:lnTo>
                    <a:pt x="21210" y="14576"/>
                  </a:lnTo>
                  <a:lnTo>
                    <a:pt x="20949" y="15893"/>
                  </a:lnTo>
                  <a:lnTo>
                    <a:pt x="20299" y="17298"/>
                  </a:lnTo>
                  <a:lnTo>
                    <a:pt x="19648" y="18439"/>
                  </a:lnTo>
                  <a:lnTo>
                    <a:pt x="17566" y="20195"/>
                  </a:lnTo>
                  <a:lnTo>
                    <a:pt x="16265" y="20898"/>
                  </a:lnTo>
                  <a:lnTo>
                    <a:pt x="14573" y="21161"/>
                  </a:lnTo>
                  <a:lnTo>
                    <a:pt x="14573" y="21337"/>
                  </a:lnTo>
                  <a:lnTo>
                    <a:pt x="14573" y="21161"/>
                  </a:lnTo>
                  <a:lnTo>
                    <a:pt x="13142" y="21337"/>
                  </a:lnTo>
                  <a:lnTo>
                    <a:pt x="11190" y="21161"/>
                  </a:lnTo>
                  <a:lnTo>
                    <a:pt x="9499" y="20634"/>
                  </a:lnTo>
                  <a:lnTo>
                    <a:pt x="6116" y="18878"/>
                  </a:lnTo>
                  <a:lnTo>
                    <a:pt x="4424" y="17473"/>
                  </a:lnTo>
                  <a:lnTo>
                    <a:pt x="3123" y="15893"/>
                  </a:lnTo>
                  <a:lnTo>
                    <a:pt x="2082" y="14312"/>
                  </a:lnTo>
                  <a:lnTo>
                    <a:pt x="1041" y="12468"/>
                  </a:lnTo>
                  <a:lnTo>
                    <a:pt x="781" y="12468"/>
                  </a:lnTo>
                  <a:lnTo>
                    <a:pt x="1692" y="14312"/>
                  </a:lnTo>
                  <a:lnTo>
                    <a:pt x="2733" y="16156"/>
                  </a:lnTo>
                  <a:lnTo>
                    <a:pt x="4034" y="17737"/>
                  </a:lnTo>
                  <a:lnTo>
                    <a:pt x="7417" y="20020"/>
                  </a:lnTo>
                  <a:lnTo>
                    <a:pt x="9499" y="20898"/>
                  </a:lnTo>
                  <a:lnTo>
                    <a:pt x="11190" y="21337"/>
                  </a:lnTo>
                  <a:lnTo>
                    <a:pt x="13142" y="21600"/>
                  </a:lnTo>
                  <a:lnTo>
                    <a:pt x="14573" y="21337"/>
                  </a:lnTo>
                  <a:lnTo>
                    <a:pt x="16265" y="21161"/>
                  </a:lnTo>
                  <a:lnTo>
                    <a:pt x="17566" y="20459"/>
                  </a:lnTo>
                  <a:lnTo>
                    <a:pt x="18867" y="19493"/>
                  </a:lnTo>
                  <a:lnTo>
                    <a:pt x="19908" y="18439"/>
                  </a:lnTo>
                  <a:lnTo>
                    <a:pt x="20559" y="17298"/>
                  </a:lnTo>
                  <a:lnTo>
                    <a:pt x="21210" y="15893"/>
                  </a:lnTo>
                  <a:lnTo>
                    <a:pt x="21600" y="14576"/>
                  </a:lnTo>
                  <a:lnTo>
                    <a:pt x="21600" y="11151"/>
                  </a:lnTo>
                  <a:lnTo>
                    <a:pt x="20949" y="9044"/>
                  </a:lnTo>
                  <a:lnTo>
                    <a:pt x="20299" y="7288"/>
                  </a:lnTo>
                  <a:lnTo>
                    <a:pt x="18867" y="5444"/>
                  </a:lnTo>
                  <a:lnTo>
                    <a:pt x="17566" y="3863"/>
                  </a:lnTo>
                  <a:lnTo>
                    <a:pt x="15875" y="2459"/>
                  </a:lnTo>
                  <a:lnTo>
                    <a:pt x="12492" y="702"/>
                  </a:lnTo>
                  <a:lnTo>
                    <a:pt x="10540" y="263"/>
                  </a:lnTo>
                  <a:lnTo>
                    <a:pt x="8848" y="0"/>
                  </a:lnTo>
                  <a:lnTo>
                    <a:pt x="7157" y="263"/>
                  </a:lnTo>
                  <a:lnTo>
                    <a:pt x="5465" y="439"/>
                  </a:lnTo>
                  <a:lnTo>
                    <a:pt x="4034" y="1141"/>
                  </a:lnTo>
                  <a:lnTo>
                    <a:pt x="2733" y="2020"/>
                  </a:lnTo>
                  <a:lnTo>
                    <a:pt x="1692" y="2985"/>
                  </a:lnTo>
                  <a:lnTo>
                    <a:pt x="1041" y="4302"/>
                  </a:lnTo>
                  <a:lnTo>
                    <a:pt x="390" y="5444"/>
                  </a:lnTo>
                  <a:lnTo>
                    <a:pt x="0" y="7024"/>
                  </a:lnTo>
                  <a:lnTo>
                    <a:pt x="0" y="10449"/>
                  </a:lnTo>
                  <a:lnTo>
                    <a:pt x="781" y="12468"/>
                  </a:lnTo>
                  <a:lnTo>
                    <a:pt x="1041" y="12468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91440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305" name="Freeform 46"/>
            <p:cNvSpPr/>
            <p:nvPr/>
          </p:nvSpPr>
          <p:spPr>
            <a:xfrm>
              <a:off x="303220" y="2600799"/>
              <a:ext cx="292104" cy="422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404" y="12180"/>
                  </a:moveTo>
                  <a:lnTo>
                    <a:pt x="2700" y="10232"/>
                  </a:lnTo>
                  <a:lnTo>
                    <a:pt x="2700" y="7552"/>
                  </a:lnTo>
                  <a:lnTo>
                    <a:pt x="3052" y="6253"/>
                  </a:lnTo>
                  <a:lnTo>
                    <a:pt x="4226" y="4141"/>
                  </a:lnTo>
                  <a:lnTo>
                    <a:pt x="4813" y="3329"/>
                  </a:lnTo>
                  <a:lnTo>
                    <a:pt x="5752" y="2680"/>
                  </a:lnTo>
                  <a:lnTo>
                    <a:pt x="6691" y="2274"/>
                  </a:lnTo>
                  <a:lnTo>
                    <a:pt x="7865" y="2030"/>
                  </a:lnTo>
                  <a:lnTo>
                    <a:pt x="9157" y="1868"/>
                  </a:lnTo>
                  <a:lnTo>
                    <a:pt x="10330" y="2030"/>
                  </a:lnTo>
                  <a:lnTo>
                    <a:pt x="11504" y="2517"/>
                  </a:lnTo>
                  <a:lnTo>
                    <a:pt x="13735" y="3573"/>
                  </a:lnTo>
                  <a:lnTo>
                    <a:pt x="15496" y="5035"/>
                  </a:lnTo>
                  <a:lnTo>
                    <a:pt x="17374" y="7146"/>
                  </a:lnTo>
                  <a:lnTo>
                    <a:pt x="18196" y="9663"/>
                  </a:lnTo>
                  <a:lnTo>
                    <a:pt x="18900" y="11531"/>
                  </a:lnTo>
                  <a:lnTo>
                    <a:pt x="18900" y="14454"/>
                  </a:lnTo>
                  <a:lnTo>
                    <a:pt x="18548" y="15753"/>
                  </a:lnTo>
                  <a:lnTo>
                    <a:pt x="18196" y="16809"/>
                  </a:lnTo>
                  <a:lnTo>
                    <a:pt x="17609" y="17621"/>
                  </a:lnTo>
                  <a:lnTo>
                    <a:pt x="16670" y="18433"/>
                  </a:lnTo>
                  <a:lnTo>
                    <a:pt x="16083" y="19083"/>
                  </a:lnTo>
                  <a:lnTo>
                    <a:pt x="15143" y="19489"/>
                  </a:lnTo>
                  <a:lnTo>
                    <a:pt x="13970" y="19732"/>
                  </a:lnTo>
                  <a:lnTo>
                    <a:pt x="14322" y="20544"/>
                  </a:lnTo>
                  <a:lnTo>
                    <a:pt x="13970" y="19732"/>
                  </a:lnTo>
                  <a:lnTo>
                    <a:pt x="11857" y="19732"/>
                  </a:lnTo>
                  <a:lnTo>
                    <a:pt x="10330" y="19326"/>
                  </a:lnTo>
                  <a:lnTo>
                    <a:pt x="8217" y="18271"/>
                  </a:lnTo>
                  <a:lnTo>
                    <a:pt x="6104" y="16565"/>
                  </a:lnTo>
                  <a:lnTo>
                    <a:pt x="4578" y="14454"/>
                  </a:lnTo>
                  <a:lnTo>
                    <a:pt x="3404" y="12180"/>
                  </a:lnTo>
                  <a:lnTo>
                    <a:pt x="587" y="12586"/>
                  </a:lnTo>
                  <a:lnTo>
                    <a:pt x="1526" y="14454"/>
                  </a:lnTo>
                  <a:lnTo>
                    <a:pt x="2700" y="16159"/>
                  </a:lnTo>
                  <a:lnTo>
                    <a:pt x="3991" y="17621"/>
                  </a:lnTo>
                  <a:lnTo>
                    <a:pt x="5517" y="19083"/>
                  </a:lnTo>
                  <a:lnTo>
                    <a:pt x="7278" y="20138"/>
                  </a:lnTo>
                  <a:lnTo>
                    <a:pt x="9157" y="20950"/>
                  </a:lnTo>
                  <a:lnTo>
                    <a:pt x="11270" y="21438"/>
                  </a:lnTo>
                  <a:lnTo>
                    <a:pt x="13030" y="21600"/>
                  </a:lnTo>
                  <a:lnTo>
                    <a:pt x="14557" y="21600"/>
                  </a:lnTo>
                  <a:lnTo>
                    <a:pt x="16435" y="21194"/>
                  </a:lnTo>
                  <a:lnTo>
                    <a:pt x="17961" y="20544"/>
                  </a:lnTo>
                  <a:lnTo>
                    <a:pt x="18900" y="19489"/>
                  </a:lnTo>
                  <a:lnTo>
                    <a:pt x="20074" y="18433"/>
                  </a:lnTo>
                  <a:lnTo>
                    <a:pt x="20661" y="17377"/>
                  </a:lnTo>
                  <a:lnTo>
                    <a:pt x="21248" y="16159"/>
                  </a:lnTo>
                  <a:lnTo>
                    <a:pt x="21600" y="14698"/>
                  </a:lnTo>
                  <a:lnTo>
                    <a:pt x="21600" y="11287"/>
                  </a:lnTo>
                  <a:lnTo>
                    <a:pt x="21013" y="9176"/>
                  </a:lnTo>
                  <a:lnTo>
                    <a:pt x="19722" y="9420"/>
                  </a:lnTo>
                  <a:lnTo>
                    <a:pt x="21013" y="9176"/>
                  </a:lnTo>
                  <a:lnTo>
                    <a:pt x="20074" y="7308"/>
                  </a:lnTo>
                  <a:lnTo>
                    <a:pt x="19135" y="5603"/>
                  </a:lnTo>
                  <a:lnTo>
                    <a:pt x="17961" y="3979"/>
                  </a:lnTo>
                  <a:lnTo>
                    <a:pt x="16435" y="2680"/>
                  </a:lnTo>
                  <a:lnTo>
                    <a:pt x="14909" y="1624"/>
                  </a:lnTo>
                  <a:lnTo>
                    <a:pt x="13030" y="812"/>
                  </a:lnTo>
                  <a:lnTo>
                    <a:pt x="10917" y="162"/>
                  </a:lnTo>
                  <a:lnTo>
                    <a:pt x="9157" y="0"/>
                  </a:lnTo>
                  <a:lnTo>
                    <a:pt x="7278" y="162"/>
                  </a:lnTo>
                  <a:lnTo>
                    <a:pt x="5517" y="568"/>
                  </a:lnTo>
                  <a:lnTo>
                    <a:pt x="3991" y="1218"/>
                  </a:lnTo>
                  <a:lnTo>
                    <a:pt x="2700" y="2274"/>
                  </a:lnTo>
                  <a:lnTo>
                    <a:pt x="1878" y="3329"/>
                  </a:lnTo>
                  <a:lnTo>
                    <a:pt x="939" y="4385"/>
                  </a:lnTo>
                  <a:lnTo>
                    <a:pt x="352" y="5847"/>
                  </a:lnTo>
                  <a:lnTo>
                    <a:pt x="0" y="7308"/>
                  </a:lnTo>
                  <a:lnTo>
                    <a:pt x="0" y="10719"/>
                  </a:lnTo>
                  <a:lnTo>
                    <a:pt x="587" y="12586"/>
                  </a:lnTo>
                  <a:lnTo>
                    <a:pt x="3404" y="1218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91440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306" name="Freeform 47"/>
            <p:cNvSpPr/>
            <p:nvPr/>
          </p:nvSpPr>
          <p:spPr>
            <a:xfrm>
              <a:off x="836621" y="1995963"/>
              <a:ext cx="452441" cy="534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5512"/>
                  </a:moveTo>
                  <a:lnTo>
                    <a:pt x="10989" y="5512"/>
                  </a:lnTo>
                  <a:lnTo>
                    <a:pt x="10989" y="0"/>
                  </a:lnTo>
                  <a:lnTo>
                    <a:pt x="21600" y="10640"/>
                  </a:lnTo>
                  <a:lnTo>
                    <a:pt x="10989" y="21600"/>
                  </a:lnTo>
                  <a:lnTo>
                    <a:pt x="10989" y="16088"/>
                  </a:lnTo>
                  <a:lnTo>
                    <a:pt x="0" y="16088"/>
                  </a:lnTo>
                  <a:lnTo>
                    <a:pt x="0" y="5512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91440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307" name="Freeform 48"/>
            <p:cNvSpPr/>
            <p:nvPr/>
          </p:nvSpPr>
          <p:spPr>
            <a:xfrm>
              <a:off x="836621" y="1995963"/>
              <a:ext cx="452441" cy="534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5512"/>
                  </a:moveTo>
                  <a:lnTo>
                    <a:pt x="10989" y="5512"/>
                  </a:lnTo>
                  <a:lnTo>
                    <a:pt x="10989" y="0"/>
                  </a:lnTo>
                  <a:lnTo>
                    <a:pt x="21600" y="10640"/>
                  </a:lnTo>
                  <a:lnTo>
                    <a:pt x="10989" y="21600"/>
                  </a:lnTo>
                  <a:lnTo>
                    <a:pt x="10989" y="16088"/>
                  </a:lnTo>
                  <a:lnTo>
                    <a:pt x="0" y="16088"/>
                  </a:lnTo>
                  <a:lnTo>
                    <a:pt x="0" y="5512"/>
                  </a:lnTo>
                  <a:close/>
                </a:path>
              </a:pathLst>
            </a:custGeom>
            <a:solidFill>
              <a:srgbClr val="93959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91440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308" name="Freeform 49"/>
            <p:cNvSpPr/>
            <p:nvPr/>
          </p:nvSpPr>
          <p:spPr>
            <a:xfrm>
              <a:off x="820746" y="1943574"/>
              <a:ext cx="493716" cy="6365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95" y="6410"/>
                  </a:moveTo>
                  <a:lnTo>
                    <a:pt x="695" y="6949"/>
                  </a:lnTo>
                  <a:lnTo>
                    <a:pt x="11529" y="6949"/>
                  </a:lnTo>
                  <a:lnTo>
                    <a:pt x="11529" y="3447"/>
                  </a:lnTo>
                  <a:lnTo>
                    <a:pt x="19377" y="10719"/>
                  </a:lnTo>
                  <a:lnTo>
                    <a:pt x="11529" y="18099"/>
                  </a:lnTo>
                  <a:lnTo>
                    <a:pt x="11529" y="14759"/>
                  </a:lnTo>
                  <a:lnTo>
                    <a:pt x="1597" y="14759"/>
                  </a:lnTo>
                  <a:lnTo>
                    <a:pt x="1597" y="6410"/>
                  </a:lnTo>
                  <a:lnTo>
                    <a:pt x="695" y="6410"/>
                  </a:lnTo>
                  <a:lnTo>
                    <a:pt x="695" y="6949"/>
                  </a:lnTo>
                  <a:lnTo>
                    <a:pt x="695" y="6410"/>
                  </a:lnTo>
                  <a:lnTo>
                    <a:pt x="0" y="6410"/>
                  </a:lnTo>
                  <a:lnTo>
                    <a:pt x="0" y="15998"/>
                  </a:lnTo>
                  <a:lnTo>
                    <a:pt x="9862" y="15998"/>
                  </a:lnTo>
                  <a:lnTo>
                    <a:pt x="9862" y="21600"/>
                  </a:lnTo>
                  <a:lnTo>
                    <a:pt x="21600" y="10719"/>
                  </a:lnTo>
                  <a:lnTo>
                    <a:pt x="9862" y="0"/>
                  </a:lnTo>
                  <a:lnTo>
                    <a:pt x="9862" y="5710"/>
                  </a:lnTo>
                  <a:lnTo>
                    <a:pt x="0" y="5710"/>
                  </a:lnTo>
                  <a:lnTo>
                    <a:pt x="0" y="6410"/>
                  </a:lnTo>
                  <a:lnTo>
                    <a:pt x="695" y="6410"/>
                  </a:lnTo>
                  <a:close/>
                </a:path>
              </a:pathLst>
            </a:custGeom>
            <a:solidFill>
              <a:srgbClr val="93959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91440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309" name="Freeform 54"/>
            <p:cNvSpPr/>
            <p:nvPr/>
          </p:nvSpPr>
          <p:spPr>
            <a:xfrm>
              <a:off x="3760798" y="1995963"/>
              <a:ext cx="444503" cy="534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5512"/>
                  </a:moveTo>
                  <a:lnTo>
                    <a:pt x="10800" y="5512"/>
                  </a:lnTo>
                  <a:lnTo>
                    <a:pt x="10800" y="0"/>
                  </a:lnTo>
                  <a:lnTo>
                    <a:pt x="0" y="10640"/>
                  </a:lnTo>
                  <a:lnTo>
                    <a:pt x="10800" y="21600"/>
                  </a:lnTo>
                  <a:lnTo>
                    <a:pt x="10800" y="16088"/>
                  </a:lnTo>
                  <a:lnTo>
                    <a:pt x="21600" y="16088"/>
                  </a:lnTo>
                  <a:lnTo>
                    <a:pt x="21600" y="5512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91440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310" name="Freeform 55"/>
            <p:cNvSpPr/>
            <p:nvPr/>
          </p:nvSpPr>
          <p:spPr>
            <a:xfrm>
              <a:off x="3760798" y="1995963"/>
              <a:ext cx="444503" cy="534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5512"/>
                  </a:moveTo>
                  <a:lnTo>
                    <a:pt x="10800" y="5512"/>
                  </a:lnTo>
                  <a:lnTo>
                    <a:pt x="10800" y="0"/>
                  </a:lnTo>
                  <a:lnTo>
                    <a:pt x="0" y="10640"/>
                  </a:lnTo>
                  <a:lnTo>
                    <a:pt x="10800" y="21600"/>
                  </a:lnTo>
                  <a:lnTo>
                    <a:pt x="10800" y="16088"/>
                  </a:lnTo>
                  <a:lnTo>
                    <a:pt x="21600" y="16088"/>
                  </a:lnTo>
                  <a:lnTo>
                    <a:pt x="21600" y="5512"/>
                  </a:lnTo>
                  <a:close/>
                </a:path>
              </a:pathLst>
            </a:custGeom>
            <a:solidFill>
              <a:srgbClr val="93959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91440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311" name="Freeform 56"/>
            <p:cNvSpPr/>
            <p:nvPr/>
          </p:nvSpPr>
          <p:spPr>
            <a:xfrm>
              <a:off x="3736986" y="1943574"/>
              <a:ext cx="488953" cy="6365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688" y="6410"/>
                  </a:moveTo>
                  <a:lnTo>
                    <a:pt x="20688" y="5710"/>
                  </a:lnTo>
                  <a:lnTo>
                    <a:pt x="11571" y="5710"/>
                  </a:lnTo>
                  <a:lnTo>
                    <a:pt x="11571" y="0"/>
                  </a:lnTo>
                  <a:lnTo>
                    <a:pt x="0" y="10719"/>
                  </a:lnTo>
                  <a:lnTo>
                    <a:pt x="11571" y="21600"/>
                  </a:lnTo>
                  <a:lnTo>
                    <a:pt x="11571" y="15998"/>
                  </a:lnTo>
                  <a:lnTo>
                    <a:pt x="21600" y="15998"/>
                  </a:lnTo>
                  <a:lnTo>
                    <a:pt x="21600" y="5710"/>
                  </a:lnTo>
                  <a:lnTo>
                    <a:pt x="20688" y="5710"/>
                  </a:lnTo>
                  <a:lnTo>
                    <a:pt x="20688" y="6410"/>
                  </a:lnTo>
                  <a:lnTo>
                    <a:pt x="19917" y="6410"/>
                  </a:lnTo>
                  <a:lnTo>
                    <a:pt x="19917" y="14759"/>
                  </a:lnTo>
                  <a:lnTo>
                    <a:pt x="9958" y="14759"/>
                  </a:lnTo>
                  <a:lnTo>
                    <a:pt x="9958" y="18099"/>
                  </a:lnTo>
                  <a:lnTo>
                    <a:pt x="2174" y="10719"/>
                  </a:lnTo>
                  <a:lnTo>
                    <a:pt x="9958" y="3447"/>
                  </a:lnTo>
                  <a:lnTo>
                    <a:pt x="9958" y="6949"/>
                  </a:lnTo>
                  <a:lnTo>
                    <a:pt x="20688" y="6949"/>
                  </a:lnTo>
                  <a:lnTo>
                    <a:pt x="20688" y="6410"/>
                  </a:lnTo>
                  <a:lnTo>
                    <a:pt x="19917" y="6410"/>
                  </a:lnTo>
                  <a:lnTo>
                    <a:pt x="20688" y="6410"/>
                  </a:lnTo>
                  <a:close/>
                </a:path>
              </a:pathLst>
            </a:custGeom>
            <a:solidFill>
              <a:srgbClr val="93959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91440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312" name="Rectangle 57"/>
            <p:cNvSpPr txBox="1"/>
            <p:nvPr/>
          </p:nvSpPr>
          <p:spPr>
            <a:xfrm>
              <a:off x="1635976" y="-1"/>
              <a:ext cx="1791197" cy="3456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defTabSz="914400">
                <a:defRPr b="1" sz="24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Emicizumab</a:t>
              </a:r>
            </a:p>
          </p:txBody>
        </p:sp>
        <p:sp>
          <p:nvSpPr>
            <p:cNvPr id="2313" name="Rectangle 60"/>
            <p:cNvSpPr txBox="1"/>
            <p:nvPr/>
          </p:nvSpPr>
          <p:spPr>
            <a:xfrm>
              <a:off x="3512817" y="789462"/>
              <a:ext cx="1418681" cy="3456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defTabSz="914400">
                <a:defRPr sz="24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Factor IXa</a:t>
              </a:r>
            </a:p>
          </p:txBody>
        </p:sp>
        <p:sp>
          <p:nvSpPr>
            <p:cNvPr id="2314" name="Rectangle 65"/>
            <p:cNvSpPr txBox="1"/>
            <p:nvPr/>
          </p:nvSpPr>
          <p:spPr>
            <a:xfrm>
              <a:off x="250953" y="789462"/>
              <a:ext cx="1164482" cy="3456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defTabSz="914400">
                <a:defRPr sz="24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Factor X</a:t>
              </a:r>
            </a:p>
          </p:txBody>
        </p:sp>
        <p:sp>
          <p:nvSpPr>
            <p:cNvPr id="2315" name="Freeform 68"/>
            <p:cNvSpPr/>
            <p:nvPr/>
          </p:nvSpPr>
          <p:spPr>
            <a:xfrm>
              <a:off x="2606685" y="1556224"/>
              <a:ext cx="312741" cy="423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030" y="13187"/>
                  </a:moveTo>
                  <a:lnTo>
                    <a:pt x="8004" y="15128"/>
                  </a:lnTo>
                  <a:lnTo>
                    <a:pt x="10307" y="16989"/>
                  </a:lnTo>
                  <a:lnTo>
                    <a:pt x="12280" y="18688"/>
                  </a:lnTo>
                  <a:lnTo>
                    <a:pt x="14254" y="19901"/>
                  </a:lnTo>
                  <a:lnTo>
                    <a:pt x="16227" y="20791"/>
                  </a:lnTo>
                  <a:lnTo>
                    <a:pt x="17872" y="21357"/>
                  </a:lnTo>
                  <a:lnTo>
                    <a:pt x="19297" y="21600"/>
                  </a:lnTo>
                  <a:lnTo>
                    <a:pt x="19955" y="21357"/>
                  </a:lnTo>
                  <a:lnTo>
                    <a:pt x="20504" y="21357"/>
                  </a:lnTo>
                  <a:lnTo>
                    <a:pt x="21052" y="20953"/>
                  </a:lnTo>
                  <a:lnTo>
                    <a:pt x="21271" y="20548"/>
                  </a:lnTo>
                  <a:lnTo>
                    <a:pt x="21600" y="19497"/>
                  </a:lnTo>
                  <a:lnTo>
                    <a:pt x="21600" y="18283"/>
                  </a:lnTo>
                  <a:lnTo>
                    <a:pt x="21052" y="16584"/>
                  </a:lnTo>
                  <a:lnTo>
                    <a:pt x="20175" y="14724"/>
                  </a:lnTo>
                  <a:lnTo>
                    <a:pt x="19078" y="12620"/>
                  </a:lnTo>
                  <a:lnTo>
                    <a:pt x="17653" y="10517"/>
                  </a:lnTo>
                  <a:lnTo>
                    <a:pt x="13706" y="6310"/>
                  </a:lnTo>
                  <a:lnTo>
                    <a:pt x="11732" y="4449"/>
                  </a:lnTo>
                  <a:lnTo>
                    <a:pt x="9429" y="2993"/>
                  </a:lnTo>
                  <a:lnTo>
                    <a:pt x="7456" y="1699"/>
                  </a:lnTo>
                  <a:lnTo>
                    <a:pt x="5702" y="647"/>
                  </a:lnTo>
                  <a:lnTo>
                    <a:pt x="3728" y="0"/>
                  </a:lnTo>
                  <a:lnTo>
                    <a:pt x="1754" y="0"/>
                  </a:lnTo>
                  <a:lnTo>
                    <a:pt x="1206" y="243"/>
                  </a:lnTo>
                  <a:lnTo>
                    <a:pt x="329" y="890"/>
                  </a:lnTo>
                  <a:lnTo>
                    <a:pt x="0" y="1942"/>
                  </a:lnTo>
                  <a:lnTo>
                    <a:pt x="0" y="3398"/>
                  </a:lnTo>
                  <a:lnTo>
                    <a:pt x="658" y="5097"/>
                  </a:lnTo>
                  <a:lnTo>
                    <a:pt x="1425" y="6715"/>
                  </a:lnTo>
                  <a:lnTo>
                    <a:pt x="2631" y="8818"/>
                  </a:lnTo>
                  <a:lnTo>
                    <a:pt x="4276" y="10921"/>
                  </a:lnTo>
                  <a:lnTo>
                    <a:pt x="6030" y="13187"/>
                  </a:lnTo>
                  <a:close/>
                </a:path>
              </a:pathLst>
            </a:custGeom>
            <a:solidFill>
              <a:srgbClr val="F9F06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91440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316" name="Freeform 70"/>
            <p:cNvSpPr/>
            <p:nvPr/>
          </p:nvSpPr>
          <p:spPr>
            <a:xfrm>
              <a:off x="2606685" y="1553049"/>
              <a:ext cx="312741" cy="427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030" y="13249"/>
                  </a:moveTo>
                  <a:lnTo>
                    <a:pt x="7675" y="14935"/>
                  </a:lnTo>
                  <a:lnTo>
                    <a:pt x="9429" y="16622"/>
                  </a:lnTo>
                  <a:lnTo>
                    <a:pt x="13048" y="19271"/>
                  </a:lnTo>
                  <a:lnTo>
                    <a:pt x="14802" y="20315"/>
                  </a:lnTo>
                  <a:lnTo>
                    <a:pt x="16556" y="20958"/>
                  </a:lnTo>
                  <a:lnTo>
                    <a:pt x="17872" y="21359"/>
                  </a:lnTo>
                  <a:lnTo>
                    <a:pt x="19297" y="21600"/>
                  </a:lnTo>
                  <a:lnTo>
                    <a:pt x="19955" y="21600"/>
                  </a:lnTo>
                  <a:lnTo>
                    <a:pt x="20504" y="21359"/>
                  </a:lnTo>
                  <a:lnTo>
                    <a:pt x="21052" y="20958"/>
                  </a:lnTo>
                  <a:lnTo>
                    <a:pt x="21271" y="20556"/>
                  </a:lnTo>
                  <a:lnTo>
                    <a:pt x="21600" y="19914"/>
                  </a:lnTo>
                  <a:lnTo>
                    <a:pt x="21600" y="18067"/>
                  </a:lnTo>
                  <a:lnTo>
                    <a:pt x="21271" y="17023"/>
                  </a:lnTo>
                  <a:lnTo>
                    <a:pt x="20175" y="14293"/>
                  </a:lnTo>
                  <a:lnTo>
                    <a:pt x="18201" y="11402"/>
                  </a:lnTo>
                  <a:lnTo>
                    <a:pt x="15679" y="8512"/>
                  </a:lnTo>
                  <a:lnTo>
                    <a:pt x="13925" y="6665"/>
                  </a:lnTo>
                  <a:lnTo>
                    <a:pt x="12280" y="4978"/>
                  </a:lnTo>
                  <a:lnTo>
                    <a:pt x="10526" y="3533"/>
                  </a:lnTo>
                  <a:lnTo>
                    <a:pt x="8552" y="2248"/>
                  </a:lnTo>
                  <a:lnTo>
                    <a:pt x="6908" y="1445"/>
                  </a:lnTo>
                  <a:lnTo>
                    <a:pt x="5482" y="642"/>
                  </a:lnTo>
                  <a:lnTo>
                    <a:pt x="3728" y="161"/>
                  </a:lnTo>
                  <a:lnTo>
                    <a:pt x="2631" y="0"/>
                  </a:lnTo>
                  <a:lnTo>
                    <a:pt x="1754" y="161"/>
                  </a:lnTo>
                  <a:lnTo>
                    <a:pt x="658" y="642"/>
                  </a:lnTo>
                  <a:lnTo>
                    <a:pt x="329" y="1204"/>
                  </a:lnTo>
                  <a:lnTo>
                    <a:pt x="0" y="1847"/>
                  </a:lnTo>
                  <a:lnTo>
                    <a:pt x="0" y="3533"/>
                  </a:lnTo>
                  <a:lnTo>
                    <a:pt x="329" y="4738"/>
                  </a:lnTo>
                  <a:lnTo>
                    <a:pt x="1425" y="7227"/>
                  </a:lnTo>
                  <a:lnTo>
                    <a:pt x="3509" y="10198"/>
                  </a:lnTo>
                  <a:lnTo>
                    <a:pt x="6030" y="13249"/>
                  </a:lnTo>
                  <a:lnTo>
                    <a:pt x="6030" y="13088"/>
                  </a:lnTo>
                  <a:lnTo>
                    <a:pt x="3509" y="10198"/>
                  </a:lnTo>
                  <a:lnTo>
                    <a:pt x="1754" y="7227"/>
                  </a:lnTo>
                  <a:lnTo>
                    <a:pt x="658" y="4577"/>
                  </a:lnTo>
                  <a:lnTo>
                    <a:pt x="0" y="2489"/>
                  </a:lnTo>
                  <a:lnTo>
                    <a:pt x="329" y="1204"/>
                  </a:lnTo>
                  <a:lnTo>
                    <a:pt x="877" y="803"/>
                  </a:lnTo>
                  <a:lnTo>
                    <a:pt x="1206" y="401"/>
                  </a:lnTo>
                  <a:lnTo>
                    <a:pt x="1754" y="161"/>
                  </a:lnTo>
                  <a:lnTo>
                    <a:pt x="2631" y="161"/>
                  </a:lnTo>
                  <a:lnTo>
                    <a:pt x="3728" y="401"/>
                  </a:lnTo>
                  <a:lnTo>
                    <a:pt x="5153" y="803"/>
                  </a:lnTo>
                  <a:lnTo>
                    <a:pt x="6908" y="1445"/>
                  </a:lnTo>
                  <a:lnTo>
                    <a:pt x="8552" y="2489"/>
                  </a:lnTo>
                  <a:lnTo>
                    <a:pt x="10307" y="3694"/>
                  </a:lnTo>
                  <a:lnTo>
                    <a:pt x="11951" y="5219"/>
                  </a:lnTo>
                  <a:lnTo>
                    <a:pt x="13925" y="6665"/>
                  </a:lnTo>
                  <a:lnTo>
                    <a:pt x="15679" y="8512"/>
                  </a:lnTo>
                  <a:lnTo>
                    <a:pt x="18201" y="11643"/>
                  </a:lnTo>
                  <a:lnTo>
                    <a:pt x="19955" y="14293"/>
                  </a:lnTo>
                  <a:lnTo>
                    <a:pt x="21052" y="17023"/>
                  </a:lnTo>
                  <a:lnTo>
                    <a:pt x="21600" y="18067"/>
                  </a:lnTo>
                  <a:lnTo>
                    <a:pt x="21600" y="19111"/>
                  </a:lnTo>
                  <a:lnTo>
                    <a:pt x="21271" y="20315"/>
                  </a:lnTo>
                  <a:lnTo>
                    <a:pt x="21052" y="20958"/>
                  </a:lnTo>
                  <a:lnTo>
                    <a:pt x="20504" y="21199"/>
                  </a:lnTo>
                  <a:lnTo>
                    <a:pt x="19955" y="21359"/>
                  </a:lnTo>
                  <a:lnTo>
                    <a:pt x="17872" y="21359"/>
                  </a:lnTo>
                  <a:lnTo>
                    <a:pt x="16556" y="20958"/>
                  </a:lnTo>
                  <a:lnTo>
                    <a:pt x="14802" y="20155"/>
                  </a:lnTo>
                  <a:lnTo>
                    <a:pt x="13048" y="19111"/>
                  </a:lnTo>
                  <a:lnTo>
                    <a:pt x="11403" y="18067"/>
                  </a:lnTo>
                  <a:lnTo>
                    <a:pt x="9649" y="16622"/>
                  </a:lnTo>
                  <a:lnTo>
                    <a:pt x="7675" y="14935"/>
                  </a:lnTo>
                  <a:lnTo>
                    <a:pt x="6030" y="13088"/>
                  </a:lnTo>
                  <a:lnTo>
                    <a:pt x="6030" y="13249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91440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317" name="Freeform 71"/>
            <p:cNvSpPr/>
            <p:nvPr/>
          </p:nvSpPr>
          <p:spPr>
            <a:xfrm>
              <a:off x="2606685" y="1553049"/>
              <a:ext cx="317503" cy="427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616" y="13249"/>
                  </a:moveTo>
                  <a:lnTo>
                    <a:pt x="7560" y="15176"/>
                  </a:lnTo>
                  <a:lnTo>
                    <a:pt x="9288" y="16622"/>
                  </a:lnTo>
                  <a:lnTo>
                    <a:pt x="10908" y="18067"/>
                  </a:lnTo>
                  <a:lnTo>
                    <a:pt x="12852" y="19271"/>
                  </a:lnTo>
                  <a:lnTo>
                    <a:pt x="14580" y="20315"/>
                  </a:lnTo>
                  <a:lnTo>
                    <a:pt x="16308" y="20958"/>
                  </a:lnTo>
                  <a:lnTo>
                    <a:pt x="17604" y="21600"/>
                  </a:lnTo>
                  <a:lnTo>
                    <a:pt x="19656" y="21600"/>
                  </a:lnTo>
                  <a:lnTo>
                    <a:pt x="20196" y="21359"/>
                  </a:lnTo>
                  <a:lnTo>
                    <a:pt x="21276" y="20556"/>
                  </a:lnTo>
                  <a:lnTo>
                    <a:pt x="21600" y="19753"/>
                  </a:lnTo>
                  <a:lnTo>
                    <a:pt x="21600" y="19111"/>
                  </a:lnTo>
                  <a:lnTo>
                    <a:pt x="21276" y="18067"/>
                  </a:lnTo>
                  <a:lnTo>
                    <a:pt x="20952" y="16782"/>
                  </a:lnTo>
                  <a:lnTo>
                    <a:pt x="19872" y="14293"/>
                  </a:lnTo>
                  <a:lnTo>
                    <a:pt x="18252" y="11402"/>
                  </a:lnTo>
                  <a:lnTo>
                    <a:pt x="15660" y="8271"/>
                  </a:lnTo>
                  <a:lnTo>
                    <a:pt x="14040" y="6665"/>
                  </a:lnTo>
                  <a:lnTo>
                    <a:pt x="12096" y="4978"/>
                  </a:lnTo>
                  <a:lnTo>
                    <a:pt x="10368" y="3533"/>
                  </a:lnTo>
                  <a:lnTo>
                    <a:pt x="8424" y="2248"/>
                  </a:lnTo>
                  <a:lnTo>
                    <a:pt x="6804" y="1445"/>
                  </a:lnTo>
                  <a:lnTo>
                    <a:pt x="5400" y="642"/>
                  </a:lnTo>
                  <a:lnTo>
                    <a:pt x="3672" y="161"/>
                  </a:lnTo>
                  <a:lnTo>
                    <a:pt x="2592" y="0"/>
                  </a:lnTo>
                  <a:lnTo>
                    <a:pt x="1728" y="0"/>
                  </a:lnTo>
                  <a:lnTo>
                    <a:pt x="1188" y="161"/>
                  </a:lnTo>
                  <a:lnTo>
                    <a:pt x="648" y="642"/>
                  </a:lnTo>
                  <a:lnTo>
                    <a:pt x="324" y="1204"/>
                  </a:lnTo>
                  <a:lnTo>
                    <a:pt x="0" y="1847"/>
                  </a:lnTo>
                  <a:lnTo>
                    <a:pt x="0" y="3533"/>
                  </a:lnTo>
                  <a:lnTo>
                    <a:pt x="324" y="4577"/>
                  </a:lnTo>
                  <a:lnTo>
                    <a:pt x="1404" y="7227"/>
                  </a:lnTo>
                  <a:lnTo>
                    <a:pt x="3456" y="10198"/>
                  </a:lnTo>
                  <a:lnTo>
                    <a:pt x="5616" y="13249"/>
                  </a:lnTo>
                  <a:lnTo>
                    <a:pt x="5940" y="13088"/>
                  </a:lnTo>
                  <a:lnTo>
                    <a:pt x="3672" y="10198"/>
                  </a:lnTo>
                  <a:lnTo>
                    <a:pt x="1728" y="7227"/>
                  </a:lnTo>
                  <a:lnTo>
                    <a:pt x="648" y="4577"/>
                  </a:lnTo>
                  <a:lnTo>
                    <a:pt x="324" y="3533"/>
                  </a:lnTo>
                  <a:lnTo>
                    <a:pt x="324" y="1204"/>
                  </a:lnTo>
                  <a:lnTo>
                    <a:pt x="864" y="803"/>
                  </a:lnTo>
                  <a:lnTo>
                    <a:pt x="1188" y="401"/>
                  </a:lnTo>
                  <a:lnTo>
                    <a:pt x="1728" y="161"/>
                  </a:lnTo>
                  <a:lnTo>
                    <a:pt x="2592" y="161"/>
                  </a:lnTo>
                  <a:lnTo>
                    <a:pt x="3672" y="401"/>
                  </a:lnTo>
                  <a:lnTo>
                    <a:pt x="5076" y="803"/>
                  </a:lnTo>
                  <a:lnTo>
                    <a:pt x="6804" y="1445"/>
                  </a:lnTo>
                  <a:lnTo>
                    <a:pt x="8424" y="2489"/>
                  </a:lnTo>
                  <a:lnTo>
                    <a:pt x="10152" y="3694"/>
                  </a:lnTo>
                  <a:lnTo>
                    <a:pt x="11772" y="5219"/>
                  </a:lnTo>
                  <a:lnTo>
                    <a:pt x="13716" y="6665"/>
                  </a:lnTo>
                  <a:lnTo>
                    <a:pt x="15444" y="8512"/>
                  </a:lnTo>
                  <a:lnTo>
                    <a:pt x="17928" y="11402"/>
                  </a:lnTo>
                  <a:lnTo>
                    <a:pt x="19656" y="14293"/>
                  </a:lnTo>
                  <a:lnTo>
                    <a:pt x="20736" y="17023"/>
                  </a:lnTo>
                  <a:lnTo>
                    <a:pt x="21276" y="19111"/>
                  </a:lnTo>
                  <a:lnTo>
                    <a:pt x="20952" y="20315"/>
                  </a:lnTo>
                  <a:lnTo>
                    <a:pt x="20736" y="20797"/>
                  </a:lnTo>
                  <a:lnTo>
                    <a:pt x="20196" y="21199"/>
                  </a:lnTo>
                  <a:lnTo>
                    <a:pt x="19656" y="21359"/>
                  </a:lnTo>
                  <a:lnTo>
                    <a:pt x="17604" y="21359"/>
                  </a:lnTo>
                  <a:lnTo>
                    <a:pt x="16308" y="20797"/>
                  </a:lnTo>
                  <a:lnTo>
                    <a:pt x="14580" y="20155"/>
                  </a:lnTo>
                  <a:lnTo>
                    <a:pt x="12852" y="19111"/>
                  </a:lnTo>
                  <a:lnTo>
                    <a:pt x="11232" y="18067"/>
                  </a:lnTo>
                  <a:lnTo>
                    <a:pt x="9504" y="16622"/>
                  </a:lnTo>
                  <a:lnTo>
                    <a:pt x="7560" y="14935"/>
                  </a:lnTo>
                  <a:lnTo>
                    <a:pt x="5940" y="13088"/>
                  </a:lnTo>
                  <a:lnTo>
                    <a:pt x="5616" y="13249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91440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318" name="Freeform 72"/>
            <p:cNvSpPr/>
            <p:nvPr/>
          </p:nvSpPr>
          <p:spPr>
            <a:xfrm>
              <a:off x="2590810" y="1535586"/>
              <a:ext cx="344491" cy="4651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674" y="13196"/>
                  </a:moveTo>
                  <a:lnTo>
                    <a:pt x="7266" y="14891"/>
                  </a:lnTo>
                  <a:lnTo>
                    <a:pt x="8759" y="16440"/>
                  </a:lnTo>
                  <a:lnTo>
                    <a:pt x="10551" y="17988"/>
                  </a:lnTo>
                  <a:lnTo>
                    <a:pt x="12144" y="19094"/>
                  </a:lnTo>
                  <a:lnTo>
                    <a:pt x="13935" y="20052"/>
                  </a:lnTo>
                  <a:lnTo>
                    <a:pt x="15429" y="20863"/>
                  </a:lnTo>
                  <a:lnTo>
                    <a:pt x="17021" y="21379"/>
                  </a:lnTo>
                  <a:lnTo>
                    <a:pt x="18514" y="21600"/>
                  </a:lnTo>
                  <a:lnTo>
                    <a:pt x="19311" y="21379"/>
                  </a:lnTo>
                  <a:lnTo>
                    <a:pt x="20107" y="21231"/>
                  </a:lnTo>
                  <a:lnTo>
                    <a:pt x="20903" y="20642"/>
                  </a:lnTo>
                  <a:lnTo>
                    <a:pt x="21401" y="19904"/>
                  </a:lnTo>
                  <a:lnTo>
                    <a:pt x="21600" y="19094"/>
                  </a:lnTo>
                  <a:lnTo>
                    <a:pt x="21600" y="17177"/>
                  </a:lnTo>
                  <a:lnTo>
                    <a:pt x="21401" y="16071"/>
                  </a:lnTo>
                  <a:lnTo>
                    <a:pt x="20306" y="13565"/>
                  </a:lnTo>
                  <a:lnTo>
                    <a:pt x="18514" y="10689"/>
                  </a:lnTo>
                  <a:lnTo>
                    <a:pt x="16225" y="8035"/>
                  </a:lnTo>
                  <a:lnTo>
                    <a:pt x="14433" y="6340"/>
                  </a:lnTo>
                  <a:lnTo>
                    <a:pt x="12841" y="4792"/>
                  </a:lnTo>
                  <a:lnTo>
                    <a:pt x="9556" y="2359"/>
                  </a:lnTo>
                  <a:lnTo>
                    <a:pt x="7963" y="1401"/>
                  </a:lnTo>
                  <a:lnTo>
                    <a:pt x="6470" y="590"/>
                  </a:lnTo>
                  <a:lnTo>
                    <a:pt x="4877" y="221"/>
                  </a:lnTo>
                  <a:lnTo>
                    <a:pt x="3384" y="0"/>
                  </a:lnTo>
                  <a:lnTo>
                    <a:pt x="2588" y="0"/>
                  </a:lnTo>
                  <a:lnTo>
                    <a:pt x="1792" y="442"/>
                  </a:lnTo>
                  <a:lnTo>
                    <a:pt x="2289" y="958"/>
                  </a:lnTo>
                  <a:lnTo>
                    <a:pt x="1792" y="221"/>
                  </a:lnTo>
                  <a:lnTo>
                    <a:pt x="995" y="811"/>
                  </a:lnTo>
                  <a:lnTo>
                    <a:pt x="299" y="1548"/>
                  </a:lnTo>
                  <a:lnTo>
                    <a:pt x="0" y="2359"/>
                  </a:lnTo>
                  <a:lnTo>
                    <a:pt x="0" y="4202"/>
                  </a:lnTo>
                  <a:lnTo>
                    <a:pt x="498" y="5382"/>
                  </a:lnTo>
                  <a:lnTo>
                    <a:pt x="1593" y="7667"/>
                  </a:lnTo>
                  <a:lnTo>
                    <a:pt x="3384" y="10542"/>
                  </a:lnTo>
                  <a:lnTo>
                    <a:pt x="5674" y="13196"/>
                  </a:lnTo>
                  <a:lnTo>
                    <a:pt x="7465" y="12238"/>
                  </a:lnTo>
                  <a:lnTo>
                    <a:pt x="5375" y="9584"/>
                  </a:lnTo>
                  <a:lnTo>
                    <a:pt x="3583" y="7077"/>
                  </a:lnTo>
                  <a:lnTo>
                    <a:pt x="2588" y="4792"/>
                  </a:lnTo>
                  <a:lnTo>
                    <a:pt x="2289" y="3096"/>
                  </a:lnTo>
                  <a:lnTo>
                    <a:pt x="2588" y="2138"/>
                  </a:lnTo>
                  <a:lnTo>
                    <a:pt x="2887" y="1769"/>
                  </a:lnTo>
                  <a:lnTo>
                    <a:pt x="4181" y="1769"/>
                  </a:lnTo>
                  <a:lnTo>
                    <a:pt x="5176" y="2138"/>
                  </a:lnTo>
                  <a:lnTo>
                    <a:pt x="7266" y="3096"/>
                  </a:lnTo>
                  <a:lnTo>
                    <a:pt x="9556" y="4644"/>
                  </a:lnTo>
                  <a:lnTo>
                    <a:pt x="11845" y="6487"/>
                  </a:lnTo>
                  <a:lnTo>
                    <a:pt x="14135" y="8994"/>
                  </a:lnTo>
                  <a:lnTo>
                    <a:pt x="16524" y="11648"/>
                  </a:lnTo>
                  <a:lnTo>
                    <a:pt x="18017" y="14154"/>
                  </a:lnTo>
                  <a:lnTo>
                    <a:pt x="19112" y="16440"/>
                  </a:lnTo>
                  <a:lnTo>
                    <a:pt x="19311" y="18356"/>
                  </a:lnTo>
                  <a:lnTo>
                    <a:pt x="19311" y="19315"/>
                  </a:lnTo>
                  <a:lnTo>
                    <a:pt x="18813" y="19683"/>
                  </a:lnTo>
                  <a:lnTo>
                    <a:pt x="19609" y="20420"/>
                  </a:lnTo>
                  <a:lnTo>
                    <a:pt x="18813" y="19683"/>
                  </a:lnTo>
                  <a:lnTo>
                    <a:pt x="18514" y="19904"/>
                  </a:lnTo>
                  <a:lnTo>
                    <a:pt x="17519" y="19683"/>
                  </a:lnTo>
                  <a:lnTo>
                    <a:pt x="16524" y="19315"/>
                  </a:lnTo>
                  <a:lnTo>
                    <a:pt x="14433" y="18356"/>
                  </a:lnTo>
                  <a:lnTo>
                    <a:pt x="12144" y="16661"/>
                  </a:lnTo>
                  <a:lnTo>
                    <a:pt x="9755" y="14744"/>
                  </a:lnTo>
                  <a:lnTo>
                    <a:pt x="7465" y="12238"/>
                  </a:lnTo>
                  <a:lnTo>
                    <a:pt x="5674" y="13196"/>
                  </a:lnTo>
                  <a:close/>
                </a:path>
              </a:pathLst>
            </a:custGeom>
            <a:solidFill>
              <a:srgbClr val="93959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91440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319" name="Freeform 73"/>
            <p:cNvSpPr/>
            <p:nvPr/>
          </p:nvSpPr>
          <p:spPr>
            <a:xfrm>
              <a:off x="2890848" y="1975324"/>
              <a:ext cx="307978" cy="4191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790" y="13173"/>
                  </a:moveTo>
                  <a:lnTo>
                    <a:pt x="7794" y="15300"/>
                  </a:lnTo>
                  <a:lnTo>
                    <a:pt x="10132" y="17182"/>
                  </a:lnTo>
                  <a:lnTo>
                    <a:pt x="12136" y="18655"/>
                  </a:lnTo>
                  <a:lnTo>
                    <a:pt x="14140" y="19964"/>
                  </a:lnTo>
                  <a:lnTo>
                    <a:pt x="16144" y="20945"/>
                  </a:lnTo>
                  <a:lnTo>
                    <a:pt x="17814" y="21600"/>
                  </a:lnTo>
                  <a:lnTo>
                    <a:pt x="19819" y="21600"/>
                  </a:lnTo>
                  <a:lnTo>
                    <a:pt x="20487" y="21436"/>
                  </a:lnTo>
                  <a:lnTo>
                    <a:pt x="20709" y="21191"/>
                  </a:lnTo>
                  <a:lnTo>
                    <a:pt x="21266" y="20782"/>
                  </a:lnTo>
                  <a:lnTo>
                    <a:pt x="21600" y="19718"/>
                  </a:lnTo>
                  <a:lnTo>
                    <a:pt x="21600" y="18245"/>
                  </a:lnTo>
                  <a:lnTo>
                    <a:pt x="21043" y="16527"/>
                  </a:lnTo>
                  <a:lnTo>
                    <a:pt x="20153" y="14809"/>
                  </a:lnTo>
                  <a:lnTo>
                    <a:pt x="19039" y="12764"/>
                  </a:lnTo>
                  <a:lnTo>
                    <a:pt x="17592" y="10636"/>
                  </a:lnTo>
                  <a:lnTo>
                    <a:pt x="13584" y="6382"/>
                  </a:lnTo>
                  <a:lnTo>
                    <a:pt x="11468" y="4500"/>
                  </a:lnTo>
                  <a:lnTo>
                    <a:pt x="9241" y="3027"/>
                  </a:lnTo>
                  <a:lnTo>
                    <a:pt x="7237" y="1718"/>
                  </a:lnTo>
                  <a:lnTo>
                    <a:pt x="5456" y="655"/>
                  </a:lnTo>
                  <a:lnTo>
                    <a:pt x="3786" y="245"/>
                  </a:lnTo>
                  <a:lnTo>
                    <a:pt x="2338" y="0"/>
                  </a:lnTo>
                  <a:lnTo>
                    <a:pt x="1670" y="0"/>
                  </a:lnTo>
                  <a:lnTo>
                    <a:pt x="557" y="491"/>
                  </a:lnTo>
                  <a:lnTo>
                    <a:pt x="334" y="900"/>
                  </a:lnTo>
                  <a:lnTo>
                    <a:pt x="0" y="1964"/>
                  </a:lnTo>
                  <a:lnTo>
                    <a:pt x="0" y="3436"/>
                  </a:lnTo>
                  <a:lnTo>
                    <a:pt x="334" y="5073"/>
                  </a:lnTo>
                  <a:lnTo>
                    <a:pt x="1113" y="6791"/>
                  </a:lnTo>
                  <a:lnTo>
                    <a:pt x="4008" y="11045"/>
                  </a:lnTo>
                  <a:lnTo>
                    <a:pt x="5790" y="13173"/>
                  </a:lnTo>
                  <a:close/>
                </a:path>
              </a:pathLst>
            </a:custGeom>
            <a:solidFill>
              <a:srgbClr val="ED222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91440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320" name="Freeform 75"/>
            <p:cNvSpPr/>
            <p:nvPr/>
          </p:nvSpPr>
          <p:spPr>
            <a:xfrm>
              <a:off x="2886085" y="1972149"/>
              <a:ext cx="312741" cy="427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030" y="13088"/>
                  </a:moveTo>
                  <a:lnTo>
                    <a:pt x="7675" y="14935"/>
                  </a:lnTo>
                  <a:lnTo>
                    <a:pt x="9429" y="16622"/>
                  </a:lnTo>
                  <a:lnTo>
                    <a:pt x="13048" y="19271"/>
                  </a:lnTo>
                  <a:lnTo>
                    <a:pt x="14802" y="20155"/>
                  </a:lnTo>
                  <a:lnTo>
                    <a:pt x="16447" y="20958"/>
                  </a:lnTo>
                  <a:lnTo>
                    <a:pt x="17872" y="21359"/>
                  </a:lnTo>
                  <a:lnTo>
                    <a:pt x="19078" y="21600"/>
                  </a:lnTo>
                  <a:lnTo>
                    <a:pt x="19846" y="21359"/>
                  </a:lnTo>
                  <a:lnTo>
                    <a:pt x="20504" y="21199"/>
                  </a:lnTo>
                  <a:lnTo>
                    <a:pt x="21052" y="20958"/>
                  </a:lnTo>
                  <a:lnTo>
                    <a:pt x="21271" y="20315"/>
                  </a:lnTo>
                  <a:lnTo>
                    <a:pt x="21600" y="19753"/>
                  </a:lnTo>
                  <a:lnTo>
                    <a:pt x="21600" y="18067"/>
                  </a:lnTo>
                  <a:lnTo>
                    <a:pt x="21271" y="16782"/>
                  </a:lnTo>
                  <a:lnTo>
                    <a:pt x="20175" y="14293"/>
                  </a:lnTo>
                  <a:lnTo>
                    <a:pt x="18201" y="11402"/>
                  </a:lnTo>
                  <a:lnTo>
                    <a:pt x="15679" y="8512"/>
                  </a:lnTo>
                  <a:lnTo>
                    <a:pt x="13925" y="6665"/>
                  </a:lnTo>
                  <a:lnTo>
                    <a:pt x="12280" y="4978"/>
                  </a:lnTo>
                  <a:lnTo>
                    <a:pt x="10526" y="3533"/>
                  </a:lnTo>
                  <a:lnTo>
                    <a:pt x="8881" y="2489"/>
                  </a:lnTo>
                  <a:lnTo>
                    <a:pt x="7127" y="1445"/>
                  </a:lnTo>
                  <a:lnTo>
                    <a:pt x="5482" y="642"/>
                  </a:lnTo>
                  <a:lnTo>
                    <a:pt x="4057" y="161"/>
                  </a:lnTo>
                  <a:lnTo>
                    <a:pt x="2631" y="0"/>
                  </a:lnTo>
                  <a:lnTo>
                    <a:pt x="1974" y="161"/>
                  </a:lnTo>
                  <a:lnTo>
                    <a:pt x="1206" y="401"/>
                  </a:lnTo>
                  <a:lnTo>
                    <a:pt x="877" y="803"/>
                  </a:lnTo>
                  <a:lnTo>
                    <a:pt x="329" y="1204"/>
                  </a:lnTo>
                  <a:lnTo>
                    <a:pt x="0" y="2489"/>
                  </a:lnTo>
                  <a:lnTo>
                    <a:pt x="329" y="3533"/>
                  </a:lnTo>
                  <a:lnTo>
                    <a:pt x="658" y="4738"/>
                  </a:lnTo>
                  <a:lnTo>
                    <a:pt x="1754" y="7227"/>
                  </a:lnTo>
                  <a:lnTo>
                    <a:pt x="3399" y="10198"/>
                  </a:lnTo>
                  <a:lnTo>
                    <a:pt x="6030" y="13088"/>
                  </a:lnTo>
                  <a:lnTo>
                    <a:pt x="6250" y="13088"/>
                  </a:lnTo>
                  <a:lnTo>
                    <a:pt x="3728" y="10198"/>
                  </a:lnTo>
                  <a:lnTo>
                    <a:pt x="1754" y="7227"/>
                  </a:lnTo>
                  <a:lnTo>
                    <a:pt x="658" y="4738"/>
                  </a:lnTo>
                  <a:lnTo>
                    <a:pt x="329" y="2489"/>
                  </a:lnTo>
                  <a:lnTo>
                    <a:pt x="658" y="1204"/>
                  </a:lnTo>
                  <a:lnTo>
                    <a:pt x="877" y="803"/>
                  </a:lnTo>
                  <a:lnTo>
                    <a:pt x="1425" y="401"/>
                  </a:lnTo>
                  <a:lnTo>
                    <a:pt x="1974" y="161"/>
                  </a:lnTo>
                  <a:lnTo>
                    <a:pt x="2631" y="161"/>
                  </a:lnTo>
                  <a:lnTo>
                    <a:pt x="4057" y="401"/>
                  </a:lnTo>
                  <a:lnTo>
                    <a:pt x="5482" y="803"/>
                  </a:lnTo>
                  <a:lnTo>
                    <a:pt x="6798" y="1445"/>
                  </a:lnTo>
                  <a:lnTo>
                    <a:pt x="8552" y="2489"/>
                  </a:lnTo>
                  <a:lnTo>
                    <a:pt x="10307" y="3694"/>
                  </a:lnTo>
                  <a:lnTo>
                    <a:pt x="12280" y="5139"/>
                  </a:lnTo>
                  <a:lnTo>
                    <a:pt x="13925" y="6665"/>
                  </a:lnTo>
                  <a:lnTo>
                    <a:pt x="15679" y="8512"/>
                  </a:lnTo>
                  <a:lnTo>
                    <a:pt x="18201" y="11402"/>
                  </a:lnTo>
                  <a:lnTo>
                    <a:pt x="19846" y="14293"/>
                  </a:lnTo>
                  <a:lnTo>
                    <a:pt x="21052" y="17023"/>
                  </a:lnTo>
                  <a:lnTo>
                    <a:pt x="21271" y="18067"/>
                  </a:lnTo>
                  <a:lnTo>
                    <a:pt x="21600" y="19111"/>
                  </a:lnTo>
                  <a:lnTo>
                    <a:pt x="21271" y="20315"/>
                  </a:lnTo>
                  <a:lnTo>
                    <a:pt x="20723" y="20717"/>
                  </a:lnTo>
                  <a:lnTo>
                    <a:pt x="20504" y="21199"/>
                  </a:lnTo>
                  <a:lnTo>
                    <a:pt x="19846" y="21359"/>
                  </a:lnTo>
                  <a:lnTo>
                    <a:pt x="19078" y="21359"/>
                  </a:lnTo>
                  <a:lnTo>
                    <a:pt x="17872" y="21199"/>
                  </a:lnTo>
                  <a:lnTo>
                    <a:pt x="16447" y="20717"/>
                  </a:lnTo>
                  <a:lnTo>
                    <a:pt x="14802" y="20155"/>
                  </a:lnTo>
                  <a:lnTo>
                    <a:pt x="13048" y="19111"/>
                  </a:lnTo>
                  <a:lnTo>
                    <a:pt x="11403" y="17826"/>
                  </a:lnTo>
                  <a:lnTo>
                    <a:pt x="9649" y="16381"/>
                  </a:lnTo>
                  <a:lnTo>
                    <a:pt x="8004" y="14935"/>
                  </a:lnTo>
                  <a:lnTo>
                    <a:pt x="6250" y="13088"/>
                  </a:lnTo>
                  <a:lnTo>
                    <a:pt x="6030" y="13088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91440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321" name="Freeform 76"/>
            <p:cNvSpPr/>
            <p:nvPr/>
          </p:nvSpPr>
          <p:spPr>
            <a:xfrm>
              <a:off x="2886085" y="1972149"/>
              <a:ext cx="312741" cy="427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030" y="13249"/>
                  </a:moveTo>
                  <a:lnTo>
                    <a:pt x="7675" y="14935"/>
                  </a:lnTo>
                  <a:lnTo>
                    <a:pt x="9429" y="16622"/>
                  </a:lnTo>
                  <a:lnTo>
                    <a:pt x="13048" y="19271"/>
                  </a:lnTo>
                  <a:lnTo>
                    <a:pt x="14802" y="20155"/>
                  </a:lnTo>
                  <a:lnTo>
                    <a:pt x="16227" y="20958"/>
                  </a:lnTo>
                  <a:lnTo>
                    <a:pt x="17872" y="21359"/>
                  </a:lnTo>
                  <a:lnTo>
                    <a:pt x="19078" y="21600"/>
                  </a:lnTo>
                  <a:lnTo>
                    <a:pt x="19846" y="21600"/>
                  </a:lnTo>
                  <a:lnTo>
                    <a:pt x="20504" y="21359"/>
                  </a:lnTo>
                  <a:lnTo>
                    <a:pt x="21052" y="20958"/>
                  </a:lnTo>
                  <a:lnTo>
                    <a:pt x="21271" y="20315"/>
                  </a:lnTo>
                  <a:lnTo>
                    <a:pt x="21600" y="19753"/>
                  </a:lnTo>
                  <a:lnTo>
                    <a:pt x="21600" y="18870"/>
                  </a:lnTo>
                  <a:lnTo>
                    <a:pt x="21271" y="16782"/>
                  </a:lnTo>
                  <a:lnTo>
                    <a:pt x="20175" y="14293"/>
                  </a:lnTo>
                  <a:lnTo>
                    <a:pt x="18530" y="11402"/>
                  </a:lnTo>
                  <a:lnTo>
                    <a:pt x="15898" y="8512"/>
                  </a:lnTo>
                  <a:lnTo>
                    <a:pt x="14254" y="6665"/>
                  </a:lnTo>
                  <a:lnTo>
                    <a:pt x="12280" y="4978"/>
                  </a:lnTo>
                  <a:lnTo>
                    <a:pt x="10526" y="3533"/>
                  </a:lnTo>
                  <a:lnTo>
                    <a:pt x="8881" y="2248"/>
                  </a:lnTo>
                  <a:lnTo>
                    <a:pt x="7127" y="1445"/>
                  </a:lnTo>
                  <a:lnTo>
                    <a:pt x="5482" y="642"/>
                  </a:lnTo>
                  <a:lnTo>
                    <a:pt x="4057" y="161"/>
                  </a:lnTo>
                  <a:lnTo>
                    <a:pt x="2631" y="0"/>
                  </a:lnTo>
                  <a:lnTo>
                    <a:pt x="1974" y="161"/>
                  </a:lnTo>
                  <a:lnTo>
                    <a:pt x="1206" y="401"/>
                  </a:lnTo>
                  <a:lnTo>
                    <a:pt x="877" y="642"/>
                  </a:lnTo>
                  <a:lnTo>
                    <a:pt x="329" y="1204"/>
                  </a:lnTo>
                  <a:lnTo>
                    <a:pt x="0" y="1847"/>
                  </a:lnTo>
                  <a:lnTo>
                    <a:pt x="0" y="3533"/>
                  </a:lnTo>
                  <a:lnTo>
                    <a:pt x="658" y="4738"/>
                  </a:lnTo>
                  <a:lnTo>
                    <a:pt x="1754" y="7227"/>
                  </a:lnTo>
                  <a:lnTo>
                    <a:pt x="3399" y="10198"/>
                  </a:lnTo>
                  <a:lnTo>
                    <a:pt x="6030" y="13249"/>
                  </a:lnTo>
                  <a:lnTo>
                    <a:pt x="6250" y="13088"/>
                  </a:lnTo>
                  <a:lnTo>
                    <a:pt x="3728" y="10198"/>
                  </a:lnTo>
                  <a:lnTo>
                    <a:pt x="1974" y="7227"/>
                  </a:lnTo>
                  <a:lnTo>
                    <a:pt x="877" y="4738"/>
                  </a:lnTo>
                  <a:lnTo>
                    <a:pt x="329" y="2650"/>
                  </a:lnTo>
                  <a:lnTo>
                    <a:pt x="658" y="1204"/>
                  </a:lnTo>
                  <a:lnTo>
                    <a:pt x="877" y="803"/>
                  </a:lnTo>
                  <a:lnTo>
                    <a:pt x="1425" y="401"/>
                  </a:lnTo>
                  <a:lnTo>
                    <a:pt x="1974" y="401"/>
                  </a:lnTo>
                  <a:lnTo>
                    <a:pt x="2631" y="161"/>
                  </a:lnTo>
                  <a:lnTo>
                    <a:pt x="4057" y="401"/>
                  </a:lnTo>
                  <a:lnTo>
                    <a:pt x="5482" y="803"/>
                  </a:lnTo>
                  <a:lnTo>
                    <a:pt x="6798" y="1606"/>
                  </a:lnTo>
                  <a:lnTo>
                    <a:pt x="8552" y="2489"/>
                  </a:lnTo>
                  <a:lnTo>
                    <a:pt x="10307" y="3694"/>
                  </a:lnTo>
                  <a:lnTo>
                    <a:pt x="12280" y="5139"/>
                  </a:lnTo>
                  <a:lnTo>
                    <a:pt x="13925" y="6825"/>
                  </a:lnTo>
                  <a:lnTo>
                    <a:pt x="15679" y="8512"/>
                  </a:lnTo>
                  <a:lnTo>
                    <a:pt x="18201" y="11402"/>
                  </a:lnTo>
                  <a:lnTo>
                    <a:pt x="19846" y="14293"/>
                  </a:lnTo>
                  <a:lnTo>
                    <a:pt x="21052" y="16782"/>
                  </a:lnTo>
                  <a:lnTo>
                    <a:pt x="21271" y="18870"/>
                  </a:lnTo>
                  <a:lnTo>
                    <a:pt x="21052" y="20315"/>
                  </a:lnTo>
                  <a:lnTo>
                    <a:pt x="20723" y="20717"/>
                  </a:lnTo>
                  <a:lnTo>
                    <a:pt x="20504" y="21199"/>
                  </a:lnTo>
                  <a:lnTo>
                    <a:pt x="19846" y="21359"/>
                  </a:lnTo>
                  <a:lnTo>
                    <a:pt x="19078" y="21359"/>
                  </a:lnTo>
                  <a:lnTo>
                    <a:pt x="17872" y="21199"/>
                  </a:lnTo>
                  <a:lnTo>
                    <a:pt x="16447" y="20717"/>
                  </a:lnTo>
                  <a:lnTo>
                    <a:pt x="14802" y="20155"/>
                  </a:lnTo>
                  <a:lnTo>
                    <a:pt x="13048" y="19111"/>
                  </a:lnTo>
                  <a:lnTo>
                    <a:pt x="11403" y="17826"/>
                  </a:lnTo>
                  <a:lnTo>
                    <a:pt x="9649" y="16381"/>
                  </a:lnTo>
                  <a:lnTo>
                    <a:pt x="8004" y="14935"/>
                  </a:lnTo>
                  <a:lnTo>
                    <a:pt x="6250" y="13088"/>
                  </a:lnTo>
                  <a:lnTo>
                    <a:pt x="6030" y="13249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91440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322" name="Freeform 77"/>
            <p:cNvSpPr/>
            <p:nvPr/>
          </p:nvSpPr>
          <p:spPr>
            <a:xfrm>
              <a:off x="2870210" y="1954688"/>
              <a:ext cx="349253" cy="460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596" y="13556"/>
                  </a:moveTo>
                  <a:lnTo>
                    <a:pt x="7069" y="15269"/>
                  </a:lnTo>
                  <a:lnTo>
                    <a:pt x="8935" y="16610"/>
                  </a:lnTo>
                  <a:lnTo>
                    <a:pt x="10407" y="18174"/>
                  </a:lnTo>
                  <a:lnTo>
                    <a:pt x="12175" y="19291"/>
                  </a:lnTo>
                  <a:lnTo>
                    <a:pt x="13745" y="20259"/>
                  </a:lnTo>
                  <a:lnTo>
                    <a:pt x="15218" y="20855"/>
                  </a:lnTo>
                  <a:lnTo>
                    <a:pt x="16789" y="21451"/>
                  </a:lnTo>
                  <a:lnTo>
                    <a:pt x="18262" y="21600"/>
                  </a:lnTo>
                  <a:lnTo>
                    <a:pt x="19047" y="21451"/>
                  </a:lnTo>
                  <a:lnTo>
                    <a:pt x="20029" y="21228"/>
                  </a:lnTo>
                  <a:lnTo>
                    <a:pt x="20815" y="20632"/>
                  </a:lnTo>
                  <a:lnTo>
                    <a:pt x="21109" y="20036"/>
                  </a:lnTo>
                  <a:lnTo>
                    <a:pt x="21305" y="19291"/>
                  </a:lnTo>
                  <a:lnTo>
                    <a:pt x="21600" y="18546"/>
                  </a:lnTo>
                  <a:lnTo>
                    <a:pt x="21305" y="17354"/>
                  </a:lnTo>
                  <a:lnTo>
                    <a:pt x="21109" y="16237"/>
                  </a:lnTo>
                  <a:lnTo>
                    <a:pt x="20029" y="13705"/>
                  </a:lnTo>
                  <a:lnTo>
                    <a:pt x="18556" y="11023"/>
                  </a:lnTo>
                  <a:lnTo>
                    <a:pt x="16298" y="8119"/>
                  </a:lnTo>
                  <a:lnTo>
                    <a:pt x="14433" y="6406"/>
                  </a:lnTo>
                  <a:lnTo>
                    <a:pt x="12960" y="4841"/>
                  </a:lnTo>
                  <a:lnTo>
                    <a:pt x="9622" y="2309"/>
                  </a:lnTo>
                  <a:lnTo>
                    <a:pt x="7855" y="1415"/>
                  </a:lnTo>
                  <a:lnTo>
                    <a:pt x="6382" y="819"/>
                  </a:lnTo>
                  <a:lnTo>
                    <a:pt x="4811" y="223"/>
                  </a:lnTo>
                  <a:lnTo>
                    <a:pt x="3338" y="0"/>
                  </a:lnTo>
                  <a:lnTo>
                    <a:pt x="2553" y="223"/>
                  </a:lnTo>
                  <a:lnTo>
                    <a:pt x="1571" y="447"/>
                  </a:lnTo>
                  <a:lnTo>
                    <a:pt x="2258" y="1192"/>
                  </a:lnTo>
                  <a:lnTo>
                    <a:pt x="1571" y="447"/>
                  </a:lnTo>
                  <a:lnTo>
                    <a:pt x="785" y="968"/>
                  </a:lnTo>
                  <a:lnTo>
                    <a:pt x="295" y="1564"/>
                  </a:lnTo>
                  <a:lnTo>
                    <a:pt x="0" y="2309"/>
                  </a:lnTo>
                  <a:lnTo>
                    <a:pt x="0" y="3128"/>
                  </a:lnTo>
                  <a:lnTo>
                    <a:pt x="295" y="4246"/>
                  </a:lnTo>
                  <a:lnTo>
                    <a:pt x="491" y="5437"/>
                  </a:lnTo>
                  <a:lnTo>
                    <a:pt x="1571" y="7895"/>
                  </a:lnTo>
                  <a:lnTo>
                    <a:pt x="3338" y="10651"/>
                  </a:lnTo>
                  <a:lnTo>
                    <a:pt x="5596" y="13556"/>
                  </a:lnTo>
                  <a:lnTo>
                    <a:pt x="7658" y="12588"/>
                  </a:lnTo>
                  <a:lnTo>
                    <a:pt x="5302" y="9832"/>
                  </a:lnTo>
                  <a:lnTo>
                    <a:pt x="3535" y="7150"/>
                  </a:lnTo>
                  <a:lnTo>
                    <a:pt x="2553" y="4841"/>
                  </a:lnTo>
                  <a:lnTo>
                    <a:pt x="2258" y="3128"/>
                  </a:lnTo>
                  <a:lnTo>
                    <a:pt x="2553" y="2309"/>
                  </a:lnTo>
                  <a:lnTo>
                    <a:pt x="2749" y="1937"/>
                  </a:lnTo>
                  <a:lnTo>
                    <a:pt x="3338" y="1788"/>
                  </a:lnTo>
                  <a:lnTo>
                    <a:pt x="4025" y="1937"/>
                  </a:lnTo>
                  <a:lnTo>
                    <a:pt x="5302" y="2309"/>
                  </a:lnTo>
                  <a:lnTo>
                    <a:pt x="7364" y="3277"/>
                  </a:lnTo>
                  <a:lnTo>
                    <a:pt x="9622" y="4841"/>
                  </a:lnTo>
                  <a:lnTo>
                    <a:pt x="11978" y="6778"/>
                  </a:lnTo>
                  <a:lnTo>
                    <a:pt x="14236" y="9087"/>
                  </a:lnTo>
                  <a:lnTo>
                    <a:pt x="15218" y="8714"/>
                  </a:lnTo>
                  <a:lnTo>
                    <a:pt x="14236" y="9087"/>
                  </a:lnTo>
                  <a:lnTo>
                    <a:pt x="16495" y="11768"/>
                  </a:lnTo>
                  <a:lnTo>
                    <a:pt x="18065" y="14450"/>
                  </a:lnTo>
                  <a:lnTo>
                    <a:pt x="18753" y="16610"/>
                  </a:lnTo>
                  <a:lnTo>
                    <a:pt x="19342" y="18546"/>
                  </a:lnTo>
                  <a:lnTo>
                    <a:pt x="19047" y="19514"/>
                  </a:lnTo>
                  <a:lnTo>
                    <a:pt x="18753" y="19663"/>
                  </a:lnTo>
                  <a:lnTo>
                    <a:pt x="19342" y="20483"/>
                  </a:lnTo>
                  <a:lnTo>
                    <a:pt x="18753" y="19663"/>
                  </a:lnTo>
                  <a:lnTo>
                    <a:pt x="18262" y="19887"/>
                  </a:lnTo>
                  <a:lnTo>
                    <a:pt x="17575" y="19663"/>
                  </a:lnTo>
                  <a:lnTo>
                    <a:pt x="16298" y="19291"/>
                  </a:lnTo>
                  <a:lnTo>
                    <a:pt x="14433" y="18323"/>
                  </a:lnTo>
                  <a:lnTo>
                    <a:pt x="12175" y="16833"/>
                  </a:lnTo>
                  <a:lnTo>
                    <a:pt x="9916" y="14897"/>
                  </a:lnTo>
                  <a:lnTo>
                    <a:pt x="7658" y="12588"/>
                  </a:lnTo>
                  <a:lnTo>
                    <a:pt x="5596" y="13556"/>
                  </a:lnTo>
                  <a:close/>
                </a:path>
              </a:pathLst>
            </a:custGeom>
            <a:solidFill>
              <a:srgbClr val="93959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91440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323" name="Freeform 78"/>
            <p:cNvSpPr/>
            <p:nvPr/>
          </p:nvSpPr>
          <p:spPr>
            <a:xfrm>
              <a:off x="2554298" y="1392711"/>
              <a:ext cx="106366" cy="184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7317"/>
                  </a:moveTo>
                  <a:lnTo>
                    <a:pt x="14830" y="16759"/>
                  </a:lnTo>
                  <a:lnTo>
                    <a:pt x="13218" y="16386"/>
                  </a:lnTo>
                  <a:lnTo>
                    <a:pt x="10639" y="15455"/>
                  </a:lnTo>
                  <a:lnTo>
                    <a:pt x="8382" y="16759"/>
                  </a:lnTo>
                  <a:lnTo>
                    <a:pt x="11606" y="15828"/>
                  </a:lnTo>
                  <a:lnTo>
                    <a:pt x="9994" y="12476"/>
                  </a:lnTo>
                  <a:lnTo>
                    <a:pt x="8382" y="5772"/>
                  </a:lnTo>
                  <a:lnTo>
                    <a:pt x="7415" y="0"/>
                  </a:lnTo>
                  <a:lnTo>
                    <a:pt x="0" y="559"/>
                  </a:lnTo>
                  <a:lnTo>
                    <a:pt x="645" y="3910"/>
                  </a:lnTo>
                  <a:lnTo>
                    <a:pt x="2579" y="10986"/>
                  </a:lnTo>
                  <a:lnTo>
                    <a:pt x="3224" y="14524"/>
                  </a:lnTo>
                  <a:lnTo>
                    <a:pt x="4836" y="17317"/>
                  </a:lnTo>
                  <a:lnTo>
                    <a:pt x="4836" y="17876"/>
                  </a:lnTo>
                  <a:lnTo>
                    <a:pt x="6770" y="19179"/>
                  </a:lnTo>
                  <a:lnTo>
                    <a:pt x="9027" y="20297"/>
                  </a:lnTo>
                  <a:lnTo>
                    <a:pt x="13218" y="21228"/>
                  </a:lnTo>
                  <a:lnTo>
                    <a:pt x="17409" y="21600"/>
                  </a:lnTo>
                  <a:lnTo>
                    <a:pt x="21600" y="21600"/>
                  </a:lnTo>
                  <a:lnTo>
                    <a:pt x="21600" y="17317"/>
                  </a:lnTo>
                  <a:close/>
                </a:path>
              </a:pathLst>
            </a:custGeom>
            <a:solidFill>
              <a:srgbClr val="93959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91440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324" name="Freeform 79"/>
            <p:cNvSpPr/>
            <p:nvPr/>
          </p:nvSpPr>
          <p:spPr>
            <a:xfrm>
              <a:off x="2070108" y="1560986"/>
              <a:ext cx="307978" cy="42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810" y="13187"/>
                  </a:moveTo>
                  <a:lnTo>
                    <a:pt x="13806" y="15047"/>
                  </a:lnTo>
                  <a:lnTo>
                    <a:pt x="11468" y="16989"/>
                  </a:lnTo>
                  <a:lnTo>
                    <a:pt x="9464" y="18607"/>
                  </a:lnTo>
                  <a:lnTo>
                    <a:pt x="7460" y="19901"/>
                  </a:lnTo>
                  <a:lnTo>
                    <a:pt x="5456" y="20710"/>
                  </a:lnTo>
                  <a:lnTo>
                    <a:pt x="3674" y="21357"/>
                  </a:lnTo>
                  <a:lnTo>
                    <a:pt x="2227" y="21600"/>
                  </a:lnTo>
                  <a:lnTo>
                    <a:pt x="1670" y="21357"/>
                  </a:lnTo>
                  <a:lnTo>
                    <a:pt x="1113" y="21357"/>
                  </a:lnTo>
                  <a:lnTo>
                    <a:pt x="557" y="20953"/>
                  </a:lnTo>
                  <a:lnTo>
                    <a:pt x="223" y="20548"/>
                  </a:lnTo>
                  <a:lnTo>
                    <a:pt x="0" y="19497"/>
                  </a:lnTo>
                  <a:lnTo>
                    <a:pt x="0" y="18202"/>
                  </a:lnTo>
                  <a:lnTo>
                    <a:pt x="557" y="16503"/>
                  </a:lnTo>
                  <a:lnTo>
                    <a:pt x="1336" y="14643"/>
                  </a:lnTo>
                  <a:lnTo>
                    <a:pt x="2561" y="12539"/>
                  </a:lnTo>
                  <a:lnTo>
                    <a:pt x="4008" y="10436"/>
                  </a:lnTo>
                  <a:lnTo>
                    <a:pt x="6012" y="8333"/>
                  </a:lnTo>
                  <a:lnTo>
                    <a:pt x="8016" y="6310"/>
                  </a:lnTo>
                  <a:lnTo>
                    <a:pt x="10021" y="4369"/>
                  </a:lnTo>
                  <a:lnTo>
                    <a:pt x="12025" y="2912"/>
                  </a:lnTo>
                  <a:lnTo>
                    <a:pt x="14029" y="1699"/>
                  </a:lnTo>
                  <a:lnTo>
                    <a:pt x="16033" y="647"/>
                  </a:lnTo>
                  <a:lnTo>
                    <a:pt x="17814" y="0"/>
                  </a:lnTo>
                  <a:lnTo>
                    <a:pt x="19819" y="0"/>
                  </a:lnTo>
                  <a:lnTo>
                    <a:pt x="20375" y="243"/>
                  </a:lnTo>
                  <a:lnTo>
                    <a:pt x="20932" y="404"/>
                  </a:lnTo>
                  <a:lnTo>
                    <a:pt x="21266" y="809"/>
                  </a:lnTo>
                  <a:lnTo>
                    <a:pt x="21600" y="1861"/>
                  </a:lnTo>
                  <a:lnTo>
                    <a:pt x="21600" y="3317"/>
                  </a:lnTo>
                  <a:lnTo>
                    <a:pt x="20932" y="5016"/>
                  </a:lnTo>
                  <a:lnTo>
                    <a:pt x="20375" y="6715"/>
                  </a:lnTo>
                  <a:lnTo>
                    <a:pt x="17480" y="10921"/>
                  </a:lnTo>
                  <a:lnTo>
                    <a:pt x="15810" y="13187"/>
                  </a:lnTo>
                  <a:close/>
                </a:path>
              </a:pathLst>
            </a:custGeom>
            <a:solidFill>
              <a:srgbClr val="F9F06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91440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325" name="Freeform 81"/>
            <p:cNvSpPr/>
            <p:nvPr/>
          </p:nvSpPr>
          <p:spPr>
            <a:xfrm>
              <a:off x="2070108" y="1556224"/>
              <a:ext cx="311153" cy="4286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318" y="13040"/>
                  </a:moveTo>
                  <a:lnTo>
                    <a:pt x="13665" y="14960"/>
                  </a:lnTo>
                  <a:lnTo>
                    <a:pt x="11902" y="16560"/>
                  </a:lnTo>
                  <a:lnTo>
                    <a:pt x="10249" y="18080"/>
                  </a:lnTo>
                  <a:lnTo>
                    <a:pt x="8486" y="19040"/>
                  </a:lnTo>
                  <a:lnTo>
                    <a:pt x="6833" y="20080"/>
                  </a:lnTo>
                  <a:lnTo>
                    <a:pt x="5069" y="20960"/>
                  </a:lnTo>
                  <a:lnTo>
                    <a:pt x="3637" y="21360"/>
                  </a:lnTo>
                  <a:lnTo>
                    <a:pt x="2535" y="21600"/>
                  </a:lnTo>
                  <a:lnTo>
                    <a:pt x="1653" y="21360"/>
                  </a:lnTo>
                  <a:lnTo>
                    <a:pt x="1102" y="21120"/>
                  </a:lnTo>
                  <a:lnTo>
                    <a:pt x="551" y="20960"/>
                  </a:lnTo>
                  <a:lnTo>
                    <a:pt x="220" y="20320"/>
                  </a:lnTo>
                  <a:lnTo>
                    <a:pt x="0" y="19040"/>
                  </a:lnTo>
                  <a:lnTo>
                    <a:pt x="551" y="17040"/>
                  </a:lnTo>
                  <a:lnTo>
                    <a:pt x="1653" y="14320"/>
                  </a:lnTo>
                  <a:lnTo>
                    <a:pt x="3416" y="11600"/>
                  </a:lnTo>
                  <a:lnTo>
                    <a:pt x="5951" y="8480"/>
                  </a:lnTo>
                  <a:lnTo>
                    <a:pt x="7604" y="6640"/>
                  </a:lnTo>
                  <a:lnTo>
                    <a:pt x="9367" y="5200"/>
                  </a:lnTo>
                  <a:lnTo>
                    <a:pt x="13114" y="2480"/>
                  </a:lnTo>
                  <a:lnTo>
                    <a:pt x="14767" y="1520"/>
                  </a:lnTo>
                  <a:lnTo>
                    <a:pt x="16200" y="880"/>
                  </a:lnTo>
                  <a:lnTo>
                    <a:pt x="17633" y="480"/>
                  </a:lnTo>
                  <a:lnTo>
                    <a:pt x="19065" y="240"/>
                  </a:lnTo>
                  <a:lnTo>
                    <a:pt x="19616" y="240"/>
                  </a:lnTo>
                  <a:lnTo>
                    <a:pt x="20167" y="480"/>
                  </a:lnTo>
                  <a:lnTo>
                    <a:pt x="20718" y="880"/>
                  </a:lnTo>
                  <a:lnTo>
                    <a:pt x="21049" y="1280"/>
                  </a:lnTo>
                  <a:lnTo>
                    <a:pt x="21380" y="2480"/>
                  </a:lnTo>
                  <a:lnTo>
                    <a:pt x="21049" y="4800"/>
                  </a:lnTo>
                  <a:lnTo>
                    <a:pt x="19947" y="7280"/>
                  </a:lnTo>
                  <a:lnTo>
                    <a:pt x="17963" y="10160"/>
                  </a:lnTo>
                  <a:lnTo>
                    <a:pt x="15318" y="13040"/>
                  </a:lnTo>
                  <a:lnTo>
                    <a:pt x="15649" y="13280"/>
                  </a:lnTo>
                  <a:lnTo>
                    <a:pt x="18184" y="10160"/>
                  </a:lnTo>
                  <a:lnTo>
                    <a:pt x="19947" y="7280"/>
                  </a:lnTo>
                  <a:lnTo>
                    <a:pt x="21049" y="4800"/>
                  </a:lnTo>
                  <a:lnTo>
                    <a:pt x="21600" y="2480"/>
                  </a:lnTo>
                  <a:lnTo>
                    <a:pt x="21380" y="1280"/>
                  </a:lnTo>
                  <a:lnTo>
                    <a:pt x="20718" y="640"/>
                  </a:lnTo>
                  <a:lnTo>
                    <a:pt x="20167" y="480"/>
                  </a:lnTo>
                  <a:lnTo>
                    <a:pt x="19065" y="0"/>
                  </a:lnTo>
                  <a:lnTo>
                    <a:pt x="17633" y="240"/>
                  </a:lnTo>
                  <a:lnTo>
                    <a:pt x="16200" y="640"/>
                  </a:lnTo>
                  <a:lnTo>
                    <a:pt x="14437" y="1520"/>
                  </a:lnTo>
                  <a:lnTo>
                    <a:pt x="12784" y="2320"/>
                  </a:lnTo>
                  <a:lnTo>
                    <a:pt x="11020" y="3520"/>
                  </a:lnTo>
                  <a:lnTo>
                    <a:pt x="9367" y="5040"/>
                  </a:lnTo>
                  <a:lnTo>
                    <a:pt x="7604" y="6640"/>
                  </a:lnTo>
                  <a:lnTo>
                    <a:pt x="5620" y="8480"/>
                  </a:lnTo>
                  <a:lnTo>
                    <a:pt x="3416" y="11440"/>
                  </a:lnTo>
                  <a:lnTo>
                    <a:pt x="1322" y="14320"/>
                  </a:lnTo>
                  <a:lnTo>
                    <a:pt x="220" y="17040"/>
                  </a:lnTo>
                  <a:lnTo>
                    <a:pt x="0" y="18080"/>
                  </a:lnTo>
                  <a:lnTo>
                    <a:pt x="0" y="19920"/>
                  </a:lnTo>
                  <a:lnTo>
                    <a:pt x="220" y="20560"/>
                  </a:lnTo>
                  <a:lnTo>
                    <a:pt x="551" y="20960"/>
                  </a:lnTo>
                  <a:lnTo>
                    <a:pt x="1102" y="21360"/>
                  </a:lnTo>
                  <a:lnTo>
                    <a:pt x="1653" y="21600"/>
                  </a:lnTo>
                  <a:lnTo>
                    <a:pt x="2535" y="21600"/>
                  </a:lnTo>
                  <a:lnTo>
                    <a:pt x="3637" y="21360"/>
                  </a:lnTo>
                  <a:lnTo>
                    <a:pt x="5069" y="20960"/>
                  </a:lnTo>
                  <a:lnTo>
                    <a:pt x="6833" y="20320"/>
                  </a:lnTo>
                  <a:lnTo>
                    <a:pt x="8486" y="19280"/>
                  </a:lnTo>
                  <a:lnTo>
                    <a:pt x="10249" y="18080"/>
                  </a:lnTo>
                  <a:lnTo>
                    <a:pt x="11902" y="16560"/>
                  </a:lnTo>
                  <a:lnTo>
                    <a:pt x="13886" y="14960"/>
                  </a:lnTo>
                  <a:lnTo>
                    <a:pt x="15649" y="13280"/>
                  </a:lnTo>
                  <a:lnTo>
                    <a:pt x="15318" y="1304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91440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326" name="Freeform 82"/>
            <p:cNvSpPr/>
            <p:nvPr/>
          </p:nvSpPr>
          <p:spPr>
            <a:xfrm>
              <a:off x="2065346" y="1556224"/>
              <a:ext cx="315917" cy="4286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13" y="13040"/>
                  </a:moveTo>
                  <a:lnTo>
                    <a:pt x="13785" y="14960"/>
                  </a:lnTo>
                  <a:lnTo>
                    <a:pt x="12048" y="16560"/>
                  </a:lnTo>
                  <a:lnTo>
                    <a:pt x="10094" y="18080"/>
                  </a:lnTo>
                  <a:lnTo>
                    <a:pt x="8466" y="19040"/>
                  </a:lnTo>
                  <a:lnTo>
                    <a:pt x="6730" y="20080"/>
                  </a:lnTo>
                  <a:lnTo>
                    <a:pt x="3908" y="21360"/>
                  </a:lnTo>
                  <a:lnTo>
                    <a:pt x="1954" y="21360"/>
                  </a:lnTo>
                  <a:lnTo>
                    <a:pt x="1411" y="21120"/>
                  </a:lnTo>
                  <a:lnTo>
                    <a:pt x="1085" y="20720"/>
                  </a:lnTo>
                  <a:lnTo>
                    <a:pt x="543" y="20320"/>
                  </a:lnTo>
                  <a:lnTo>
                    <a:pt x="326" y="19040"/>
                  </a:lnTo>
                  <a:lnTo>
                    <a:pt x="868" y="17040"/>
                  </a:lnTo>
                  <a:lnTo>
                    <a:pt x="1954" y="14320"/>
                  </a:lnTo>
                  <a:lnTo>
                    <a:pt x="3690" y="11440"/>
                  </a:lnTo>
                  <a:lnTo>
                    <a:pt x="6187" y="8480"/>
                  </a:lnTo>
                  <a:lnTo>
                    <a:pt x="5861" y="8480"/>
                  </a:lnTo>
                  <a:lnTo>
                    <a:pt x="6187" y="8480"/>
                  </a:lnTo>
                  <a:lnTo>
                    <a:pt x="7815" y="6640"/>
                  </a:lnTo>
                  <a:lnTo>
                    <a:pt x="9552" y="5200"/>
                  </a:lnTo>
                  <a:lnTo>
                    <a:pt x="11180" y="3760"/>
                  </a:lnTo>
                  <a:lnTo>
                    <a:pt x="13242" y="2480"/>
                  </a:lnTo>
                  <a:lnTo>
                    <a:pt x="14870" y="1520"/>
                  </a:lnTo>
                  <a:lnTo>
                    <a:pt x="16281" y="880"/>
                  </a:lnTo>
                  <a:lnTo>
                    <a:pt x="17692" y="480"/>
                  </a:lnTo>
                  <a:lnTo>
                    <a:pt x="18778" y="240"/>
                  </a:lnTo>
                  <a:lnTo>
                    <a:pt x="19646" y="240"/>
                  </a:lnTo>
                  <a:lnTo>
                    <a:pt x="20189" y="480"/>
                  </a:lnTo>
                  <a:lnTo>
                    <a:pt x="20732" y="880"/>
                  </a:lnTo>
                  <a:lnTo>
                    <a:pt x="21057" y="1280"/>
                  </a:lnTo>
                  <a:lnTo>
                    <a:pt x="21383" y="2480"/>
                  </a:lnTo>
                  <a:lnTo>
                    <a:pt x="20732" y="4800"/>
                  </a:lnTo>
                  <a:lnTo>
                    <a:pt x="19646" y="7280"/>
                  </a:lnTo>
                  <a:lnTo>
                    <a:pt x="18018" y="10160"/>
                  </a:lnTo>
                  <a:lnTo>
                    <a:pt x="15413" y="13040"/>
                  </a:lnTo>
                  <a:lnTo>
                    <a:pt x="15739" y="13280"/>
                  </a:lnTo>
                  <a:lnTo>
                    <a:pt x="18235" y="10160"/>
                  </a:lnTo>
                  <a:lnTo>
                    <a:pt x="19972" y="7280"/>
                  </a:lnTo>
                  <a:lnTo>
                    <a:pt x="21057" y="4800"/>
                  </a:lnTo>
                  <a:lnTo>
                    <a:pt x="21383" y="3520"/>
                  </a:lnTo>
                  <a:lnTo>
                    <a:pt x="21600" y="2480"/>
                  </a:lnTo>
                  <a:lnTo>
                    <a:pt x="21383" y="1920"/>
                  </a:lnTo>
                  <a:lnTo>
                    <a:pt x="21383" y="1280"/>
                  </a:lnTo>
                  <a:lnTo>
                    <a:pt x="20732" y="640"/>
                  </a:lnTo>
                  <a:lnTo>
                    <a:pt x="20189" y="240"/>
                  </a:lnTo>
                  <a:lnTo>
                    <a:pt x="19646" y="0"/>
                  </a:lnTo>
                  <a:lnTo>
                    <a:pt x="18778" y="0"/>
                  </a:lnTo>
                  <a:lnTo>
                    <a:pt x="17692" y="240"/>
                  </a:lnTo>
                  <a:lnTo>
                    <a:pt x="16281" y="640"/>
                  </a:lnTo>
                  <a:lnTo>
                    <a:pt x="14545" y="1520"/>
                  </a:lnTo>
                  <a:lnTo>
                    <a:pt x="12917" y="2320"/>
                  </a:lnTo>
                  <a:lnTo>
                    <a:pt x="11180" y="3520"/>
                  </a:lnTo>
                  <a:lnTo>
                    <a:pt x="9226" y="5040"/>
                  </a:lnTo>
                  <a:lnTo>
                    <a:pt x="7598" y="6640"/>
                  </a:lnTo>
                  <a:lnTo>
                    <a:pt x="5861" y="8320"/>
                  </a:lnTo>
                  <a:lnTo>
                    <a:pt x="3365" y="11440"/>
                  </a:lnTo>
                  <a:lnTo>
                    <a:pt x="1628" y="14320"/>
                  </a:lnTo>
                  <a:lnTo>
                    <a:pt x="543" y="16800"/>
                  </a:lnTo>
                  <a:lnTo>
                    <a:pt x="0" y="19040"/>
                  </a:lnTo>
                  <a:lnTo>
                    <a:pt x="326" y="19680"/>
                  </a:lnTo>
                  <a:lnTo>
                    <a:pt x="326" y="20560"/>
                  </a:lnTo>
                  <a:lnTo>
                    <a:pt x="1411" y="21360"/>
                  </a:lnTo>
                  <a:lnTo>
                    <a:pt x="1954" y="21600"/>
                  </a:lnTo>
                  <a:lnTo>
                    <a:pt x="3908" y="21600"/>
                  </a:lnTo>
                  <a:lnTo>
                    <a:pt x="5319" y="20960"/>
                  </a:lnTo>
                  <a:lnTo>
                    <a:pt x="7055" y="20320"/>
                  </a:lnTo>
                  <a:lnTo>
                    <a:pt x="8683" y="19280"/>
                  </a:lnTo>
                  <a:lnTo>
                    <a:pt x="10420" y="18080"/>
                  </a:lnTo>
                  <a:lnTo>
                    <a:pt x="12048" y="16560"/>
                  </a:lnTo>
                  <a:lnTo>
                    <a:pt x="14002" y="15120"/>
                  </a:lnTo>
                  <a:lnTo>
                    <a:pt x="15739" y="13280"/>
                  </a:lnTo>
                  <a:lnTo>
                    <a:pt x="15413" y="1304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91440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327" name="Freeform 83"/>
            <p:cNvSpPr/>
            <p:nvPr/>
          </p:nvSpPr>
          <p:spPr>
            <a:xfrm>
              <a:off x="2049471" y="1540349"/>
              <a:ext cx="349254" cy="463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138" y="12427"/>
                  </a:moveTo>
                  <a:lnTo>
                    <a:pt x="12665" y="14203"/>
                  </a:lnTo>
                  <a:lnTo>
                    <a:pt x="11095" y="15534"/>
                  </a:lnTo>
                  <a:lnTo>
                    <a:pt x="9622" y="16866"/>
                  </a:lnTo>
                  <a:lnTo>
                    <a:pt x="8051" y="17975"/>
                  </a:lnTo>
                  <a:lnTo>
                    <a:pt x="6578" y="18789"/>
                  </a:lnTo>
                  <a:lnTo>
                    <a:pt x="5302" y="19307"/>
                  </a:lnTo>
                  <a:lnTo>
                    <a:pt x="4320" y="19751"/>
                  </a:lnTo>
                  <a:lnTo>
                    <a:pt x="3240" y="19899"/>
                  </a:lnTo>
                  <a:lnTo>
                    <a:pt x="2749" y="19751"/>
                  </a:lnTo>
                  <a:lnTo>
                    <a:pt x="2258" y="20490"/>
                  </a:lnTo>
                  <a:lnTo>
                    <a:pt x="2749" y="19751"/>
                  </a:lnTo>
                  <a:lnTo>
                    <a:pt x="2455" y="19529"/>
                  </a:lnTo>
                  <a:lnTo>
                    <a:pt x="2258" y="18567"/>
                  </a:lnTo>
                  <a:lnTo>
                    <a:pt x="2749" y="16866"/>
                  </a:lnTo>
                  <a:lnTo>
                    <a:pt x="3731" y="14573"/>
                  </a:lnTo>
                  <a:lnTo>
                    <a:pt x="5302" y="11836"/>
                  </a:lnTo>
                  <a:lnTo>
                    <a:pt x="7560" y="9025"/>
                  </a:lnTo>
                  <a:lnTo>
                    <a:pt x="6578" y="8433"/>
                  </a:lnTo>
                  <a:lnTo>
                    <a:pt x="7560" y="9025"/>
                  </a:lnTo>
                  <a:lnTo>
                    <a:pt x="9131" y="7249"/>
                  </a:lnTo>
                  <a:lnTo>
                    <a:pt x="10604" y="5918"/>
                  </a:lnTo>
                  <a:lnTo>
                    <a:pt x="12175" y="4586"/>
                  </a:lnTo>
                  <a:lnTo>
                    <a:pt x="13647" y="3625"/>
                  </a:lnTo>
                  <a:lnTo>
                    <a:pt x="15218" y="2663"/>
                  </a:lnTo>
                  <a:lnTo>
                    <a:pt x="16495" y="2145"/>
                  </a:lnTo>
                  <a:lnTo>
                    <a:pt x="17476" y="1701"/>
                  </a:lnTo>
                  <a:lnTo>
                    <a:pt x="18753" y="1701"/>
                  </a:lnTo>
                  <a:lnTo>
                    <a:pt x="19244" y="962"/>
                  </a:lnTo>
                  <a:lnTo>
                    <a:pt x="18753" y="1701"/>
                  </a:lnTo>
                  <a:lnTo>
                    <a:pt x="19047" y="2145"/>
                  </a:lnTo>
                  <a:lnTo>
                    <a:pt x="19244" y="3033"/>
                  </a:lnTo>
                  <a:lnTo>
                    <a:pt x="18753" y="4808"/>
                  </a:lnTo>
                  <a:lnTo>
                    <a:pt x="17967" y="7101"/>
                  </a:lnTo>
                  <a:lnTo>
                    <a:pt x="16495" y="9764"/>
                  </a:lnTo>
                  <a:lnTo>
                    <a:pt x="14138" y="12427"/>
                  </a:lnTo>
                  <a:lnTo>
                    <a:pt x="16200" y="13389"/>
                  </a:lnTo>
                  <a:lnTo>
                    <a:pt x="18262" y="10504"/>
                  </a:lnTo>
                  <a:lnTo>
                    <a:pt x="20029" y="7841"/>
                  </a:lnTo>
                  <a:lnTo>
                    <a:pt x="21011" y="5178"/>
                  </a:lnTo>
                  <a:lnTo>
                    <a:pt x="21305" y="4216"/>
                  </a:lnTo>
                  <a:lnTo>
                    <a:pt x="21600" y="3033"/>
                  </a:lnTo>
                  <a:lnTo>
                    <a:pt x="21011" y="1553"/>
                  </a:lnTo>
                  <a:lnTo>
                    <a:pt x="20815" y="740"/>
                  </a:lnTo>
                  <a:lnTo>
                    <a:pt x="20029" y="370"/>
                  </a:lnTo>
                  <a:lnTo>
                    <a:pt x="19047" y="0"/>
                  </a:lnTo>
                  <a:lnTo>
                    <a:pt x="18262" y="0"/>
                  </a:lnTo>
                  <a:lnTo>
                    <a:pt x="16691" y="222"/>
                  </a:lnTo>
                  <a:lnTo>
                    <a:pt x="15415" y="592"/>
                  </a:lnTo>
                  <a:lnTo>
                    <a:pt x="12960" y="1701"/>
                  </a:lnTo>
                  <a:lnTo>
                    <a:pt x="10604" y="3477"/>
                  </a:lnTo>
                  <a:lnTo>
                    <a:pt x="8051" y="5548"/>
                  </a:lnTo>
                  <a:lnTo>
                    <a:pt x="5793" y="8063"/>
                  </a:lnTo>
                  <a:lnTo>
                    <a:pt x="3240" y="10948"/>
                  </a:lnTo>
                  <a:lnTo>
                    <a:pt x="1473" y="13759"/>
                  </a:lnTo>
                  <a:lnTo>
                    <a:pt x="491" y="16496"/>
                  </a:lnTo>
                  <a:lnTo>
                    <a:pt x="196" y="17605"/>
                  </a:lnTo>
                  <a:lnTo>
                    <a:pt x="0" y="18567"/>
                  </a:lnTo>
                  <a:lnTo>
                    <a:pt x="196" y="19307"/>
                  </a:lnTo>
                  <a:lnTo>
                    <a:pt x="491" y="20121"/>
                  </a:lnTo>
                  <a:lnTo>
                    <a:pt x="687" y="20712"/>
                  </a:lnTo>
                  <a:lnTo>
                    <a:pt x="1473" y="21230"/>
                  </a:lnTo>
                  <a:lnTo>
                    <a:pt x="2455" y="21452"/>
                  </a:lnTo>
                  <a:lnTo>
                    <a:pt x="3240" y="21600"/>
                  </a:lnTo>
                  <a:lnTo>
                    <a:pt x="4811" y="21452"/>
                  </a:lnTo>
                  <a:lnTo>
                    <a:pt x="6284" y="20860"/>
                  </a:lnTo>
                  <a:lnTo>
                    <a:pt x="8836" y="19751"/>
                  </a:lnTo>
                  <a:lnTo>
                    <a:pt x="11095" y="17975"/>
                  </a:lnTo>
                  <a:lnTo>
                    <a:pt x="13647" y="15904"/>
                  </a:lnTo>
                  <a:lnTo>
                    <a:pt x="16200" y="13389"/>
                  </a:lnTo>
                  <a:lnTo>
                    <a:pt x="14138" y="12427"/>
                  </a:lnTo>
                  <a:close/>
                </a:path>
              </a:pathLst>
            </a:custGeom>
            <a:solidFill>
              <a:srgbClr val="93959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91440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328" name="Freeform 84"/>
            <p:cNvSpPr/>
            <p:nvPr/>
          </p:nvSpPr>
          <p:spPr>
            <a:xfrm>
              <a:off x="1641483" y="1864199"/>
              <a:ext cx="309566" cy="4286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508" y="13040"/>
                  </a:moveTo>
                  <a:lnTo>
                    <a:pt x="13514" y="15120"/>
                  </a:lnTo>
                  <a:lnTo>
                    <a:pt x="11520" y="17040"/>
                  </a:lnTo>
                  <a:lnTo>
                    <a:pt x="9526" y="18640"/>
                  </a:lnTo>
                  <a:lnTo>
                    <a:pt x="7532" y="19920"/>
                  </a:lnTo>
                  <a:lnTo>
                    <a:pt x="5538" y="20720"/>
                  </a:lnTo>
                  <a:lnTo>
                    <a:pt x="3766" y="21360"/>
                  </a:lnTo>
                  <a:lnTo>
                    <a:pt x="2326" y="21600"/>
                  </a:lnTo>
                  <a:lnTo>
                    <a:pt x="1218" y="21120"/>
                  </a:lnTo>
                  <a:lnTo>
                    <a:pt x="886" y="20960"/>
                  </a:lnTo>
                  <a:lnTo>
                    <a:pt x="332" y="20560"/>
                  </a:lnTo>
                  <a:lnTo>
                    <a:pt x="0" y="19520"/>
                  </a:lnTo>
                  <a:lnTo>
                    <a:pt x="0" y="18240"/>
                  </a:lnTo>
                  <a:lnTo>
                    <a:pt x="665" y="16560"/>
                  </a:lnTo>
                  <a:lnTo>
                    <a:pt x="1440" y="14720"/>
                  </a:lnTo>
                  <a:lnTo>
                    <a:pt x="2658" y="12640"/>
                  </a:lnTo>
                  <a:lnTo>
                    <a:pt x="4098" y="10560"/>
                  </a:lnTo>
                  <a:lnTo>
                    <a:pt x="6092" y="8560"/>
                  </a:lnTo>
                  <a:lnTo>
                    <a:pt x="8086" y="6480"/>
                  </a:lnTo>
                  <a:lnTo>
                    <a:pt x="10080" y="4560"/>
                  </a:lnTo>
                  <a:lnTo>
                    <a:pt x="12074" y="2960"/>
                  </a:lnTo>
                  <a:lnTo>
                    <a:pt x="14068" y="1680"/>
                  </a:lnTo>
                  <a:lnTo>
                    <a:pt x="16062" y="880"/>
                  </a:lnTo>
                  <a:lnTo>
                    <a:pt x="17834" y="240"/>
                  </a:lnTo>
                  <a:lnTo>
                    <a:pt x="19274" y="0"/>
                  </a:lnTo>
                  <a:lnTo>
                    <a:pt x="19828" y="0"/>
                  </a:lnTo>
                  <a:lnTo>
                    <a:pt x="20382" y="240"/>
                  </a:lnTo>
                  <a:lnTo>
                    <a:pt x="21268" y="880"/>
                  </a:lnTo>
                  <a:lnTo>
                    <a:pt x="21600" y="2080"/>
                  </a:lnTo>
                  <a:lnTo>
                    <a:pt x="21600" y="3360"/>
                  </a:lnTo>
                  <a:lnTo>
                    <a:pt x="20935" y="5040"/>
                  </a:lnTo>
                  <a:lnTo>
                    <a:pt x="20160" y="6880"/>
                  </a:lnTo>
                  <a:lnTo>
                    <a:pt x="18942" y="8960"/>
                  </a:lnTo>
                  <a:lnTo>
                    <a:pt x="17502" y="11040"/>
                  </a:lnTo>
                  <a:lnTo>
                    <a:pt x="15508" y="13040"/>
                  </a:lnTo>
                  <a:close/>
                </a:path>
              </a:pathLst>
            </a:custGeom>
            <a:solidFill>
              <a:srgbClr val="B89BC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91440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329" name="Freeform 86"/>
            <p:cNvSpPr/>
            <p:nvPr/>
          </p:nvSpPr>
          <p:spPr>
            <a:xfrm>
              <a:off x="1641483" y="1864199"/>
              <a:ext cx="309566" cy="4286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508" y="13040"/>
                  </a:moveTo>
                  <a:lnTo>
                    <a:pt x="13846" y="14960"/>
                  </a:lnTo>
                  <a:lnTo>
                    <a:pt x="12074" y="16560"/>
                  </a:lnTo>
                  <a:lnTo>
                    <a:pt x="10080" y="17840"/>
                  </a:lnTo>
                  <a:lnTo>
                    <a:pt x="8418" y="19120"/>
                  </a:lnTo>
                  <a:lnTo>
                    <a:pt x="6646" y="20080"/>
                  </a:lnTo>
                  <a:lnTo>
                    <a:pt x="5206" y="20960"/>
                  </a:lnTo>
                  <a:lnTo>
                    <a:pt x="3766" y="21360"/>
                  </a:lnTo>
                  <a:lnTo>
                    <a:pt x="1772" y="21360"/>
                  </a:lnTo>
                  <a:lnTo>
                    <a:pt x="1218" y="21120"/>
                  </a:lnTo>
                  <a:lnTo>
                    <a:pt x="886" y="20960"/>
                  </a:lnTo>
                  <a:lnTo>
                    <a:pt x="332" y="20320"/>
                  </a:lnTo>
                  <a:lnTo>
                    <a:pt x="0" y="19120"/>
                  </a:lnTo>
                  <a:lnTo>
                    <a:pt x="665" y="17040"/>
                  </a:lnTo>
                  <a:lnTo>
                    <a:pt x="1772" y="14320"/>
                  </a:lnTo>
                  <a:lnTo>
                    <a:pt x="3545" y="11440"/>
                  </a:lnTo>
                  <a:lnTo>
                    <a:pt x="6092" y="8560"/>
                  </a:lnTo>
                  <a:lnTo>
                    <a:pt x="7754" y="6640"/>
                  </a:lnTo>
                  <a:lnTo>
                    <a:pt x="9526" y="5040"/>
                  </a:lnTo>
                  <a:lnTo>
                    <a:pt x="11520" y="3520"/>
                  </a:lnTo>
                  <a:lnTo>
                    <a:pt x="13292" y="2320"/>
                  </a:lnTo>
                  <a:lnTo>
                    <a:pt x="14954" y="1520"/>
                  </a:lnTo>
                  <a:lnTo>
                    <a:pt x="16394" y="640"/>
                  </a:lnTo>
                  <a:lnTo>
                    <a:pt x="17834" y="240"/>
                  </a:lnTo>
                  <a:lnTo>
                    <a:pt x="19274" y="0"/>
                  </a:lnTo>
                  <a:lnTo>
                    <a:pt x="19828" y="240"/>
                  </a:lnTo>
                  <a:lnTo>
                    <a:pt x="20382" y="240"/>
                  </a:lnTo>
                  <a:lnTo>
                    <a:pt x="20935" y="640"/>
                  </a:lnTo>
                  <a:lnTo>
                    <a:pt x="21268" y="1040"/>
                  </a:lnTo>
                  <a:lnTo>
                    <a:pt x="21600" y="2560"/>
                  </a:lnTo>
                  <a:lnTo>
                    <a:pt x="21268" y="3360"/>
                  </a:lnTo>
                  <a:lnTo>
                    <a:pt x="20935" y="4560"/>
                  </a:lnTo>
                  <a:lnTo>
                    <a:pt x="19828" y="7040"/>
                  </a:lnTo>
                  <a:lnTo>
                    <a:pt x="18055" y="10000"/>
                  </a:lnTo>
                  <a:lnTo>
                    <a:pt x="15508" y="13040"/>
                  </a:lnTo>
                  <a:lnTo>
                    <a:pt x="18055" y="10160"/>
                  </a:lnTo>
                  <a:lnTo>
                    <a:pt x="20160" y="7280"/>
                  </a:lnTo>
                  <a:lnTo>
                    <a:pt x="21268" y="4560"/>
                  </a:lnTo>
                  <a:lnTo>
                    <a:pt x="21600" y="3360"/>
                  </a:lnTo>
                  <a:lnTo>
                    <a:pt x="21600" y="2560"/>
                  </a:lnTo>
                  <a:lnTo>
                    <a:pt x="21268" y="1040"/>
                  </a:lnTo>
                  <a:lnTo>
                    <a:pt x="20935" y="640"/>
                  </a:lnTo>
                  <a:lnTo>
                    <a:pt x="20382" y="240"/>
                  </a:lnTo>
                  <a:lnTo>
                    <a:pt x="19828" y="0"/>
                  </a:lnTo>
                  <a:lnTo>
                    <a:pt x="17834" y="0"/>
                  </a:lnTo>
                  <a:lnTo>
                    <a:pt x="16394" y="640"/>
                  </a:lnTo>
                  <a:lnTo>
                    <a:pt x="14622" y="1280"/>
                  </a:lnTo>
                  <a:lnTo>
                    <a:pt x="13292" y="2320"/>
                  </a:lnTo>
                  <a:lnTo>
                    <a:pt x="11188" y="3520"/>
                  </a:lnTo>
                  <a:lnTo>
                    <a:pt x="9526" y="5040"/>
                  </a:lnTo>
                  <a:lnTo>
                    <a:pt x="7754" y="6640"/>
                  </a:lnTo>
                  <a:lnTo>
                    <a:pt x="6092" y="8320"/>
                  </a:lnTo>
                  <a:lnTo>
                    <a:pt x="3545" y="11440"/>
                  </a:lnTo>
                  <a:lnTo>
                    <a:pt x="1440" y="14320"/>
                  </a:lnTo>
                  <a:lnTo>
                    <a:pt x="332" y="17040"/>
                  </a:lnTo>
                  <a:lnTo>
                    <a:pt x="0" y="18080"/>
                  </a:lnTo>
                  <a:lnTo>
                    <a:pt x="0" y="19120"/>
                  </a:lnTo>
                  <a:lnTo>
                    <a:pt x="332" y="20560"/>
                  </a:lnTo>
                  <a:lnTo>
                    <a:pt x="665" y="20960"/>
                  </a:lnTo>
                  <a:lnTo>
                    <a:pt x="1218" y="21360"/>
                  </a:lnTo>
                  <a:lnTo>
                    <a:pt x="1772" y="21600"/>
                  </a:lnTo>
                  <a:lnTo>
                    <a:pt x="2658" y="21600"/>
                  </a:lnTo>
                  <a:lnTo>
                    <a:pt x="3766" y="21360"/>
                  </a:lnTo>
                  <a:lnTo>
                    <a:pt x="5206" y="20960"/>
                  </a:lnTo>
                  <a:lnTo>
                    <a:pt x="6978" y="20320"/>
                  </a:lnTo>
                  <a:lnTo>
                    <a:pt x="8640" y="19280"/>
                  </a:lnTo>
                  <a:lnTo>
                    <a:pt x="10412" y="18080"/>
                  </a:lnTo>
                  <a:lnTo>
                    <a:pt x="12074" y="16560"/>
                  </a:lnTo>
                  <a:lnTo>
                    <a:pt x="13846" y="14960"/>
                  </a:lnTo>
                  <a:lnTo>
                    <a:pt x="15508" y="1304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91440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330" name="Freeform 87"/>
            <p:cNvSpPr/>
            <p:nvPr/>
          </p:nvSpPr>
          <p:spPr>
            <a:xfrm>
              <a:off x="1641483" y="1864199"/>
              <a:ext cx="309566" cy="4286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508" y="13040"/>
                  </a:moveTo>
                  <a:lnTo>
                    <a:pt x="13846" y="14720"/>
                  </a:lnTo>
                  <a:lnTo>
                    <a:pt x="11852" y="16400"/>
                  </a:lnTo>
                  <a:lnTo>
                    <a:pt x="10080" y="17840"/>
                  </a:lnTo>
                  <a:lnTo>
                    <a:pt x="8418" y="19120"/>
                  </a:lnTo>
                  <a:lnTo>
                    <a:pt x="6646" y="20080"/>
                  </a:lnTo>
                  <a:lnTo>
                    <a:pt x="5206" y="20720"/>
                  </a:lnTo>
                  <a:lnTo>
                    <a:pt x="3766" y="21120"/>
                  </a:lnTo>
                  <a:lnTo>
                    <a:pt x="2658" y="21360"/>
                  </a:lnTo>
                  <a:lnTo>
                    <a:pt x="1772" y="21360"/>
                  </a:lnTo>
                  <a:lnTo>
                    <a:pt x="886" y="20720"/>
                  </a:lnTo>
                  <a:lnTo>
                    <a:pt x="665" y="20320"/>
                  </a:lnTo>
                  <a:lnTo>
                    <a:pt x="332" y="19120"/>
                  </a:lnTo>
                  <a:lnTo>
                    <a:pt x="665" y="17040"/>
                  </a:lnTo>
                  <a:lnTo>
                    <a:pt x="1772" y="14320"/>
                  </a:lnTo>
                  <a:lnTo>
                    <a:pt x="3766" y="11440"/>
                  </a:lnTo>
                  <a:lnTo>
                    <a:pt x="6092" y="8560"/>
                  </a:lnTo>
                  <a:lnTo>
                    <a:pt x="9748" y="5040"/>
                  </a:lnTo>
                  <a:lnTo>
                    <a:pt x="11520" y="3760"/>
                  </a:lnTo>
                  <a:lnTo>
                    <a:pt x="13292" y="2560"/>
                  </a:lnTo>
                  <a:lnTo>
                    <a:pt x="14954" y="1520"/>
                  </a:lnTo>
                  <a:lnTo>
                    <a:pt x="16394" y="640"/>
                  </a:lnTo>
                  <a:lnTo>
                    <a:pt x="17834" y="240"/>
                  </a:lnTo>
                  <a:lnTo>
                    <a:pt x="19828" y="240"/>
                  </a:lnTo>
                  <a:lnTo>
                    <a:pt x="20382" y="480"/>
                  </a:lnTo>
                  <a:lnTo>
                    <a:pt x="20714" y="640"/>
                  </a:lnTo>
                  <a:lnTo>
                    <a:pt x="20935" y="1280"/>
                  </a:lnTo>
                  <a:lnTo>
                    <a:pt x="21268" y="2560"/>
                  </a:lnTo>
                  <a:lnTo>
                    <a:pt x="21268" y="3360"/>
                  </a:lnTo>
                  <a:lnTo>
                    <a:pt x="20935" y="4560"/>
                  </a:lnTo>
                  <a:lnTo>
                    <a:pt x="19828" y="7040"/>
                  </a:lnTo>
                  <a:lnTo>
                    <a:pt x="17834" y="10000"/>
                  </a:lnTo>
                  <a:lnTo>
                    <a:pt x="15508" y="13040"/>
                  </a:lnTo>
                  <a:lnTo>
                    <a:pt x="15840" y="13040"/>
                  </a:lnTo>
                  <a:lnTo>
                    <a:pt x="18055" y="10160"/>
                  </a:lnTo>
                  <a:lnTo>
                    <a:pt x="20160" y="7280"/>
                  </a:lnTo>
                  <a:lnTo>
                    <a:pt x="21268" y="4560"/>
                  </a:lnTo>
                  <a:lnTo>
                    <a:pt x="21600" y="3520"/>
                  </a:lnTo>
                  <a:lnTo>
                    <a:pt x="21600" y="1680"/>
                  </a:lnTo>
                  <a:lnTo>
                    <a:pt x="21268" y="1040"/>
                  </a:lnTo>
                  <a:lnTo>
                    <a:pt x="20935" y="640"/>
                  </a:lnTo>
                  <a:lnTo>
                    <a:pt x="20382" y="240"/>
                  </a:lnTo>
                  <a:lnTo>
                    <a:pt x="19828" y="0"/>
                  </a:lnTo>
                  <a:lnTo>
                    <a:pt x="17834" y="0"/>
                  </a:lnTo>
                  <a:lnTo>
                    <a:pt x="16394" y="640"/>
                  </a:lnTo>
                  <a:lnTo>
                    <a:pt x="14622" y="1280"/>
                  </a:lnTo>
                  <a:lnTo>
                    <a:pt x="12960" y="2320"/>
                  </a:lnTo>
                  <a:lnTo>
                    <a:pt x="11188" y="3520"/>
                  </a:lnTo>
                  <a:lnTo>
                    <a:pt x="9526" y="5040"/>
                  </a:lnTo>
                  <a:lnTo>
                    <a:pt x="6092" y="8320"/>
                  </a:lnTo>
                  <a:lnTo>
                    <a:pt x="6092" y="8560"/>
                  </a:lnTo>
                  <a:lnTo>
                    <a:pt x="6092" y="8320"/>
                  </a:lnTo>
                  <a:lnTo>
                    <a:pt x="3545" y="11440"/>
                  </a:lnTo>
                  <a:lnTo>
                    <a:pt x="1440" y="14320"/>
                  </a:lnTo>
                  <a:lnTo>
                    <a:pt x="332" y="16800"/>
                  </a:lnTo>
                  <a:lnTo>
                    <a:pt x="0" y="18080"/>
                  </a:lnTo>
                  <a:lnTo>
                    <a:pt x="0" y="19680"/>
                  </a:lnTo>
                  <a:lnTo>
                    <a:pt x="332" y="20560"/>
                  </a:lnTo>
                  <a:lnTo>
                    <a:pt x="665" y="20960"/>
                  </a:lnTo>
                  <a:lnTo>
                    <a:pt x="1218" y="21360"/>
                  </a:lnTo>
                  <a:lnTo>
                    <a:pt x="1218" y="21120"/>
                  </a:lnTo>
                  <a:lnTo>
                    <a:pt x="1218" y="21360"/>
                  </a:lnTo>
                  <a:lnTo>
                    <a:pt x="1772" y="21600"/>
                  </a:lnTo>
                  <a:lnTo>
                    <a:pt x="2658" y="21600"/>
                  </a:lnTo>
                  <a:lnTo>
                    <a:pt x="3766" y="21360"/>
                  </a:lnTo>
                  <a:lnTo>
                    <a:pt x="5206" y="20960"/>
                  </a:lnTo>
                  <a:lnTo>
                    <a:pt x="6978" y="20320"/>
                  </a:lnTo>
                  <a:lnTo>
                    <a:pt x="8640" y="19280"/>
                  </a:lnTo>
                  <a:lnTo>
                    <a:pt x="10412" y="18080"/>
                  </a:lnTo>
                  <a:lnTo>
                    <a:pt x="12074" y="16560"/>
                  </a:lnTo>
                  <a:lnTo>
                    <a:pt x="13846" y="14960"/>
                  </a:lnTo>
                  <a:lnTo>
                    <a:pt x="15840" y="13040"/>
                  </a:lnTo>
                  <a:lnTo>
                    <a:pt x="15508" y="1304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91440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331" name="Freeform 88"/>
            <p:cNvSpPr/>
            <p:nvPr/>
          </p:nvSpPr>
          <p:spPr>
            <a:xfrm>
              <a:off x="1622433" y="1848324"/>
              <a:ext cx="344491" cy="460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334" y="12364"/>
                  </a:moveTo>
                  <a:lnTo>
                    <a:pt x="12841" y="14077"/>
                  </a:lnTo>
                  <a:lnTo>
                    <a:pt x="11248" y="15641"/>
                  </a:lnTo>
                  <a:lnTo>
                    <a:pt x="8162" y="17950"/>
                  </a:lnTo>
                  <a:lnTo>
                    <a:pt x="6669" y="18919"/>
                  </a:lnTo>
                  <a:lnTo>
                    <a:pt x="5375" y="19440"/>
                  </a:lnTo>
                  <a:lnTo>
                    <a:pt x="4380" y="19887"/>
                  </a:lnTo>
                  <a:lnTo>
                    <a:pt x="3086" y="19887"/>
                  </a:lnTo>
                  <a:lnTo>
                    <a:pt x="2488" y="19440"/>
                  </a:lnTo>
                  <a:lnTo>
                    <a:pt x="2289" y="18546"/>
                  </a:lnTo>
                  <a:lnTo>
                    <a:pt x="2787" y="16759"/>
                  </a:lnTo>
                  <a:lnTo>
                    <a:pt x="3583" y="14450"/>
                  </a:lnTo>
                  <a:lnTo>
                    <a:pt x="5375" y="11768"/>
                  </a:lnTo>
                  <a:lnTo>
                    <a:pt x="7465" y="9087"/>
                  </a:lnTo>
                  <a:lnTo>
                    <a:pt x="6669" y="8491"/>
                  </a:lnTo>
                  <a:lnTo>
                    <a:pt x="7465" y="9087"/>
                  </a:lnTo>
                  <a:lnTo>
                    <a:pt x="8959" y="7299"/>
                  </a:lnTo>
                  <a:lnTo>
                    <a:pt x="10551" y="5959"/>
                  </a:lnTo>
                  <a:lnTo>
                    <a:pt x="12044" y="4618"/>
                  </a:lnTo>
                  <a:lnTo>
                    <a:pt x="13637" y="3501"/>
                  </a:lnTo>
                  <a:lnTo>
                    <a:pt x="15130" y="2681"/>
                  </a:lnTo>
                  <a:lnTo>
                    <a:pt x="16424" y="2160"/>
                  </a:lnTo>
                  <a:lnTo>
                    <a:pt x="17419" y="1713"/>
                  </a:lnTo>
                  <a:lnTo>
                    <a:pt x="19012" y="1713"/>
                  </a:lnTo>
                  <a:lnTo>
                    <a:pt x="19311" y="2160"/>
                  </a:lnTo>
                  <a:lnTo>
                    <a:pt x="19311" y="3128"/>
                  </a:lnTo>
                  <a:lnTo>
                    <a:pt x="19012" y="4841"/>
                  </a:lnTo>
                  <a:lnTo>
                    <a:pt x="18017" y="7150"/>
                  </a:lnTo>
                  <a:lnTo>
                    <a:pt x="16424" y="9608"/>
                  </a:lnTo>
                  <a:lnTo>
                    <a:pt x="14334" y="12364"/>
                  </a:lnTo>
                  <a:lnTo>
                    <a:pt x="16225" y="13332"/>
                  </a:lnTo>
                  <a:lnTo>
                    <a:pt x="18514" y="10428"/>
                  </a:lnTo>
                  <a:lnTo>
                    <a:pt x="20306" y="7746"/>
                  </a:lnTo>
                  <a:lnTo>
                    <a:pt x="21301" y="5214"/>
                  </a:lnTo>
                  <a:lnTo>
                    <a:pt x="21600" y="4022"/>
                  </a:lnTo>
                  <a:lnTo>
                    <a:pt x="21600" y="2160"/>
                  </a:lnTo>
                  <a:lnTo>
                    <a:pt x="21301" y="1564"/>
                  </a:lnTo>
                  <a:lnTo>
                    <a:pt x="20804" y="745"/>
                  </a:lnTo>
                  <a:lnTo>
                    <a:pt x="20007" y="223"/>
                  </a:lnTo>
                  <a:lnTo>
                    <a:pt x="19510" y="968"/>
                  </a:lnTo>
                  <a:lnTo>
                    <a:pt x="20007" y="372"/>
                  </a:lnTo>
                  <a:lnTo>
                    <a:pt x="19311" y="0"/>
                  </a:lnTo>
                  <a:lnTo>
                    <a:pt x="16723" y="0"/>
                  </a:lnTo>
                  <a:lnTo>
                    <a:pt x="15429" y="596"/>
                  </a:lnTo>
                  <a:lnTo>
                    <a:pt x="12841" y="1713"/>
                  </a:lnTo>
                  <a:lnTo>
                    <a:pt x="10551" y="3501"/>
                  </a:lnTo>
                  <a:lnTo>
                    <a:pt x="7963" y="5586"/>
                  </a:lnTo>
                  <a:lnTo>
                    <a:pt x="5574" y="8119"/>
                  </a:lnTo>
                  <a:lnTo>
                    <a:pt x="3285" y="11023"/>
                  </a:lnTo>
                  <a:lnTo>
                    <a:pt x="1493" y="13705"/>
                  </a:lnTo>
                  <a:lnTo>
                    <a:pt x="498" y="16163"/>
                  </a:lnTo>
                  <a:lnTo>
                    <a:pt x="199" y="17354"/>
                  </a:lnTo>
                  <a:lnTo>
                    <a:pt x="0" y="18546"/>
                  </a:lnTo>
                  <a:lnTo>
                    <a:pt x="199" y="19291"/>
                  </a:lnTo>
                  <a:lnTo>
                    <a:pt x="498" y="20036"/>
                  </a:lnTo>
                  <a:lnTo>
                    <a:pt x="995" y="20855"/>
                  </a:lnTo>
                  <a:lnTo>
                    <a:pt x="1792" y="21228"/>
                  </a:lnTo>
                  <a:lnTo>
                    <a:pt x="2289" y="20408"/>
                  </a:lnTo>
                  <a:lnTo>
                    <a:pt x="1792" y="21228"/>
                  </a:lnTo>
                  <a:lnTo>
                    <a:pt x="2488" y="21600"/>
                  </a:lnTo>
                  <a:lnTo>
                    <a:pt x="3583" y="21600"/>
                  </a:lnTo>
                  <a:lnTo>
                    <a:pt x="4877" y="21377"/>
                  </a:lnTo>
                  <a:lnTo>
                    <a:pt x="6371" y="21004"/>
                  </a:lnTo>
                  <a:lnTo>
                    <a:pt x="8759" y="19887"/>
                  </a:lnTo>
                  <a:lnTo>
                    <a:pt x="11248" y="18099"/>
                  </a:lnTo>
                  <a:lnTo>
                    <a:pt x="13836" y="15790"/>
                  </a:lnTo>
                  <a:lnTo>
                    <a:pt x="16225" y="13332"/>
                  </a:lnTo>
                  <a:lnTo>
                    <a:pt x="14334" y="12364"/>
                  </a:lnTo>
                  <a:close/>
                </a:path>
              </a:pathLst>
            </a:custGeom>
            <a:solidFill>
              <a:srgbClr val="93959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91440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332" name="Freeform 89"/>
            <p:cNvSpPr/>
            <p:nvPr/>
          </p:nvSpPr>
          <p:spPr>
            <a:xfrm>
              <a:off x="1778008" y="1972149"/>
              <a:ext cx="307978" cy="4191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810" y="13091"/>
                  </a:moveTo>
                  <a:lnTo>
                    <a:pt x="13806" y="15218"/>
                  </a:lnTo>
                  <a:lnTo>
                    <a:pt x="11468" y="17100"/>
                  </a:lnTo>
                  <a:lnTo>
                    <a:pt x="9464" y="18573"/>
                  </a:lnTo>
                  <a:lnTo>
                    <a:pt x="7460" y="19882"/>
                  </a:lnTo>
                  <a:lnTo>
                    <a:pt x="5456" y="20945"/>
                  </a:lnTo>
                  <a:lnTo>
                    <a:pt x="3786" y="21600"/>
                  </a:lnTo>
                  <a:lnTo>
                    <a:pt x="2338" y="21600"/>
                  </a:lnTo>
                  <a:lnTo>
                    <a:pt x="1113" y="21355"/>
                  </a:lnTo>
                  <a:lnTo>
                    <a:pt x="223" y="20700"/>
                  </a:lnTo>
                  <a:lnTo>
                    <a:pt x="0" y="19636"/>
                  </a:lnTo>
                  <a:lnTo>
                    <a:pt x="0" y="18164"/>
                  </a:lnTo>
                  <a:lnTo>
                    <a:pt x="557" y="16691"/>
                  </a:lnTo>
                  <a:lnTo>
                    <a:pt x="1447" y="14809"/>
                  </a:lnTo>
                  <a:lnTo>
                    <a:pt x="2561" y="12682"/>
                  </a:lnTo>
                  <a:lnTo>
                    <a:pt x="4008" y="10555"/>
                  </a:lnTo>
                  <a:lnTo>
                    <a:pt x="8016" y="6300"/>
                  </a:lnTo>
                  <a:lnTo>
                    <a:pt x="10021" y="4418"/>
                  </a:lnTo>
                  <a:lnTo>
                    <a:pt x="12359" y="2945"/>
                  </a:lnTo>
                  <a:lnTo>
                    <a:pt x="14363" y="1636"/>
                  </a:lnTo>
                  <a:lnTo>
                    <a:pt x="16144" y="655"/>
                  </a:lnTo>
                  <a:lnTo>
                    <a:pt x="17814" y="0"/>
                  </a:lnTo>
                  <a:lnTo>
                    <a:pt x="20153" y="0"/>
                  </a:lnTo>
                  <a:lnTo>
                    <a:pt x="20487" y="164"/>
                  </a:lnTo>
                  <a:lnTo>
                    <a:pt x="21043" y="409"/>
                  </a:lnTo>
                  <a:lnTo>
                    <a:pt x="21266" y="818"/>
                  </a:lnTo>
                  <a:lnTo>
                    <a:pt x="21600" y="1882"/>
                  </a:lnTo>
                  <a:lnTo>
                    <a:pt x="21600" y="3355"/>
                  </a:lnTo>
                  <a:lnTo>
                    <a:pt x="21266" y="5073"/>
                  </a:lnTo>
                  <a:lnTo>
                    <a:pt x="20487" y="6791"/>
                  </a:lnTo>
                  <a:lnTo>
                    <a:pt x="19262" y="8836"/>
                  </a:lnTo>
                  <a:lnTo>
                    <a:pt x="17592" y="10964"/>
                  </a:lnTo>
                  <a:lnTo>
                    <a:pt x="15810" y="13091"/>
                  </a:lnTo>
                  <a:close/>
                </a:path>
              </a:pathLst>
            </a:custGeom>
            <a:solidFill>
              <a:srgbClr val="3A53A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91440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333" name="Freeform 91"/>
            <p:cNvSpPr/>
            <p:nvPr/>
          </p:nvSpPr>
          <p:spPr>
            <a:xfrm>
              <a:off x="1778008" y="1967388"/>
              <a:ext cx="311153" cy="427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649" y="13088"/>
                  </a:moveTo>
                  <a:lnTo>
                    <a:pt x="13665" y="14935"/>
                  </a:lnTo>
                  <a:lnTo>
                    <a:pt x="12012" y="16622"/>
                  </a:lnTo>
                  <a:lnTo>
                    <a:pt x="10249" y="17906"/>
                  </a:lnTo>
                  <a:lnTo>
                    <a:pt x="8486" y="19111"/>
                  </a:lnTo>
                  <a:lnTo>
                    <a:pt x="6833" y="20155"/>
                  </a:lnTo>
                  <a:lnTo>
                    <a:pt x="5069" y="20797"/>
                  </a:lnTo>
                  <a:lnTo>
                    <a:pt x="3747" y="21199"/>
                  </a:lnTo>
                  <a:lnTo>
                    <a:pt x="2535" y="21439"/>
                  </a:lnTo>
                  <a:lnTo>
                    <a:pt x="1653" y="21439"/>
                  </a:lnTo>
                  <a:lnTo>
                    <a:pt x="1102" y="21199"/>
                  </a:lnTo>
                  <a:lnTo>
                    <a:pt x="882" y="20797"/>
                  </a:lnTo>
                  <a:lnTo>
                    <a:pt x="220" y="20396"/>
                  </a:lnTo>
                  <a:lnTo>
                    <a:pt x="0" y="19111"/>
                  </a:lnTo>
                  <a:lnTo>
                    <a:pt x="551" y="17023"/>
                  </a:lnTo>
                  <a:lnTo>
                    <a:pt x="1653" y="14373"/>
                  </a:lnTo>
                  <a:lnTo>
                    <a:pt x="3416" y="11402"/>
                  </a:lnTo>
                  <a:lnTo>
                    <a:pt x="5951" y="8512"/>
                  </a:lnTo>
                  <a:lnTo>
                    <a:pt x="7714" y="6665"/>
                  </a:lnTo>
                  <a:lnTo>
                    <a:pt x="9367" y="5219"/>
                  </a:lnTo>
                  <a:lnTo>
                    <a:pt x="13114" y="2489"/>
                  </a:lnTo>
                  <a:lnTo>
                    <a:pt x="14767" y="1445"/>
                  </a:lnTo>
                  <a:lnTo>
                    <a:pt x="16200" y="883"/>
                  </a:lnTo>
                  <a:lnTo>
                    <a:pt x="17633" y="401"/>
                  </a:lnTo>
                  <a:lnTo>
                    <a:pt x="19065" y="241"/>
                  </a:lnTo>
                  <a:lnTo>
                    <a:pt x="19616" y="241"/>
                  </a:lnTo>
                  <a:lnTo>
                    <a:pt x="20278" y="401"/>
                  </a:lnTo>
                  <a:lnTo>
                    <a:pt x="20829" y="883"/>
                  </a:lnTo>
                  <a:lnTo>
                    <a:pt x="21049" y="1285"/>
                  </a:lnTo>
                  <a:lnTo>
                    <a:pt x="21380" y="2489"/>
                  </a:lnTo>
                  <a:lnTo>
                    <a:pt x="21049" y="4818"/>
                  </a:lnTo>
                  <a:lnTo>
                    <a:pt x="19947" y="7307"/>
                  </a:lnTo>
                  <a:lnTo>
                    <a:pt x="17963" y="10198"/>
                  </a:lnTo>
                  <a:lnTo>
                    <a:pt x="15649" y="13088"/>
                  </a:lnTo>
                  <a:lnTo>
                    <a:pt x="15649" y="13329"/>
                  </a:lnTo>
                  <a:lnTo>
                    <a:pt x="18184" y="10198"/>
                  </a:lnTo>
                  <a:lnTo>
                    <a:pt x="19947" y="7307"/>
                  </a:lnTo>
                  <a:lnTo>
                    <a:pt x="21049" y="4818"/>
                  </a:lnTo>
                  <a:lnTo>
                    <a:pt x="21380" y="3533"/>
                  </a:lnTo>
                  <a:lnTo>
                    <a:pt x="21600" y="2489"/>
                  </a:lnTo>
                  <a:lnTo>
                    <a:pt x="21380" y="1285"/>
                  </a:lnTo>
                  <a:lnTo>
                    <a:pt x="21049" y="642"/>
                  </a:lnTo>
                  <a:lnTo>
                    <a:pt x="20498" y="401"/>
                  </a:lnTo>
                  <a:lnTo>
                    <a:pt x="19616" y="241"/>
                  </a:lnTo>
                  <a:lnTo>
                    <a:pt x="19065" y="0"/>
                  </a:lnTo>
                  <a:lnTo>
                    <a:pt x="17633" y="241"/>
                  </a:lnTo>
                  <a:lnTo>
                    <a:pt x="16200" y="642"/>
                  </a:lnTo>
                  <a:lnTo>
                    <a:pt x="14767" y="1445"/>
                  </a:lnTo>
                  <a:lnTo>
                    <a:pt x="13114" y="2489"/>
                  </a:lnTo>
                  <a:lnTo>
                    <a:pt x="11131" y="3533"/>
                  </a:lnTo>
                  <a:lnTo>
                    <a:pt x="9367" y="4978"/>
                  </a:lnTo>
                  <a:lnTo>
                    <a:pt x="7714" y="6665"/>
                  </a:lnTo>
                  <a:lnTo>
                    <a:pt x="5951" y="8512"/>
                  </a:lnTo>
                  <a:lnTo>
                    <a:pt x="3416" y="11402"/>
                  </a:lnTo>
                  <a:lnTo>
                    <a:pt x="1433" y="14373"/>
                  </a:lnTo>
                  <a:lnTo>
                    <a:pt x="220" y="16862"/>
                  </a:lnTo>
                  <a:lnTo>
                    <a:pt x="0" y="18067"/>
                  </a:lnTo>
                  <a:lnTo>
                    <a:pt x="0" y="19111"/>
                  </a:lnTo>
                  <a:lnTo>
                    <a:pt x="220" y="20396"/>
                  </a:lnTo>
                  <a:lnTo>
                    <a:pt x="551" y="20958"/>
                  </a:lnTo>
                  <a:lnTo>
                    <a:pt x="1653" y="21439"/>
                  </a:lnTo>
                  <a:lnTo>
                    <a:pt x="2535" y="21600"/>
                  </a:lnTo>
                  <a:lnTo>
                    <a:pt x="3747" y="21439"/>
                  </a:lnTo>
                  <a:lnTo>
                    <a:pt x="5069" y="20958"/>
                  </a:lnTo>
                  <a:lnTo>
                    <a:pt x="6833" y="20155"/>
                  </a:lnTo>
                  <a:lnTo>
                    <a:pt x="8486" y="19352"/>
                  </a:lnTo>
                  <a:lnTo>
                    <a:pt x="12233" y="16622"/>
                  </a:lnTo>
                  <a:lnTo>
                    <a:pt x="13996" y="14935"/>
                  </a:lnTo>
                  <a:lnTo>
                    <a:pt x="15649" y="13329"/>
                  </a:lnTo>
                  <a:lnTo>
                    <a:pt x="15649" y="13088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91440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334" name="Freeform 92"/>
            <p:cNvSpPr/>
            <p:nvPr/>
          </p:nvSpPr>
          <p:spPr>
            <a:xfrm>
              <a:off x="1778008" y="1967388"/>
              <a:ext cx="311153" cy="427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29" y="13088"/>
                  </a:moveTo>
                  <a:lnTo>
                    <a:pt x="13665" y="14935"/>
                  </a:lnTo>
                  <a:lnTo>
                    <a:pt x="12012" y="16461"/>
                  </a:lnTo>
                  <a:lnTo>
                    <a:pt x="10249" y="17906"/>
                  </a:lnTo>
                  <a:lnTo>
                    <a:pt x="8486" y="19111"/>
                  </a:lnTo>
                  <a:lnTo>
                    <a:pt x="6833" y="20155"/>
                  </a:lnTo>
                  <a:lnTo>
                    <a:pt x="5069" y="20797"/>
                  </a:lnTo>
                  <a:lnTo>
                    <a:pt x="3747" y="21199"/>
                  </a:lnTo>
                  <a:lnTo>
                    <a:pt x="2535" y="21439"/>
                  </a:lnTo>
                  <a:lnTo>
                    <a:pt x="1984" y="21439"/>
                  </a:lnTo>
                  <a:lnTo>
                    <a:pt x="1433" y="21199"/>
                  </a:lnTo>
                  <a:lnTo>
                    <a:pt x="882" y="20797"/>
                  </a:lnTo>
                  <a:lnTo>
                    <a:pt x="551" y="20396"/>
                  </a:lnTo>
                  <a:lnTo>
                    <a:pt x="220" y="19111"/>
                  </a:lnTo>
                  <a:lnTo>
                    <a:pt x="551" y="16862"/>
                  </a:lnTo>
                  <a:lnTo>
                    <a:pt x="1653" y="14373"/>
                  </a:lnTo>
                  <a:lnTo>
                    <a:pt x="3747" y="11643"/>
                  </a:lnTo>
                  <a:lnTo>
                    <a:pt x="6282" y="8512"/>
                  </a:lnTo>
                  <a:lnTo>
                    <a:pt x="7935" y="6665"/>
                  </a:lnTo>
                  <a:lnTo>
                    <a:pt x="9698" y="5219"/>
                  </a:lnTo>
                  <a:lnTo>
                    <a:pt x="11351" y="3774"/>
                  </a:lnTo>
                  <a:lnTo>
                    <a:pt x="13114" y="2489"/>
                  </a:lnTo>
                  <a:lnTo>
                    <a:pt x="14767" y="1445"/>
                  </a:lnTo>
                  <a:lnTo>
                    <a:pt x="16200" y="883"/>
                  </a:lnTo>
                  <a:lnTo>
                    <a:pt x="17633" y="401"/>
                  </a:lnTo>
                  <a:lnTo>
                    <a:pt x="19065" y="241"/>
                  </a:lnTo>
                  <a:lnTo>
                    <a:pt x="19616" y="241"/>
                  </a:lnTo>
                  <a:lnTo>
                    <a:pt x="20278" y="401"/>
                  </a:lnTo>
                  <a:lnTo>
                    <a:pt x="20829" y="883"/>
                  </a:lnTo>
                  <a:lnTo>
                    <a:pt x="21049" y="1285"/>
                  </a:lnTo>
                  <a:lnTo>
                    <a:pt x="21380" y="2489"/>
                  </a:lnTo>
                  <a:lnTo>
                    <a:pt x="21049" y="4818"/>
                  </a:lnTo>
                  <a:lnTo>
                    <a:pt x="19947" y="7307"/>
                  </a:lnTo>
                  <a:lnTo>
                    <a:pt x="17963" y="10198"/>
                  </a:lnTo>
                  <a:lnTo>
                    <a:pt x="15429" y="13088"/>
                  </a:lnTo>
                  <a:lnTo>
                    <a:pt x="15649" y="13329"/>
                  </a:lnTo>
                  <a:lnTo>
                    <a:pt x="18184" y="10198"/>
                  </a:lnTo>
                  <a:lnTo>
                    <a:pt x="20278" y="7307"/>
                  </a:lnTo>
                  <a:lnTo>
                    <a:pt x="21380" y="4818"/>
                  </a:lnTo>
                  <a:lnTo>
                    <a:pt x="21600" y="3533"/>
                  </a:lnTo>
                  <a:lnTo>
                    <a:pt x="21600" y="1847"/>
                  </a:lnTo>
                  <a:lnTo>
                    <a:pt x="21380" y="1285"/>
                  </a:lnTo>
                  <a:lnTo>
                    <a:pt x="21049" y="642"/>
                  </a:lnTo>
                  <a:lnTo>
                    <a:pt x="20498" y="401"/>
                  </a:lnTo>
                  <a:lnTo>
                    <a:pt x="19616" y="241"/>
                  </a:lnTo>
                  <a:lnTo>
                    <a:pt x="19065" y="0"/>
                  </a:lnTo>
                  <a:lnTo>
                    <a:pt x="17633" y="241"/>
                  </a:lnTo>
                  <a:lnTo>
                    <a:pt x="16200" y="642"/>
                  </a:lnTo>
                  <a:lnTo>
                    <a:pt x="14547" y="1445"/>
                  </a:lnTo>
                  <a:lnTo>
                    <a:pt x="12784" y="2329"/>
                  </a:lnTo>
                  <a:lnTo>
                    <a:pt x="11131" y="3533"/>
                  </a:lnTo>
                  <a:lnTo>
                    <a:pt x="9367" y="4978"/>
                  </a:lnTo>
                  <a:lnTo>
                    <a:pt x="7714" y="6665"/>
                  </a:lnTo>
                  <a:lnTo>
                    <a:pt x="5951" y="8351"/>
                  </a:lnTo>
                  <a:lnTo>
                    <a:pt x="5951" y="8512"/>
                  </a:lnTo>
                  <a:lnTo>
                    <a:pt x="5951" y="8351"/>
                  </a:lnTo>
                  <a:lnTo>
                    <a:pt x="3416" y="11402"/>
                  </a:lnTo>
                  <a:lnTo>
                    <a:pt x="1433" y="14373"/>
                  </a:lnTo>
                  <a:lnTo>
                    <a:pt x="220" y="16862"/>
                  </a:lnTo>
                  <a:lnTo>
                    <a:pt x="0" y="18067"/>
                  </a:lnTo>
                  <a:lnTo>
                    <a:pt x="0" y="19753"/>
                  </a:lnTo>
                  <a:lnTo>
                    <a:pt x="220" y="20396"/>
                  </a:lnTo>
                  <a:lnTo>
                    <a:pt x="551" y="20958"/>
                  </a:lnTo>
                  <a:lnTo>
                    <a:pt x="1102" y="21439"/>
                  </a:lnTo>
                  <a:lnTo>
                    <a:pt x="1653" y="21600"/>
                  </a:lnTo>
                  <a:lnTo>
                    <a:pt x="2535" y="21600"/>
                  </a:lnTo>
                  <a:lnTo>
                    <a:pt x="3967" y="21439"/>
                  </a:lnTo>
                  <a:lnTo>
                    <a:pt x="5400" y="20958"/>
                  </a:lnTo>
                  <a:lnTo>
                    <a:pt x="6833" y="20155"/>
                  </a:lnTo>
                  <a:lnTo>
                    <a:pt x="8486" y="19352"/>
                  </a:lnTo>
                  <a:lnTo>
                    <a:pt x="12233" y="16622"/>
                  </a:lnTo>
                  <a:lnTo>
                    <a:pt x="13996" y="14935"/>
                  </a:lnTo>
                  <a:lnTo>
                    <a:pt x="15649" y="13329"/>
                  </a:lnTo>
                  <a:lnTo>
                    <a:pt x="15429" y="13088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91440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335" name="Freeform 93"/>
            <p:cNvSpPr/>
            <p:nvPr/>
          </p:nvSpPr>
          <p:spPr>
            <a:xfrm>
              <a:off x="1757371" y="1951513"/>
              <a:ext cx="349253" cy="460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942" y="12513"/>
                  </a:moveTo>
                  <a:lnTo>
                    <a:pt x="12469" y="14077"/>
                  </a:lnTo>
                  <a:lnTo>
                    <a:pt x="10898" y="15567"/>
                  </a:lnTo>
                  <a:lnTo>
                    <a:pt x="9425" y="16759"/>
                  </a:lnTo>
                  <a:lnTo>
                    <a:pt x="7855" y="17876"/>
                  </a:lnTo>
                  <a:lnTo>
                    <a:pt x="6578" y="18695"/>
                  </a:lnTo>
                  <a:lnTo>
                    <a:pt x="5302" y="19440"/>
                  </a:lnTo>
                  <a:lnTo>
                    <a:pt x="4320" y="19663"/>
                  </a:lnTo>
                  <a:lnTo>
                    <a:pt x="3338" y="19812"/>
                  </a:lnTo>
                  <a:lnTo>
                    <a:pt x="2749" y="19663"/>
                  </a:lnTo>
                  <a:lnTo>
                    <a:pt x="2258" y="20408"/>
                  </a:lnTo>
                  <a:lnTo>
                    <a:pt x="2749" y="19663"/>
                  </a:lnTo>
                  <a:lnTo>
                    <a:pt x="2553" y="19291"/>
                  </a:lnTo>
                  <a:lnTo>
                    <a:pt x="2258" y="18472"/>
                  </a:lnTo>
                  <a:lnTo>
                    <a:pt x="2749" y="16535"/>
                  </a:lnTo>
                  <a:lnTo>
                    <a:pt x="3535" y="14450"/>
                  </a:lnTo>
                  <a:lnTo>
                    <a:pt x="5302" y="11768"/>
                  </a:lnTo>
                  <a:lnTo>
                    <a:pt x="7364" y="9012"/>
                  </a:lnTo>
                  <a:lnTo>
                    <a:pt x="8836" y="7523"/>
                  </a:lnTo>
                  <a:lnTo>
                    <a:pt x="10407" y="5959"/>
                  </a:lnTo>
                  <a:lnTo>
                    <a:pt x="13451" y="3650"/>
                  </a:lnTo>
                  <a:lnTo>
                    <a:pt x="15022" y="2905"/>
                  </a:lnTo>
                  <a:lnTo>
                    <a:pt x="16298" y="2309"/>
                  </a:lnTo>
                  <a:lnTo>
                    <a:pt x="17280" y="1937"/>
                  </a:lnTo>
                  <a:lnTo>
                    <a:pt x="18262" y="1713"/>
                  </a:lnTo>
                  <a:lnTo>
                    <a:pt x="18753" y="1937"/>
                  </a:lnTo>
                  <a:lnTo>
                    <a:pt x="19047" y="2086"/>
                  </a:lnTo>
                  <a:lnTo>
                    <a:pt x="19342" y="3054"/>
                  </a:lnTo>
                  <a:lnTo>
                    <a:pt x="18753" y="4767"/>
                  </a:lnTo>
                  <a:lnTo>
                    <a:pt x="17771" y="7150"/>
                  </a:lnTo>
                  <a:lnTo>
                    <a:pt x="16298" y="9608"/>
                  </a:lnTo>
                  <a:lnTo>
                    <a:pt x="13942" y="12513"/>
                  </a:lnTo>
                  <a:lnTo>
                    <a:pt x="16004" y="13481"/>
                  </a:lnTo>
                  <a:lnTo>
                    <a:pt x="18262" y="10577"/>
                  </a:lnTo>
                  <a:lnTo>
                    <a:pt x="20029" y="7672"/>
                  </a:lnTo>
                  <a:lnTo>
                    <a:pt x="21109" y="5214"/>
                  </a:lnTo>
                  <a:lnTo>
                    <a:pt x="21305" y="4022"/>
                  </a:lnTo>
                  <a:lnTo>
                    <a:pt x="21600" y="3054"/>
                  </a:lnTo>
                  <a:lnTo>
                    <a:pt x="21600" y="2309"/>
                  </a:lnTo>
                  <a:lnTo>
                    <a:pt x="21305" y="1564"/>
                  </a:lnTo>
                  <a:lnTo>
                    <a:pt x="20815" y="968"/>
                  </a:lnTo>
                  <a:lnTo>
                    <a:pt x="20029" y="372"/>
                  </a:lnTo>
                  <a:lnTo>
                    <a:pt x="19342" y="1117"/>
                  </a:lnTo>
                  <a:lnTo>
                    <a:pt x="20029" y="372"/>
                  </a:lnTo>
                  <a:lnTo>
                    <a:pt x="19047" y="149"/>
                  </a:lnTo>
                  <a:lnTo>
                    <a:pt x="18262" y="0"/>
                  </a:lnTo>
                  <a:lnTo>
                    <a:pt x="16789" y="149"/>
                  </a:lnTo>
                  <a:lnTo>
                    <a:pt x="15218" y="745"/>
                  </a:lnTo>
                  <a:lnTo>
                    <a:pt x="12665" y="1937"/>
                  </a:lnTo>
                  <a:lnTo>
                    <a:pt x="10407" y="3426"/>
                  </a:lnTo>
                  <a:lnTo>
                    <a:pt x="7855" y="5586"/>
                  </a:lnTo>
                  <a:lnTo>
                    <a:pt x="5596" y="8044"/>
                  </a:lnTo>
                  <a:lnTo>
                    <a:pt x="6578" y="8640"/>
                  </a:lnTo>
                  <a:lnTo>
                    <a:pt x="5596" y="8044"/>
                  </a:lnTo>
                  <a:lnTo>
                    <a:pt x="3338" y="10949"/>
                  </a:lnTo>
                  <a:lnTo>
                    <a:pt x="1473" y="13705"/>
                  </a:lnTo>
                  <a:lnTo>
                    <a:pt x="491" y="16163"/>
                  </a:lnTo>
                  <a:lnTo>
                    <a:pt x="295" y="17354"/>
                  </a:lnTo>
                  <a:lnTo>
                    <a:pt x="0" y="18472"/>
                  </a:lnTo>
                  <a:lnTo>
                    <a:pt x="295" y="19291"/>
                  </a:lnTo>
                  <a:lnTo>
                    <a:pt x="491" y="20036"/>
                  </a:lnTo>
                  <a:lnTo>
                    <a:pt x="785" y="20632"/>
                  </a:lnTo>
                  <a:lnTo>
                    <a:pt x="1473" y="21153"/>
                  </a:lnTo>
                  <a:lnTo>
                    <a:pt x="2553" y="21377"/>
                  </a:lnTo>
                  <a:lnTo>
                    <a:pt x="3338" y="21600"/>
                  </a:lnTo>
                  <a:lnTo>
                    <a:pt x="4811" y="21377"/>
                  </a:lnTo>
                  <a:lnTo>
                    <a:pt x="6382" y="20781"/>
                  </a:lnTo>
                  <a:lnTo>
                    <a:pt x="8640" y="19663"/>
                  </a:lnTo>
                  <a:lnTo>
                    <a:pt x="11193" y="18099"/>
                  </a:lnTo>
                  <a:lnTo>
                    <a:pt x="13451" y="16014"/>
                  </a:lnTo>
                  <a:lnTo>
                    <a:pt x="16004" y="13481"/>
                  </a:lnTo>
                  <a:lnTo>
                    <a:pt x="13942" y="12513"/>
                  </a:lnTo>
                  <a:close/>
                </a:path>
              </a:pathLst>
            </a:custGeom>
            <a:solidFill>
              <a:srgbClr val="93959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91440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336" name="Freeform 94"/>
            <p:cNvSpPr/>
            <p:nvPr/>
          </p:nvSpPr>
          <p:spPr>
            <a:xfrm>
              <a:off x="2352683" y="1392711"/>
              <a:ext cx="115892" cy="1968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3847" y="21600"/>
                  </a:lnTo>
                  <a:lnTo>
                    <a:pt x="8581" y="21252"/>
                  </a:lnTo>
                  <a:lnTo>
                    <a:pt x="10652" y="20729"/>
                  </a:lnTo>
                  <a:lnTo>
                    <a:pt x="15386" y="18987"/>
                  </a:lnTo>
                  <a:lnTo>
                    <a:pt x="16866" y="17071"/>
                  </a:lnTo>
                  <a:lnTo>
                    <a:pt x="17753" y="15329"/>
                  </a:lnTo>
                  <a:lnTo>
                    <a:pt x="19233" y="13065"/>
                  </a:lnTo>
                  <a:lnTo>
                    <a:pt x="20712" y="5923"/>
                  </a:lnTo>
                  <a:lnTo>
                    <a:pt x="21600" y="523"/>
                  </a:lnTo>
                  <a:lnTo>
                    <a:pt x="14499" y="0"/>
                  </a:lnTo>
                  <a:lnTo>
                    <a:pt x="13907" y="3135"/>
                  </a:lnTo>
                  <a:lnTo>
                    <a:pt x="13019" y="10277"/>
                  </a:lnTo>
                  <a:lnTo>
                    <a:pt x="11540" y="13587"/>
                  </a:lnTo>
                  <a:lnTo>
                    <a:pt x="10652" y="15329"/>
                  </a:lnTo>
                  <a:lnTo>
                    <a:pt x="13907" y="16200"/>
                  </a:lnTo>
                  <a:lnTo>
                    <a:pt x="10652" y="15329"/>
                  </a:lnTo>
                  <a:lnTo>
                    <a:pt x="8581" y="16723"/>
                  </a:lnTo>
                  <a:lnTo>
                    <a:pt x="6805" y="17071"/>
                  </a:lnTo>
                  <a:lnTo>
                    <a:pt x="5326" y="17594"/>
                  </a:lnTo>
                  <a:lnTo>
                    <a:pt x="0" y="17594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93959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91440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337" name="Freeform 95"/>
            <p:cNvSpPr/>
            <p:nvPr/>
          </p:nvSpPr>
          <p:spPr>
            <a:xfrm>
              <a:off x="2184408" y="965674"/>
              <a:ext cx="307979" cy="427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810" y="8512"/>
                  </a:moveTo>
                  <a:lnTo>
                    <a:pt x="17592" y="10599"/>
                  </a:lnTo>
                  <a:lnTo>
                    <a:pt x="19039" y="12687"/>
                  </a:lnTo>
                  <a:lnTo>
                    <a:pt x="20153" y="14775"/>
                  </a:lnTo>
                  <a:lnTo>
                    <a:pt x="21043" y="16622"/>
                  </a:lnTo>
                  <a:lnTo>
                    <a:pt x="21600" y="18308"/>
                  </a:lnTo>
                  <a:lnTo>
                    <a:pt x="21600" y="19512"/>
                  </a:lnTo>
                  <a:lnTo>
                    <a:pt x="21266" y="20556"/>
                  </a:lnTo>
                  <a:lnTo>
                    <a:pt x="21043" y="20958"/>
                  </a:lnTo>
                  <a:lnTo>
                    <a:pt x="20487" y="21359"/>
                  </a:lnTo>
                  <a:lnTo>
                    <a:pt x="19930" y="21359"/>
                  </a:lnTo>
                  <a:lnTo>
                    <a:pt x="19262" y="21600"/>
                  </a:lnTo>
                  <a:lnTo>
                    <a:pt x="17814" y="21359"/>
                  </a:lnTo>
                  <a:lnTo>
                    <a:pt x="16144" y="20797"/>
                  </a:lnTo>
                  <a:lnTo>
                    <a:pt x="14140" y="19914"/>
                  </a:lnTo>
                  <a:lnTo>
                    <a:pt x="10132" y="17023"/>
                  </a:lnTo>
                  <a:lnTo>
                    <a:pt x="8016" y="15176"/>
                  </a:lnTo>
                  <a:lnTo>
                    <a:pt x="6012" y="13088"/>
                  </a:lnTo>
                  <a:lnTo>
                    <a:pt x="4008" y="10760"/>
                  </a:lnTo>
                  <a:lnTo>
                    <a:pt x="2561" y="8672"/>
                  </a:lnTo>
                  <a:lnTo>
                    <a:pt x="1447" y="6825"/>
                  </a:lnTo>
                  <a:lnTo>
                    <a:pt x="557" y="4978"/>
                  </a:lnTo>
                  <a:lnTo>
                    <a:pt x="0" y="3292"/>
                  </a:lnTo>
                  <a:lnTo>
                    <a:pt x="0" y="1847"/>
                  </a:lnTo>
                  <a:lnTo>
                    <a:pt x="557" y="803"/>
                  </a:lnTo>
                  <a:lnTo>
                    <a:pt x="891" y="401"/>
                  </a:lnTo>
                  <a:lnTo>
                    <a:pt x="1113" y="161"/>
                  </a:lnTo>
                  <a:lnTo>
                    <a:pt x="1781" y="0"/>
                  </a:lnTo>
                  <a:lnTo>
                    <a:pt x="2338" y="0"/>
                  </a:lnTo>
                  <a:lnTo>
                    <a:pt x="4008" y="161"/>
                  </a:lnTo>
                  <a:lnTo>
                    <a:pt x="5790" y="803"/>
                  </a:lnTo>
                  <a:lnTo>
                    <a:pt x="7460" y="1686"/>
                  </a:lnTo>
                  <a:lnTo>
                    <a:pt x="9464" y="2891"/>
                  </a:lnTo>
                  <a:lnTo>
                    <a:pt x="11468" y="4577"/>
                  </a:lnTo>
                  <a:lnTo>
                    <a:pt x="13806" y="6424"/>
                  </a:lnTo>
                  <a:lnTo>
                    <a:pt x="15810" y="8512"/>
                  </a:lnTo>
                  <a:close/>
                </a:path>
              </a:pathLst>
            </a:custGeom>
            <a:solidFill>
              <a:srgbClr val="F9F06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91440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338" name="Freeform 97"/>
            <p:cNvSpPr/>
            <p:nvPr/>
          </p:nvSpPr>
          <p:spPr>
            <a:xfrm>
              <a:off x="2184408" y="965674"/>
              <a:ext cx="307979" cy="427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810" y="8512"/>
                  </a:moveTo>
                  <a:lnTo>
                    <a:pt x="18148" y="11643"/>
                  </a:lnTo>
                  <a:lnTo>
                    <a:pt x="19930" y="14293"/>
                  </a:lnTo>
                  <a:lnTo>
                    <a:pt x="21043" y="17023"/>
                  </a:lnTo>
                  <a:lnTo>
                    <a:pt x="21600" y="19111"/>
                  </a:lnTo>
                  <a:lnTo>
                    <a:pt x="21266" y="20315"/>
                  </a:lnTo>
                  <a:lnTo>
                    <a:pt x="21043" y="20958"/>
                  </a:lnTo>
                  <a:lnTo>
                    <a:pt x="20487" y="21199"/>
                  </a:lnTo>
                  <a:lnTo>
                    <a:pt x="19930" y="21359"/>
                  </a:lnTo>
                  <a:lnTo>
                    <a:pt x="19262" y="21600"/>
                  </a:lnTo>
                  <a:lnTo>
                    <a:pt x="17814" y="21359"/>
                  </a:lnTo>
                  <a:lnTo>
                    <a:pt x="16367" y="20958"/>
                  </a:lnTo>
                  <a:lnTo>
                    <a:pt x="15031" y="20155"/>
                  </a:lnTo>
                  <a:lnTo>
                    <a:pt x="13249" y="19111"/>
                  </a:lnTo>
                  <a:lnTo>
                    <a:pt x="9464" y="16381"/>
                  </a:lnTo>
                  <a:lnTo>
                    <a:pt x="7794" y="14775"/>
                  </a:lnTo>
                  <a:lnTo>
                    <a:pt x="6012" y="13088"/>
                  </a:lnTo>
                  <a:lnTo>
                    <a:pt x="3452" y="9957"/>
                  </a:lnTo>
                  <a:lnTo>
                    <a:pt x="1781" y="7066"/>
                  </a:lnTo>
                  <a:lnTo>
                    <a:pt x="557" y="4577"/>
                  </a:lnTo>
                  <a:lnTo>
                    <a:pt x="0" y="2489"/>
                  </a:lnTo>
                  <a:lnTo>
                    <a:pt x="334" y="1044"/>
                  </a:lnTo>
                  <a:lnTo>
                    <a:pt x="891" y="642"/>
                  </a:lnTo>
                  <a:lnTo>
                    <a:pt x="1113" y="161"/>
                  </a:lnTo>
                  <a:lnTo>
                    <a:pt x="1781" y="0"/>
                  </a:lnTo>
                  <a:lnTo>
                    <a:pt x="2561" y="0"/>
                  </a:lnTo>
                  <a:lnTo>
                    <a:pt x="3786" y="161"/>
                  </a:lnTo>
                  <a:lnTo>
                    <a:pt x="5233" y="642"/>
                  </a:lnTo>
                  <a:lnTo>
                    <a:pt x="6903" y="1445"/>
                  </a:lnTo>
                  <a:lnTo>
                    <a:pt x="8685" y="2248"/>
                  </a:lnTo>
                  <a:lnTo>
                    <a:pt x="10355" y="3533"/>
                  </a:lnTo>
                  <a:lnTo>
                    <a:pt x="12136" y="4978"/>
                  </a:lnTo>
                  <a:lnTo>
                    <a:pt x="13806" y="6665"/>
                  </a:lnTo>
                  <a:lnTo>
                    <a:pt x="15810" y="8512"/>
                  </a:lnTo>
                  <a:lnTo>
                    <a:pt x="14140" y="6665"/>
                  </a:lnTo>
                  <a:lnTo>
                    <a:pt x="12359" y="4978"/>
                  </a:lnTo>
                  <a:lnTo>
                    <a:pt x="10355" y="3533"/>
                  </a:lnTo>
                  <a:lnTo>
                    <a:pt x="8685" y="2248"/>
                  </a:lnTo>
                  <a:lnTo>
                    <a:pt x="6903" y="1204"/>
                  </a:lnTo>
                  <a:lnTo>
                    <a:pt x="5233" y="642"/>
                  </a:lnTo>
                  <a:lnTo>
                    <a:pt x="3786" y="0"/>
                  </a:lnTo>
                  <a:lnTo>
                    <a:pt x="1781" y="0"/>
                  </a:lnTo>
                  <a:lnTo>
                    <a:pt x="1113" y="161"/>
                  </a:lnTo>
                  <a:lnTo>
                    <a:pt x="557" y="642"/>
                  </a:lnTo>
                  <a:lnTo>
                    <a:pt x="334" y="1044"/>
                  </a:lnTo>
                  <a:lnTo>
                    <a:pt x="0" y="1686"/>
                  </a:lnTo>
                  <a:lnTo>
                    <a:pt x="0" y="2489"/>
                  </a:lnTo>
                  <a:lnTo>
                    <a:pt x="334" y="4577"/>
                  </a:lnTo>
                  <a:lnTo>
                    <a:pt x="1447" y="7066"/>
                  </a:lnTo>
                  <a:lnTo>
                    <a:pt x="3452" y="9957"/>
                  </a:lnTo>
                  <a:lnTo>
                    <a:pt x="5790" y="13088"/>
                  </a:lnTo>
                  <a:lnTo>
                    <a:pt x="7794" y="14935"/>
                  </a:lnTo>
                  <a:lnTo>
                    <a:pt x="9464" y="16622"/>
                  </a:lnTo>
                  <a:lnTo>
                    <a:pt x="11245" y="18067"/>
                  </a:lnTo>
                  <a:lnTo>
                    <a:pt x="12915" y="19271"/>
                  </a:lnTo>
                  <a:lnTo>
                    <a:pt x="14697" y="20155"/>
                  </a:lnTo>
                  <a:lnTo>
                    <a:pt x="16367" y="20958"/>
                  </a:lnTo>
                  <a:lnTo>
                    <a:pt x="17814" y="21359"/>
                  </a:lnTo>
                  <a:lnTo>
                    <a:pt x="19262" y="21600"/>
                  </a:lnTo>
                  <a:lnTo>
                    <a:pt x="19930" y="21600"/>
                  </a:lnTo>
                  <a:lnTo>
                    <a:pt x="20487" y="21359"/>
                  </a:lnTo>
                  <a:lnTo>
                    <a:pt x="21043" y="20958"/>
                  </a:lnTo>
                  <a:lnTo>
                    <a:pt x="21266" y="20556"/>
                  </a:lnTo>
                  <a:lnTo>
                    <a:pt x="21600" y="19914"/>
                  </a:lnTo>
                  <a:lnTo>
                    <a:pt x="21600" y="19111"/>
                  </a:lnTo>
                  <a:lnTo>
                    <a:pt x="21266" y="17023"/>
                  </a:lnTo>
                  <a:lnTo>
                    <a:pt x="20153" y="14293"/>
                  </a:lnTo>
                  <a:lnTo>
                    <a:pt x="18482" y="11402"/>
                  </a:lnTo>
                  <a:lnTo>
                    <a:pt x="15810" y="8512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91440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339" name="Freeform 98"/>
            <p:cNvSpPr/>
            <p:nvPr/>
          </p:nvSpPr>
          <p:spPr>
            <a:xfrm>
              <a:off x="2184408" y="965674"/>
              <a:ext cx="312742" cy="427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350" y="8512"/>
                  </a:moveTo>
                  <a:lnTo>
                    <a:pt x="17872" y="11643"/>
                  </a:lnTo>
                  <a:lnTo>
                    <a:pt x="19626" y="14534"/>
                  </a:lnTo>
                  <a:lnTo>
                    <a:pt x="20723" y="17023"/>
                  </a:lnTo>
                  <a:lnTo>
                    <a:pt x="21271" y="19111"/>
                  </a:lnTo>
                  <a:lnTo>
                    <a:pt x="20942" y="20315"/>
                  </a:lnTo>
                  <a:lnTo>
                    <a:pt x="20394" y="20797"/>
                  </a:lnTo>
                  <a:lnTo>
                    <a:pt x="20175" y="21199"/>
                  </a:lnTo>
                  <a:lnTo>
                    <a:pt x="19626" y="21359"/>
                  </a:lnTo>
                  <a:lnTo>
                    <a:pt x="18749" y="21359"/>
                  </a:lnTo>
                  <a:lnTo>
                    <a:pt x="17543" y="21199"/>
                  </a:lnTo>
                  <a:lnTo>
                    <a:pt x="16118" y="20797"/>
                  </a:lnTo>
                  <a:lnTo>
                    <a:pt x="14802" y="20155"/>
                  </a:lnTo>
                  <a:lnTo>
                    <a:pt x="13048" y="19111"/>
                  </a:lnTo>
                  <a:lnTo>
                    <a:pt x="9320" y="16381"/>
                  </a:lnTo>
                  <a:lnTo>
                    <a:pt x="7675" y="14775"/>
                  </a:lnTo>
                  <a:lnTo>
                    <a:pt x="5921" y="13088"/>
                  </a:lnTo>
                  <a:lnTo>
                    <a:pt x="3399" y="9957"/>
                  </a:lnTo>
                  <a:lnTo>
                    <a:pt x="1754" y="7066"/>
                  </a:lnTo>
                  <a:lnTo>
                    <a:pt x="548" y="4577"/>
                  </a:lnTo>
                  <a:lnTo>
                    <a:pt x="329" y="2489"/>
                  </a:lnTo>
                  <a:lnTo>
                    <a:pt x="548" y="1044"/>
                  </a:lnTo>
                  <a:lnTo>
                    <a:pt x="877" y="642"/>
                  </a:lnTo>
                  <a:lnTo>
                    <a:pt x="1974" y="161"/>
                  </a:lnTo>
                  <a:lnTo>
                    <a:pt x="3728" y="161"/>
                  </a:lnTo>
                  <a:lnTo>
                    <a:pt x="5153" y="642"/>
                  </a:lnTo>
                  <a:lnTo>
                    <a:pt x="6798" y="1445"/>
                  </a:lnTo>
                  <a:lnTo>
                    <a:pt x="8552" y="2489"/>
                  </a:lnTo>
                  <a:lnTo>
                    <a:pt x="10197" y="3694"/>
                  </a:lnTo>
                  <a:lnTo>
                    <a:pt x="11951" y="5219"/>
                  </a:lnTo>
                  <a:lnTo>
                    <a:pt x="13596" y="6825"/>
                  </a:lnTo>
                  <a:lnTo>
                    <a:pt x="15350" y="8512"/>
                  </a:lnTo>
                  <a:lnTo>
                    <a:pt x="15570" y="8512"/>
                  </a:lnTo>
                  <a:lnTo>
                    <a:pt x="13925" y="6665"/>
                  </a:lnTo>
                  <a:lnTo>
                    <a:pt x="12171" y="4978"/>
                  </a:lnTo>
                  <a:lnTo>
                    <a:pt x="10197" y="3533"/>
                  </a:lnTo>
                  <a:lnTo>
                    <a:pt x="8552" y="2248"/>
                  </a:lnTo>
                  <a:lnTo>
                    <a:pt x="6798" y="1204"/>
                  </a:lnTo>
                  <a:lnTo>
                    <a:pt x="5373" y="642"/>
                  </a:lnTo>
                  <a:lnTo>
                    <a:pt x="3728" y="0"/>
                  </a:lnTo>
                  <a:lnTo>
                    <a:pt x="1754" y="0"/>
                  </a:lnTo>
                  <a:lnTo>
                    <a:pt x="1096" y="161"/>
                  </a:lnTo>
                  <a:lnTo>
                    <a:pt x="548" y="642"/>
                  </a:lnTo>
                  <a:lnTo>
                    <a:pt x="329" y="1044"/>
                  </a:lnTo>
                  <a:lnTo>
                    <a:pt x="0" y="1686"/>
                  </a:lnTo>
                  <a:lnTo>
                    <a:pt x="0" y="2489"/>
                  </a:lnTo>
                  <a:lnTo>
                    <a:pt x="329" y="4577"/>
                  </a:lnTo>
                  <a:lnTo>
                    <a:pt x="1425" y="7227"/>
                  </a:lnTo>
                  <a:lnTo>
                    <a:pt x="3399" y="10198"/>
                  </a:lnTo>
                  <a:lnTo>
                    <a:pt x="5702" y="13088"/>
                  </a:lnTo>
                  <a:lnTo>
                    <a:pt x="7346" y="14935"/>
                  </a:lnTo>
                  <a:lnTo>
                    <a:pt x="9320" y="16622"/>
                  </a:lnTo>
                  <a:lnTo>
                    <a:pt x="11074" y="18067"/>
                  </a:lnTo>
                  <a:lnTo>
                    <a:pt x="12719" y="19271"/>
                  </a:lnTo>
                  <a:lnTo>
                    <a:pt x="14473" y="20315"/>
                  </a:lnTo>
                  <a:lnTo>
                    <a:pt x="16118" y="20958"/>
                  </a:lnTo>
                  <a:lnTo>
                    <a:pt x="17543" y="21359"/>
                  </a:lnTo>
                  <a:lnTo>
                    <a:pt x="18749" y="21600"/>
                  </a:lnTo>
                  <a:lnTo>
                    <a:pt x="19626" y="21600"/>
                  </a:lnTo>
                  <a:lnTo>
                    <a:pt x="20175" y="21359"/>
                  </a:lnTo>
                  <a:lnTo>
                    <a:pt x="20175" y="21199"/>
                  </a:lnTo>
                  <a:lnTo>
                    <a:pt x="20175" y="21359"/>
                  </a:lnTo>
                  <a:lnTo>
                    <a:pt x="20723" y="20958"/>
                  </a:lnTo>
                  <a:lnTo>
                    <a:pt x="20942" y="20556"/>
                  </a:lnTo>
                  <a:lnTo>
                    <a:pt x="21271" y="19914"/>
                  </a:lnTo>
                  <a:lnTo>
                    <a:pt x="21600" y="19111"/>
                  </a:lnTo>
                  <a:lnTo>
                    <a:pt x="20942" y="17023"/>
                  </a:lnTo>
                  <a:lnTo>
                    <a:pt x="19846" y="14293"/>
                  </a:lnTo>
                  <a:lnTo>
                    <a:pt x="18201" y="11402"/>
                  </a:lnTo>
                  <a:lnTo>
                    <a:pt x="15570" y="8512"/>
                  </a:lnTo>
                  <a:lnTo>
                    <a:pt x="15350" y="8512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91440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340" name="Freeform 99"/>
            <p:cNvSpPr/>
            <p:nvPr/>
          </p:nvSpPr>
          <p:spPr>
            <a:xfrm>
              <a:off x="2168533" y="948212"/>
              <a:ext cx="344492" cy="460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135" y="8863"/>
                  </a:moveTo>
                  <a:lnTo>
                    <a:pt x="16225" y="11768"/>
                  </a:lnTo>
                  <a:lnTo>
                    <a:pt x="18017" y="14524"/>
                  </a:lnTo>
                  <a:lnTo>
                    <a:pt x="18813" y="16833"/>
                  </a:lnTo>
                  <a:lnTo>
                    <a:pt x="19311" y="18546"/>
                  </a:lnTo>
                  <a:lnTo>
                    <a:pt x="19012" y="19514"/>
                  </a:lnTo>
                  <a:lnTo>
                    <a:pt x="18813" y="19887"/>
                  </a:lnTo>
                  <a:lnTo>
                    <a:pt x="17519" y="19887"/>
                  </a:lnTo>
                  <a:lnTo>
                    <a:pt x="16225" y="19514"/>
                  </a:lnTo>
                  <a:lnTo>
                    <a:pt x="14433" y="18323"/>
                  </a:lnTo>
                  <a:lnTo>
                    <a:pt x="12044" y="16833"/>
                  </a:lnTo>
                  <a:lnTo>
                    <a:pt x="9755" y="14673"/>
                  </a:lnTo>
                  <a:lnTo>
                    <a:pt x="7167" y="12364"/>
                  </a:lnTo>
                  <a:lnTo>
                    <a:pt x="5076" y="9683"/>
                  </a:lnTo>
                  <a:lnTo>
                    <a:pt x="3583" y="7150"/>
                  </a:lnTo>
                  <a:lnTo>
                    <a:pt x="2588" y="4841"/>
                  </a:lnTo>
                  <a:lnTo>
                    <a:pt x="2289" y="3128"/>
                  </a:lnTo>
                  <a:lnTo>
                    <a:pt x="2289" y="2160"/>
                  </a:lnTo>
                  <a:lnTo>
                    <a:pt x="2787" y="1788"/>
                  </a:lnTo>
                  <a:lnTo>
                    <a:pt x="4081" y="1788"/>
                  </a:lnTo>
                  <a:lnTo>
                    <a:pt x="5076" y="2160"/>
                  </a:lnTo>
                  <a:lnTo>
                    <a:pt x="7167" y="3128"/>
                  </a:lnTo>
                  <a:lnTo>
                    <a:pt x="9456" y="4692"/>
                  </a:lnTo>
                  <a:lnTo>
                    <a:pt x="11845" y="6554"/>
                  </a:lnTo>
                  <a:lnTo>
                    <a:pt x="14135" y="9087"/>
                  </a:lnTo>
                  <a:lnTo>
                    <a:pt x="15926" y="8119"/>
                  </a:lnTo>
                  <a:lnTo>
                    <a:pt x="14433" y="6406"/>
                  </a:lnTo>
                  <a:lnTo>
                    <a:pt x="12841" y="4841"/>
                  </a:lnTo>
                  <a:lnTo>
                    <a:pt x="11049" y="3501"/>
                  </a:lnTo>
                  <a:lnTo>
                    <a:pt x="9456" y="2383"/>
                  </a:lnTo>
                  <a:lnTo>
                    <a:pt x="7963" y="1415"/>
                  </a:lnTo>
                  <a:lnTo>
                    <a:pt x="6371" y="596"/>
                  </a:lnTo>
                  <a:lnTo>
                    <a:pt x="4877" y="0"/>
                  </a:lnTo>
                  <a:lnTo>
                    <a:pt x="2289" y="0"/>
                  </a:lnTo>
                  <a:lnTo>
                    <a:pt x="1493" y="447"/>
                  </a:lnTo>
                  <a:lnTo>
                    <a:pt x="697" y="819"/>
                  </a:lnTo>
                  <a:lnTo>
                    <a:pt x="199" y="1564"/>
                  </a:lnTo>
                  <a:lnTo>
                    <a:pt x="0" y="2383"/>
                  </a:lnTo>
                  <a:lnTo>
                    <a:pt x="0" y="4097"/>
                  </a:lnTo>
                  <a:lnTo>
                    <a:pt x="199" y="5214"/>
                  </a:lnTo>
                  <a:lnTo>
                    <a:pt x="1294" y="7746"/>
                  </a:lnTo>
                  <a:lnTo>
                    <a:pt x="3086" y="10428"/>
                  </a:lnTo>
                  <a:lnTo>
                    <a:pt x="5375" y="13332"/>
                  </a:lnTo>
                  <a:lnTo>
                    <a:pt x="8759" y="16610"/>
                  </a:lnTo>
                  <a:lnTo>
                    <a:pt x="10253" y="17950"/>
                  </a:lnTo>
                  <a:lnTo>
                    <a:pt x="12044" y="19142"/>
                  </a:lnTo>
                  <a:lnTo>
                    <a:pt x="13637" y="20259"/>
                  </a:lnTo>
                  <a:lnTo>
                    <a:pt x="15130" y="21079"/>
                  </a:lnTo>
                  <a:lnTo>
                    <a:pt x="16723" y="21451"/>
                  </a:lnTo>
                  <a:lnTo>
                    <a:pt x="18216" y="21600"/>
                  </a:lnTo>
                  <a:lnTo>
                    <a:pt x="19012" y="21600"/>
                  </a:lnTo>
                  <a:lnTo>
                    <a:pt x="20007" y="21228"/>
                  </a:lnTo>
                  <a:lnTo>
                    <a:pt x="19311" y="20483"/>
                  </a:lnTo>
                  <a:lnTo>
                    <a:pt x="19808" y="21228"/>
                  </a:lnTo>
                  <a:lnTo>
                    <a:pt x="20605" y="20855"/>
                  </a:lnTo>
                  <a:lnTo>
                    <a:pt x="21102" y="20110"/>
                  </a:lnTo>
                  <a:lnTo>
                    <a:pt x="21301" y="19291"/>
                  </a:lnTo>
                  <a:lnTo>
                    <a:pt x="21600" y="18546"/>
                  </a:lnTo>
                  <a:lnTo>
                    <a:pt x="21301" y="17578"/>
                  </a:lnTo>
                  <a:lnTo>
                    <a:pt x="21102" y="16386"/>
                  </a:lnTo>
                  <a:lnTo>
                    <a:pt x="20007" y="13928"/>
                  </a:lnTo>
                  <a:lnTo>
                    <a:pt x="18216" y="11023"/>
                  </a:lnTo>
                  <a:lnTo>
                    <a:pt x="15926" y="8119"/>
                  </a:lnTo>
                  <a:lnTo>
                    <a:pt x="14135" y="8863"/>
                  </a:lnTo>
                  <a:close/>
                </a:path>
              </a:pathLst>
            </a:custGeom>
            <a:solidFill>
              <a:srgbClr val="93959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91440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341" name="Freeform 100"/>
            <p:cNvSpPr/>
            <p:nvPr/>
          </p:nvSpPr>
          <p:spPr>
            <a:xfrm>
              <a:off x="2197108" y="546574"/>
              <a:ext cx="336554" cy="4016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774" y="13660"/>
                  </a:moveTo>
                  <a:lnTo>
                    <a:pt x="16811" y="11440"/>
                  </a:lnTo>
                  <a:lnTo>
                    <a:pt x="18442" y="9306"/>
                  </a:lnTo>
                  <a:lnTo>
                    <a:pt x="19766" y="7257"/>
                  </a:lnTo>
                  <a:lnTo>
                    <a:pt x="20785" y="5293"/>
                  </a:lnTo>
                  <a:lnTo>
                    <a:pt x="21294" y="3757"/>
                  </a:lnTo>
                  <a:lnTo>
                    <a:pt x="21600" y="2220"/>
                  </a:lnTo>
                  <a:lnTo>
                    <a:pt x="21294" y="1110"/>
                  </a:lnTo>
                  <a:lnTo>
                    <a:pt x="21091" y="683"/>
                  </a:lnTo>
                  <a:lnTo>
                    <a:pt x="20785" y="427"/>
                  </a:lnTo>
                  <a:lnTo>
                    <a:pt x="19766" y="0"/>
                  </a:lnTo>
                  <a:lnTo>
                    <a:pt x="18136" y="171"/>
                  </a:lnTo>
                  <a:lnTo>
                    <a:pt x="16608" y="683"/>
                  </a:lnTo>
                  <a:lnTo>
                    <a:pt x="14774" y="1537"/>
                  </a:lnTo>
                  <a:lnTo>
                    <a:pt x="12940" y="2647"/>
                  </a:lnTo>
                  <a:lnTo>
                    <a:pt x="10800" y="4183"/>
                  </a:lnTo>
                  <a:lnTo>
                    <a:pt x="8660" y="5976"/>
                  </a:lnTo>
                  <a:lnTo>
                    <a:pt x="6521" y="8196"/>
                  </a:lnTo>
                  <a:lnTo>
                    <a:pt x="4687" y="10160"/>
                  </a:lnTo>
                  <a:lnTo>
                    <a:pt x="2853" y="12379"/>
                  </a:lnTo>
                  <a:lnTo>
                    <a:pt x="1528" y="14343"/>
                  </a:lnTo>
                  <a:lnTo>
                    <a:pt x="815" y="16307"/>
                  </a:lnTo>
                  <a:lnTo>
                    <a:pt x="0" y="17843"/>
                  </a:lnTo>
                  <a:lnTo>
                    <a:pt x="0" y="20575"/>
                  </a:lnTo>
                  <a:lnTo>
                    <a:pt x="204" y="21002"/>
                  </a:lnTo>
                  <a:lnTo>
                    <a:pt x="815" y="21173"/>
                  </a:lnTo>
                  <a:lnTo>
                    <a:pt x="1325" y="21429"/>
                  </a:lnTo>
                  <a:lnTo>
                    <a:pt x="1834" y="21600"/>
                  </a:lnTo>
                  <a:lnTo>
                    <a:pt x="3158" y="21600"/>
                  </a:lnTo>
                  <a:lnTo>
                    <a:pt x="4687" y="21002"/>
                  </a:lnTo>
                  <a:lnTo>
                    <a:pt x="6521" y="20063"/>
                  </a:lnTo>
                  <a:lnTo>
                    <a:pt x="8660" y="18953"/>
                  </a:lnTo>
                  <a:lnTo>
                    <a:pt x="10800" y="17417"/>
                  </a:lnTo>
                  <a:lnTo>
                    <a:pt x="12940" y="15709"/>
                  </a:lnTo>
                  <a:lnTo>
                    <a:pt x="14774" y="13660"/>
                  </a:lnTo>
                  <a:close/>
                </a:path>
              </a:pathLst>
            </a:custGeom>
            <a:solidFill>
              <a:srgbClr val="F9F06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91440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342" name="Freeform 102"/>
            <p:cNvSpPr/>
            <p:nvPr/>
          </p:nvSpPr>
          <p:spPr>
            <a:xfrm>
              <a:off x="2192346" y="546574"/>
              <a:ext cx="341318" cy="4016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070" y="13660"/>
                  </a:moveTo>
                  <a:lnTo>
                    <a:pt x="17682" y="10416"/>
                  </a:lnTo>
                  <a:lnTo>
                    <a:pt x="19792" y="7257"/>
                  </a:lnTo>
                  <a:lnTo>
                    <a:pt x="21098" y="4440"/>
                  </a:lnTo>
                  <a:lnTo>
                    <a:pt x="21600" y="3330"/>
                  </a:lnTo>
                  <a:lnTo>
                    <a:pt x="21600" y="2220"/>
                  </a:lnTo>
                  <a:lnTo>
                    <a:pt x="21299" y="1110"/>
                  </a:lnTo>
                  <a:lnTo>
                    <a:pt x="21098" y="683"/>
                  </a:lnTo>
                  <a:lnTo>
                    <a:pt x="20796" y="171"/>
                  </a:lnTo>
                  <a:lnTo>
                    <a:pt x="19993" y="0"/>
                  </a:lnTo>
                  <a:lnTo>
                    <a:pt x="18184" y="0"/>
                  </a:lnTo>
                  <a:lnTo>
                    <a:pt x="16677" y="427"/>
                  </a:lnTo>
                  <a:lnTo>
                    <a:pt x="15070" y="1281"/>
                  </a:lnTo>
                  <a:lnTo>
                    <a:pt x="13563" y="2220"/>
                  </a:lnTo>
                  <a:lnTo>
                    <a:pt x="11955" y="3330"/>
                  </a:lnTo>
                  <a:lnTo>
                    <a:pt x="10147" y="4610"/>
                  </a:lnTo>
                  <a:lnTo>
                    <a:pt x="6731" y="7940"/>
                  </a:lnTo>
                  <a:lnTo>
                    <a:pt x="3918" y="11270"/>
                  </a:lnTo>
                  <a:lnTo>
                    <a:pt x="1808" y="14343"/>
                  </a:lnTo>
                  <a:lnTo>
                    <a:pt x="502" y="17246"/>
                  </a:lnTo>
                  <a:lnTo>
                    <a:pt x="301" y="18356"/>
                  </a:lnTo>
                  <a:lnTo>
                    <a:pt x="0" y="19466"/>
                  </a:lnTo>
                  <a:lnTo>
                    <a:pt x="301" y="20575"/>
                  </a:lnTo>
                  <a:lnTo>
                    <a:pt x="502" y="21002"/>
                  </a:lnTo>
                  <a:lnTo>
                    <a:pt x="1105" y="21429"/>
                  </a:lnTo>
                  <a:lnTo>
                    <a:pt x="1607" y="21600"/>
                  </a:lnTo>
                  <a:lnTo>
                    <a:pt x="3617" y="21600"/>
                  </a:lnTo>
                  <a:lnTo>
                    <a:pt x="4923" y="21173"/>
                  </a:lnTo>
                  <a:lnTo>
                    <a:pt x="6530" y="20575"/>
                  </a:lnTo>
                  <a:lnTo>
                    <a:pt x="8037" y="19466"/>
                  </a:lnTo>
                  <a:lnTo>
                    <a:pt x="9846" y="18356"/>
                  </a:lnTo>
                  <a:lnTo>
                    <a:pt x="13261" y="15453"/>
                  </a:lnTo>
                  <a:lnTo>
                    <a:pt x="15070" y="13660"/>
                  </a:lnTo>
                  <a:lnTo>
                    <a:pt x="14869" y="13489"/>
                  </a:lnTo>
                  <a:lnTo>
                    <a:pt x="13261" y="15197"/>
                  </a:lnTo>
                  <a:lnTo>
                    <a:pt x="11453" y="16819"/>
                  </a:lnTo>
                  <a:lnTo>
                    <a:pt x="9645" y="18356"/>
                  </a:lnTo>
                  <a:lnTo>
                    <a:pt x="8037" y="19466"/>
                  </a:lnTo>
                  <a:lnTo>
                    <a:pt x="6530" y="20319"/>
                  </a:lnTo>
                  <a:lnTo>
                    <a:pt x="4923" y="21002"/>
                  </a:lnTo>
                  <a:lnTo>
                    <a:pt x="3617" y="21429"/>
                  </a:lnTo>
                  <a:lnTo>
                    <a:pt x="2311" y="21600"/>
                  </a:lnTo>
                  <a:lnTo>
                    <a:pt x="1607" y="21429"/>
                  </a:lnTo>
                  <a:lnTo>
                    <a:pt x="1105" y="21173"/>
                  </a:lnTo>
                  <a:lnTo>
                    <a:pt x="502" y="20575"/>
                  </a:lnTo>
                  <a:lnTo>
                    <a:pt x="301" y="19466"/>
                  </a:lnTo>
                  <a:lnTo>
                    <a:pt x="301" y="18356"/>
                  </a:lnTo>
                  <a:lnTo>
                    <a:pt x="804" y="17246"/>
                  </a:lnTo>
                  <a:lnTo>
                    <a:pt x="2110" y="14343"/>
                  </a:lnTo>
                  <a:lnTo>
                    <a:pt x="3918" y="11270"/>
                  </a:lnTo>
                  <a:lnTo>
                    <a:pt x="6731" y="8196"/>
                  </a:lnTo>
                  <a:lnTo>
                    <a:pt x="8640" y="6403"/>
                  </a:lnTo>
                  <a:lnTo>
                    <a:pt x="10147" y="4866"/>
                  </a:lnTo>
                  <a:lnTo>
                    <a:pt x="11955" y="3500"/>
                  </a:lnTo>
                  <a:lnTo>
                    <a:pt x="13764" y="2220"/>
                  </a:lnTo>
                  <a:lnTo>
                    <a:pt x="15371" y="1281"/>
                  </a:lnTo>
                  <a:lnTo>
                    <a:pt x="16878" y="683"/>
                  </a:lnTo>
                  <a:lnTo>
                    <a:pt x="18184" y="171"/>
                  </a:lnTo>
                  <a:lnTo>
                    <a:pt x="19289" y="0"/>
                  </a:lnTo>
                  <a:lnTo>
                    <a:pt x="19993" y="171"/>
                  </a:lnTo>
                  <a:lnTo>
                    <a:pt x="20595" y="427"/>
                  </a:lnTo>
                  <a:lnTo>
                    <a:pt x="20796" y="427"/>
                  </a:lnTo>
                  <a:lnTo>
                    <a:pt x="20595" y="427"/>
                  </a:lnTo>
                  <a:lnTo>
                    <a:pt x="21299" y="1110"/>
                  </a:lnTo>
                  <a:lnTo>
                    <a:pt x="21299" y="3330"/>
                  </a:lnTo>
                  <a:lnTo>
                    <a:pt x="21098" y="4440"/>
                  </a:lnTo>
                  <a:lnTo>
                    <a:pt x="19792" y="7257"/>
                  </a:lnTo>
                  <a:lnTo>
                    <a:pt x="17682" y="10416"/>
                  </a:lnTo>
                  <a:lnTo>
                    <a:pt x="14869" y="13489"/>
                  </a:lnTo>
                  <a:lnTo>
                    <a:pt x="15070" y="1366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91440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343" name="Freeform 103"/>
            <p:cNvSpPr/>
            <p:nvPr/>
          </p:nvSpPr>
          <p:spPr>
            <a:xfrm>
              <a:off x="2192346" y="546574"/>
              <a:ext cx="341318" cy="4064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070" y="13500"/>
                  </a:moveTo>
                  <a:lnTo>
                    <a:pt x="17983" y="10294"/>
                  </a:lnTo>
                  <a:lnTo>
                    <a:pt x="19993" y="7172"/>
                  </a:lnTo>
                  <a:lnTo>
                    <a:pt x="21299" y="4556"/>
                  </a:lnTo>
                  <a:lnTo>
                    <a:pt x="21600" y="3291"/>
                  </a:lnTo>
                  <a:lnTo>
                    <a:pt x="21600" y="1097"/>
                  </a:lnTo>
                  <a:lnTo>
                    <a:pt x="21299" y="675"/>
                  </a:lnTo>
                  <a:lnTo>
                    <a:pt x="20796" y="169"/>
                  </a:lnTo>
                  <a:lnTo>
                    <a:pt x="20294" y="0"/>
                  </a:lnTo>
                  <a:lnTo>
                    <a:pt x="18184" y="0"/>
                  </a:lnTo>
                  <a:lnTo>
                    <a:pt x="16878" y="422"/>
                  </a:lnTo>
                  <a:lnTo>
                    <a:pt x="15371" y="1097"/>
                  </a:lnTo>
                  <a:lnTo>
                    <a:pt x="13563" y="2194"/>
                  </a:lnTo>
                  <a:lnTo>
                    <a:pt x="11955" y="3291"/>
                  </a:lnTo>
                  <a:lnTo>
                    <a:pt x="10147" y="4556"/>
                  </a:lnTo>
                  <a:lnTo>
                    <a:pt x="6731" y="7847"/>
                  </a:lnTo>
                  <a:lnTo>
                    <a:pt x="3918" y="11137"/>
                  </a:lnTo>
                  <a:lnTo>
                    <a:pt x="1808" y="14175"/>
                  </a:lnTo>
                  <a:lnTo>
                    <a:pt x="502" y="17044"/>
                  </a:lnTo>
                  <a:lnTo>
                    <a:pt x="301" y="18141"/>
                  </a:lnTo>
                  <a:lnTo>
                    <a:pt x="0" y="19238"/>
                  </a:lnTo>
                  <a:lnTo>
                    <a:pt x="301" y="20334"/>
                  </a:lnTo>
                  <a:lnTo>
                    <a:pt x="502" y="20756"/>
                  </a:lnTo>
                  <a:lnTo>
                    <a:pt x="1105" y="21178"/>
                  </a:lnTo>
                  <a:lnTo>
                    <a:pt x="1607" y="21347"/>
                  </a:lnTo>
                  <a:lnTo>
                    <a:pt x="2311" y="21600"/>
                  </a:lnTo>
                  <a:lnTo>
                    <a:pt x="3617" y="21347"/>
                  </a:lnTo>
                  <a:lnTo>
                    <a:pt x="4923" y="20925"/>
                  </a:lnTo>
                  <a:lnTo>
                    <a:pt x="6530" y="20334"/>
                  </a:lnTo>
                  <a:lnTo>
                    <a:pt x="8037" y="19238"/>
                  </a:lnTo>
                  <a:lnTo>
                    <a:pt x="9846" y="18141"/>
                  </a:lnTo>
                  <a:lnTo>
                    <a:pt x="11754" y="16791"/>
                  </a:lnTo>
                  <a:lnTo>
                    <a:pt x="15070" y="13500"/>
                  </a:lnTo>
                  <a:lnTo>
                    <a:pt x="15070" y="13331"/>
                  </a:lnTo>
                  <a:lnTo>
                    <a:pt x="11453" y="16622"/>
                  </a:lnTo>
                  <a:lnTo>
                    <a:pt x="9645" y="17887"/>
                  </a:lnTo>
                  <a:lnTo>
                    <a:pt x="8037" y="19238"/>
                  </a:lnTo>
                  <a:lnTo>
                    <a:pt x="6530" y="20081"/>
                  </a:lnTo>
                  <a:lnTo>
                    <a:pt x="4923" y="20756"/>
                  </a:lnTo>
                  <a:lnTo>
                    <a:pt x="3617" y="21178"/>
                  </a:lnTo>
                  <a:lnTo>
                    <a:pt x="2311" y="21347"/>
                  </a:lnTo>
                  <a:lnTo>
                    <a:pt x="1607" y="21178"/>
                  </a:lnTo>
                  <a:lnTo>
                    <a:pt x="1105" y="20925"/>
                  </a:lnTo>
                  <a:lnTo>
                    <a:pt x="502" y="20334"/>
                  </a:lnTo>
                  <a:lnTo>
                    <a:pt x="301" y="19238"/>
                  </a:lnTo>
                  <a:lnTo>
                    <a:pt x="502" y="18141"/>
                  </a:lnTo>
                  <a:lnTo>
                    <a:pt x="804" y="17044"/>
                  </a:lnTo>
                  <a:lnTo>
                    <a:pt x="2110" y="14428"/>
                  </a:lnTo>
                  <a:lnTo>
                    <a:pt x="4220" y="11306"/>
                  </a:lnTo>
                  <a:lnTo>
                    <a:pt x="6731" y="8100"/>
                  </a:lnTo>
                  <a:lnTo>
                    <a:pt x="10448" y="4809"/>
                  </a:lnTo>
                  <a:lnTo>
                    <a:pt x="11955" y="3459"/>
                  </a:lnTo>
                  <a:lnTo>
                    <a:pt x="13764" y="2194"/>
                  </a:lnTo>
                  <a:lnTo>
                    <a:pt x="15371" y="1266"/>
                  </a:lnTo>
                  <a:lnTo>
                    <a:pt x="16878" y="675"/>
                  </a:lnTo>
                  <a:lnTo>
                    <a:pt x="18184" y="169"/>
                  </a:lnTo>
                  <a:lnTo>
                    <a:pt x="19993" y="169"/>
                  </a:lnTo>
                  <a:lnTo>
                    <a:pt x="20796" y="422"/>
                  </a:lnTo>
                  <a:lnTo>
                    <a:pt x="21299" y="1097"/>
                  </a:lnTo>
                  <a:lnTo>
                    <a:pt x="21299" y="3291"/>
                  </a:lnTo>
                  <a:lnTo>
                    <a:pt x="21098" y="4387"/>
                  </a:lnTo>
                  <a:lnTo>
                    <a:pt x="19792" y="7172"/>
                  </a:lnTo>
                  <a:lnTo>
                    <a:pt x="17682" y="10294"/>
                  </a:lnTo>
                  <a:lnTo>
                    <a:pt x="15070" y="13331"/>
                  </a:lnTo>
                  <a:lnTo>
                    <a:pt x="15070" y="135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91440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344" name="Freeform 104"/>
            <p:cNvSpPr/>
            <p:nvPr/>
          </p:nvSpPr>
          <p:spPr>
            <a:xfrm>
              <a:off x="2176471" y="525937"/>
              <a:ext cx="373068" cy="4397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42" y="13958"/>
                  </a:moveTo>
                  <a:lnTo>
                    <a:pt x="18015" y="10917"/>
                  </a:lnTo>
                  <a:lnTo>
                    <a:pt x="19946" y="7876"/>
                  </a:lnTo>
                  <a:lnTo>
                    <a:pt x="21140" y="5225"/>
                  </a:lnTo>
                  <a:lnTo>
                    <a:pt x="21600" y="4055"/>
                  </a:lnTo>
                  <a:lnTo>
                    <a:pt x="21600" y="2183"/>
                  </a:lnTo>
                  <a:lnTo>
                    <a:pt x="21416" y="1638"/>
                  </a:lnTo>
                  <a:lnTo>
                    <a:pt x="21140" y="1014"/>
                  </a:lnTo>
                  <a:lnTo>
                    <a:pt x="20405" y="624"/>
                  </a:lnTo>
                  <a:lnTo>
                    <a:pt x="20405" y="390"/>
                  </a:lnTo>
                  <a:lnTo>
                    <a:pt x="19486" y="234"/>
                  </a:lnTo>
                  <a:lnTo>
                    <a:pt x="18567" y="0"/>
                  </a:lnTo>
                  <a:lnTo>
                    <a:pt x="17372" y="234"/>
                  </a:lnTo>
                  <a:lnTo>
                    <a:pt x="15901" y="624"/>
                  </a:lnTo>
                  <a:lnTo>
                    <a:pt x="13511" y="1794"/>
                  </a:lnTo>
                  <a:lnTo>
                    <a:pt x="11122" y="3197"/>
                  </a:lnTo>
                  <a:lnTo>
                    <a:pt x="8824" y="5225"/>
                  </a:lnTo>
                  <a:lnTo>
                    <a:pt x="6158" y="7642"/>
                  </a:lnTo>
                  <a:lnTo>
                    <a:pt x="3769" y="10683"/>
                  </a:lnTo>
                  <a:lnTo>
                    <a:pt x="1930" y="13724"/>
                  </a:lnTo>
                  <a:lnTo>
                    <a:pt x="460" y="16375"/>
                  </a:lnTo>
                  <a:lnTo>
                    <a:pt x="184" y="17545"/>
                  </a:lnTo>
                  <a:lnTo>
                    <a:pt x="0" y="18559"/>
                  </a:lnTo>
                  <a:lnTo>
                    <a:pt x="184" y="19339"/>
                  </a:lnTo>
                  <a:lnTo>
                    <a:pt x="735" y="20586"/>
                  </a:lnTo>
                  <a:lnTo>
                    <a:pt x="1379" y="21210"/>
                  </a:lnTo>
                  <a:lnTo>
                    <a:pt x="1930" y="20352"/>
                  </a:lnTo>
                  <a:lnTo>
                    <a:pt x="1195" y="20976"/>
                  </a:lnTo>
                  <a:lnTo>
                    <a:pt x="2114" y="21600"/>
                  </a:lnTo>
                  <a:lnTo>
                    <a:pt x="3309" y="21600"/>
                  </a:lnTo>
                  <a:lnTo>
                    <a:pt x="4504" y="21366"/>
                  </a:lnTo>
                  <a:lnTo>
                    <a:pt x="5883" y="20976"/>
                  </a:lnTo>
                  <a:lnTo>
                    <a:pt x="8272" y="19962"/>
                  </a:lnTo>
                  <a:lnTo>
                    <a:pt x="10662" y="18325"/>
                  </a:lnTo>
                  <a:lnTo>
                    <a:pt x="13052" y="16375"/>
                  </a:lnTo>
                  <a:lnTo>
                    <a:pt x="15442" y="13958"/>
                  </a:lnTo>
                  <a:lnTo>
                    <a:pt x="13787" y="12944"/>
                  </a:lnTo>
                  <a:lnTo>
                    <a:pt x="10938" y="15752"/>
                  </a:lnTo>
                  <a:lnTo>
                    <a:pt x="7813" y="17935"/>
                  </a:lnTo>
                  <a:lnTo>
                    <a:pt x="6434" y="18793"/>
                  </a:lnTo>
                  <a:lnTo>
                    <a:pt x="5239" y="19339"/>
                  </a:lnTo>
                  <a:lnTo>
                    <a:pt x="4044" y="19806"/>
                  </a:lnTo>
                  <a:lnTo>
                    <a:pt x="2574" y="19806"/>
                  </a:lnTo>
                  <a:lnTo>
                    <a:pt x="2574" y="19573"/>
                  </a:lnTo>
                  <a:lnTo>
                    <a:pt x="2390" y="19339"/>
                  </a:lnTo>
                  <a:lnTo>
                    <a:pt x="2114" y="18559"/>
                  </a:lnTo>
                  <a:lnTo>
                    <a:pt x="2390" y="17779"/>
                  </a:lnTo>
                  <a:lnTo>
                    <a:pt x="2574" y="16765"/>
                  </a:lnTo>
                  <a:lnTo>
                    <a:pt x="3769" y="14504"/>
                  </a:lnTo>
                  <a:lnTo>
                    <a:pt x="5423" y="11697"/>
                  </a:lnTo>
                  <a:lnTo>
                    <a:pt x="7813" y="8656"/>
                  </a:lnTo>
                  <a:lnTo>
                    <a:pt x="7077" y="8266"/>
                  </a:lnTo>
                  <a:lnTo>
                    <a:pt x="7813" y="8656"/>
                  </a:lnTo>
                  <a:lnTo>
                    <a:pt x="9467" y="7252"/>
                  </a:lnTo>
                  <a:lnTo>
                    <a:pt x="10938" y="5848"/>
                  </a:lnTo>
                  <a:lnTo>
                    <a:pt x="12592" y="4601"/>
                  </a:lnTo>
                  <a:lnTo>
                    <a:pt x="13971" y="3665"/>
                  </a:lnTo>
                  <a:lnTo>
                    <a:pt x="15442" y="2807"/>
                  </a:lnTo>
                  <a:lnTo>
                    <a:pt x="16912" y="2183"/>
                  </a:lnTo>
                  <a:lnTo>
                    <a:pt x="17831" y="2027"/>
                  </a:lnTo>
                  <a:lnTo>
                    <a:pt x="18567" y="1794"/>
                  </a:lnTo>
                  <a:lnTo>
                    <a:pt x="19210" y="2027"/>
                  </a:lnTo>
                  <a:lnTo>
                    <a:pt x="19762" y="1170"/>
                  </a:lnTo>
                  <a:lnTo>
                    <a:pt x="19210" y="2027"/>
                  </a:lnTo>
                  <a:lnTo>
                    <a:pt x="19486" y="2183"/>
                  </a:lnTo>
                  <a:lnTo>
                    <a:pt x="19486" y="3821"/>
                  </a:lnTo>
                  <a:lnTo>
                    <a:pt x="19210" y="4835"/>
                  </a:lnTo>
                  <a:lnTo>
                    <a:pt x="18015" y="7252"/>
                  </a:lnTo>
                  <a:lnTo>
                    <a:pt x="16177" y="9903"/>
                  </a:lnTo>
                  <a:lnTo>
                    <a:pt x="13787" y="12944"/>
                  </a:lnTo>
                  <a:lnTo>
                    <a:pt x="15442" y="13958"/>
                  </a:lnTo>
                  <a:close/>
                </a:path>
              </a:pathLst>
            </a:custGeom>
            <a:solidFill>
              <a:srgbClr val="93959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91440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345" name="Freeform 105"/>
            <p:cNvSpPr/>
            <p:nvPr/>
          </p:nvSpPr>
          <p:spPr>
            <a:xfrm>
              <a:off x="1933583" y="1441924"/>
              <a:ext cx="307978" cy="419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588" y="13091"/>
                  </a:moveTo>
                  <a:lnTo>
                    <a:pt x="13584" y="15218"/>
                  </a:lnTo>
                  <a:lnTo>
                    <a:pt x="11579" y="17182"/>
                  </a:lnTo>
                  <a:lnTo>
                    <a:pt x="9575" y="18655"/>
                  </a:lnTo>
                  <a:lnTo>
                    <a:pt x="7460" y="19882"/>
                  </a:lnTo>
                  <a:lnTo>
                    <a:pt x="5456" y="20945"/>
                  </a:lnTo>
                  <a:lnTo>
                    <a:pt x="3786" y="21600"/>
                  </a:lnTo>
                  <a:lnTo>
                    <a:pt x="1781" y="21600"/>
                  </a:lnTo>
                  <a:lnTo>
                    <a:pt x="1225" y="21355"/>
                  </a:lnTo>
                  <a:lnTo>
                    <a:pt x="334" y="20782"/>
                  </a:lnTo>
                  <a:lnTo>
                    <a:pt x="0" y="19718"/>
                  </a:lnTo>
                  <a:lnTo>
                    <a:pt x="0" y="18164"/>
                  </a:lnTo>
                  <a:lnTo>
                    <a:pt x="557" y="16691"/>
                  </a:lnTo>
                  <a:lnTo>
                    <a:pt x="1447" y="14809"/>
                  </a:lnTo>
                  <a:lnTo>
                    <a:pt x="2561" y="12682"/>
                  </a:lnTo>
                  <a:lnTo>
                    <a:pt x="4008" y="10555"/>
                  </a:lnTo>
                  <a:lnTo>
                    <a:pt x="6124" y="8427"/>
                  </a:lnTo>
                  <a:lnTo>
                    <a:pt x="8128" y="6382"/>
                  </a:lnTo>
                  <a:lnTo>
                    <a:pt x="10132" y="4418"/>
                  </a:lnTo>
                  <a:lnTo>
                    <a:pt x="12136" y="2945"/>
                  </a:lnTo>
                  <a:lnTo>
                    <a:pt x="14140" y="1718"/>
                  </a:lnTo>
                  <a:lnTo>
                    <a:pt x="16144" y="655"/>
                  </a:lnTo>
                  <a:lnTo>
                    <a:pt x="17926" y="245"/>
                  </a:lnTo>
                  <a:lnTo>
                    <a:pt x="19373" y="0"/>
                  </a:lnTo>
                  <a:lnTo>
                    <a:pt x="19930" y="0"/>
                  </a:lnTo>
                  <a:lnTo>
                    <a:pt x="20487" y="245"/>
                  </a:lnTo>
                  <a:lnTo>
                    <a:pt x="21043" y="409"/>
                  </a:lnTo>
                  <a:lnTo>
                    <a:pt x="21377" y="818"/>
                  </a:lnTo>
                  <a:lnTo>
                    <a:pt x="21600" y="1882"/>
                  </a:lnTo>
                  <a:lnTo>
                    <a:pt x="21600" y="3355"/>
                  </a:lnTo>
                  <a:lnTo>
                    <a:pt x="21043" y="4827"/>
                  </a:lnTo>
                  <a:lnTo>
                    <a:pt x="20153" y="6791"/>
                  </a:lnTo>
                  <a:lnTo>
                    <a:pt x="19039" y="8918"/>
                  </a:lnTo>
                  <a:lnTo>
                    <a:pt x="17592" y="11045"/>
                  </a:lnTo>
                  <a:lnTo>
                    <a:pt x="15588" y="13091"/>
                  </a:lnTo>
                  <a:close/>
                </a:path>
              </a:pathLst>
            </a:custGeom>
            <a:solidFill>
              <a:srgbClr val="FEECA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91440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346" name="Freeform 107"/>
            <p:cNvSpPr/>
            <p:nvPr/>
          </p:nvSpPr>
          <p:spPr>
            <a:xfrm>
              <a:off x="1933583" y="1441924"/>
              <a:ext cx="312741" cy="422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350" y="12992"/>
                  </a:moveTo>
                  <a:lnTo>
                    <a:pt x="13596" y="14941"/>
                  </a:lnTo>
                  <a:lnTo>
                    <a:pt x="11951" y="16403"/>
                  </a:lnTo>
                  <a:lnTo>
                    <a:pt x="9978" y="17865"/>
                  </a:lnTo>
                  <a:lnTo>
                    <a:pt x="8223" y="19083"/>
                  </a:lnTo>
                  <a:lnTo>
                    <a:pt x="6579" y="20138"/>
                  </a:lnTo>
                  <a:lnTo>
                    <a:pt x="5153" y="20788"/>
                  </a:lnTo>
                  <a:lnTo>
                    <a:pt x="3728" y="21194"/>
                  </a:lnTo>
                  <a:lnTo>
                    <a:pt x="2303" y="21438"/>
                  </a:lnTo>
                  <a:lnTo>
                    <a:pt x="1754" y="21438"/>
                  </a:lnTo>
                  <a:lnTo>
                    <a:pt x="1206" y="21194"/>
                  </a:lnTo>
                  <a:lnTo>
                    <a:pt x="548" y="20788"/>
                  </a:lnTo>
                  <a:lnTo>
                    <a:pt x="329" y="20382"/>
                  </a:lnTo>
                  <a:lnTo>
                    <a:pt x="0" y="19083"/>
                  </a:lnTo>
                  <a:lnTo>
                    <a:pt x="329" y="18027"/>
                  </a:lnTo>
                  <a:lnTo>
                    <a:pt x="548" y="17053"/>
                  </a:lnTo>
                  <a:lnTo>
                    <a:pt x="1754" y="14454"/>
                  </a:lnTo>
                  <a:lnTo>
                    <a:pt x="3399" y="11531"/>
                  </a:lnTo>
                  <a:lnTo>
                    <a:pt x="6030" y="8364"/>
                  </a:lnTo>
                  <a:lnTo>
                    <a:pt x="7675" y="6740"/>
                  </a:lnTo>
                  <a:lnTo>
                    <a:pt x="9429" y="5035"/>
                  </a:lnTo>
                  <a:lnTo>
                    <a:pt x="11403" y="3573"/>
                  </a:lnTo>
                  <a:lnTo>
                    <a:pt x="13048" y="2274"/>
                  </a:lnTo>
                  <a:lnTo>
                    <a:pt x="14802" y="1218"/>
                  </a:lnTo>
                  <a:lnTo>
                    <a:pt x="16227" y="650"/>
                  </a:lnTo>
                  <a:lnTo>
                    <a:pt x="17653" y="244"/>
                  </a:lnTo>
                  <a:lnTo>
                    <a:pt x="19078" y="0"/>
                  </a:lnTo>
                  <a:lnTo>
                    <a:pt x="19626" y="0"/>
                  </a:lnTo>
                  <a:lnTo>
                    <a:pt x="20175" y="244"/>
                  </a:lnTo>
                  <a:lnTo>
                    <a:pt x="20723" y="650"/>
                  </a:lnTo>
                  <a:lnTo>
                    <a:pt x="21052" y="1056"/>
                  </a:lnTo>
                  <a:lnTo>
                    <a:pt x="21271" y="2274"/>
                  </a:lnTo>
                  <a:lnTo>
                    <a:pt x="21271" y="3329"/>
                  </a:lnTo>
                  <a:lnTo>
                    <a:pt x="21052" y="4385"/>
                  </a:lnTo>
                  <a:lnTo>
                    <a:pt x="19626" y="7146"/>
                  </a:lnTo>
                  <a:lnTo>
                    <a:pt x="17872" y="9907"/>
                  </a:lnTo>
                  <a:lnTo>
                    <a:pt x="15350" y="12992"/>
                  </a:lnTo>
                  <a:lnTo>
                    <a:pt x="15570" y="12992"/>
                  </a:lnTo>
                  <a:lnTo>
                    <a:pt x="17872" y="10069"/>
                  </a:lnTo>
                  <a:lnTo>
                    <a:pt x="19846" y="7146"/>
                  </a:lnTo>
                  <a:lnTo>
                    <a:pt x="21052" y="4385"/>
                  </a:lnTo>
                  <a:lnTo>
                    <a:pt x="21271" y="3329"/>
                  </a:lnTo>
                  <a:lnTo>
                    <a:pt x="21600" y="2274"/>
                  </a:lnTo>
                  <a:lnTo>
                    <a:pt x="21271" y="1056"/>
                  </a:lnTo>
                  <a:lnTo>
                    <a:pt x="20175" y="244"/>
                  </a:lnTo>
                  <a:lnTo>
                    <a:pt x="19626" y="0"/>
                  </a:lnTo>
                  <a:lnTo>
                    <a:pt x="17653" y="0"/>
                  </a:lnTo>
                  <a:lnTo>
                    <a:pt x="16227" y="406"/>
                  </a:lnTo>
                  <a:lnTo>
                    <a:pt x="14473" y="1218"/>
                  </a:lnTo>
                  <a:lnTo>
                    <a:pt x="12828" y="2274"/>
                  </a:lnTo>
                  <a:lnTo>
                    <a:pt x="9429" y="4791"/>
                  </a:lnTo>
                  <a:lnTo>
                    <a:pt x="7675" y="6496"/>
                  </a:lnTo>
                  <a:lnTo>
                    <a:pt x="5702" y="8364"/>
                  </a:lnTo>
                  <a:lnTo>
                    <a:pt x="3399" y="11368"/>
                  </a:lnTo>
                  <a:lnTo>
                    <a:pt x="1425" y="14292"/>
                  </a:lnTo>
                  <a:lnTo>
                    <a:pt x="329" y="17053"/>
                  </a:lnTo>
                  <a:lnTo>
                    <a:pt x="0" y="18027"/>
                  </a:lnTo>
                  <a:lnTo>
                    <a:pt x="0" y="19083"/>
                  </a:lnTo>
                  <a:lnTo>
                    <a:pt x="329" y="20382"/>
                  </a:lnTo>
                  <a:lnTo>
                    <a:pt x="548" y="21032"/>
                  </a:lnTo>
                  <a:lnTo>
                    <a:pt x="1206" y="21194"/>
                  </a:lnTo>
                  <a:lnTo>
                    <a:pt x="1754" y="21438"/>
                  </a:lnTo>
                  <a:lnTo>
                    <a:pt x="2303" y="21600"/>
                  </a:lnTo>
                  <a:lnTo>
                    <a:pt x="3728" y="21438"/>
                  </a:lnTo>
                  <a:lnTo>
                    <a:pt x="5153" y="21032"/>
                  </a:lnTo>
                  <a:lnTo>
                    <a:pt x="6798" y="20138"/>
                  </a:lnTo>
                  <a:lnTo>
                    <a:pt x="8552" y="19326"/>
                  </a:lnTo>
                  <a:lnTo>
                    <a:pt x="10197" y="18027"/>
                  </a:lnTo>
                  <a:lnTo>
                    <a:pt x="11951" y="16565"/>
                  </a:lnTo>
                  <a:lnTo>
                    <a:pt x="15570" y="12992"/>
                  </a:lnTo>
                  <a:lnTo>
                    <a:pt x="15350" y="12992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91440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347" name="Freeform 108"/>
            <p:cNvSpPr/>
            <p:nvPr/>
          </p:nvSpPr>
          <p:spPr>
            <a:xfrm>
              <a:off x="1933583" y="1437161"/>
              <a:ext cx="312741" cy="427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350" y="13088"/>
                  </a:moveTo>
                  <a:lnTo>
                    <a:pt x="13596" y="15016"/>
                  </a:lnTo>
                  <a:lnTo>
                    <a:pt x="11951" y="16461"/>
                  </a:lnTo>
                  <a:lnTo>
                    <a:pt x="9978" y="17906"/>
                  </a:lnTo>
                  <a:lnTo>
                    <a:pt x="8223" y="19111"/>
                  </a:lnTo>
                  <a:lnTo>
                    <a:pt x="6579" y="20155"/>
                  </a:lnTo>
                  <a:lnTo>
                    <a:pt x="5153" y="20797"/>
                  </a:lnTo>
                  <a:lnTo>
                    <a:pt x="3728" y="21199"/>
                  </a:lnTo>
                  <a:lnTo>
                    <a:pt x="2303" y="21439"/>
                  </a:lnTo>
                  <a:lnTo>
                    <a:pt x="1754" y="21439"/>
                  </a:lnTo>
                  <a:lnTo>
                    <a:pt x="1206" y="21199"/>
                  </a:lnTo>
                  <a:lnTo>
                    <a:pt x="877" y="20797"/>
                  </a:lnTo>
                  <a:lnTo>
                    <a:pt x="329" y="20396"/>
                  </a:lnTo>
                  <a:lnTo>
                    <a:pt x="329" y="18067"/>
                  </a:lnTo>
                  <a:lnTo>
                    <a:pt x="548" y="17103"/>
                  </a:lnTo>
                  <a:lnTo>
                    <a:pt x="1754" y="14534"/>
                  </a:lnTo>
                  <a:lnTo>
                    <a:pt x="3728" y="11643"/>
                  </a:lnTo>
                  <a:lnTo>
                    <a:pt x="6030" y="8512"/>
                  </a:lnTo>
                  <a:lnTo>
                    <a:pt x="7675" y="6906"/>
                  </a:lnTo>
                  <a:lnTo>
                    <a:pt x="9649" y="5219"/>
                  </a:lnTo>
                  <a:lnTo>
                    <a:pt x="11403" y="3774"/>
                  </a:lnTo>
                  <a:lnTo>
                    <a:pt x="13048" y="2489"/>
                  </a:lnTo>
                  <a:lnTo>
                    <a:pt x="14802" y="1686"/>
                  </a:lnTo>
                  <a:lnTo>
                    <a:pt x="16447" y="883"/>
                  </a:lnTo>
                  <a:lnTo>
                    <a:pt x="17872" y="482"/>
                  </a:lnTo>
                  <a:lnTo>
                    <a:pt x="19078" y="241"/>
                  </a:lnTo>
                  <a:lnTo>
                    <a:pt x="19626" y="482"/>
                  </a:lnTo>
                  <a:lnTo>
                    <a:pt x="20175" y="482"/>
                  </a:lnTo>
                  <a:lnTo>
                    <a:pt x="20723" y="883"/>
                  </a:lnTo>
                  <a:lnTo>
                    <a:pt x="21052" y="1285"/>
                  </a:lnTo>
                  <a:lnTo>
                    <a:pt x="21271" y="2489"/>
                  </a:lnTo>
                  <a:lnTo>
                    <a:pt x="21052" y="4577"/>
                  </a:lnTo>
                  <a:lnTo>
                    <a:pt x="19626" y="7066"/>
                  </a:lnTo>
                  <a:lnTo>
                    <a:pt x="17872" y="10037"/>
                  </a:lnTo>
                  <a:lnTo>
                    <a:pt x="15350" y="13088"/>
                  </a:lnTo>
                  <a:lnTo>
                    <a:pt x="15570" y="13329"/>
                  </a:lnTo>
                  <a:lnTo>
                    <a:pt x="18201" y="10198"/>
                  </a:lnTo>
                  <a:lnTo>
                    <a:pt x="19846" y="7307"/>
                  </a:lnTo>
                  <a:lnTo>
                    <a:pt x="21271" y="4577"/>
                  </a:lnTo>
                  <a:lnTo>
                    <a:pt x="21600" y="3533"/>
                  </a:lnTo>
                  <a:lnTo>
                    <a:pt x="21600" y="2489"/>
                  </a:lnTo>
                  <a:lnTo>
                    <a:pt x="21271" y="1285"/>
                  </a:lnTo>
                  <a:lnTo>
                    <a:pt x="21052" y="642"/>
                  </a:lnTo>
                  <a:lnTo>
                    <a:pt x="20394" y="482"/>
                  </a:lnTo>
                  <a:lnTo>
                    <a:pt x="19846" y="241"/>
                  </a:lnTo>
                  <a:lnTo>
                    <a:pt x="19078" y="0"/>
                  </a:lnTo>
                  <a:lnTo>
                    <a:pt x="17653" y="241"/>
                  </a:lnTo>
                  <a:lnTo>
                    <a:pt x="16227" y="642"/>
                  </a:lnTo>
                  <a:lnTo>
                    <a:pt x="14802" y="1445"/>
                  </a:lnTo>
                  <a:lnTo>
                    <a:pt x="13048" y="2329"/>
                  </a:lnTo>
                  <a:lnTo>
                    <a:pt x="11074" y="3533"/>
                  </a:lnTo>
                  <a:lnTo>
                    <a:pt x="9429" y="4978"/>
                  </a:lnTo>
                  <a:lnTo>
                    <a:pt x="7675" y="6665"/>
                  </a:lnTo>
                  <a:lnTo>
                    <a:pt x="5702" y="8512"/>
                  </a:lnTo>
                  <a:lnTo>
                    <a:pt x="3399" y="11483"/>
                  </a:lnTo>
                  <a:lnTo>
                    <a:pt x="1425" y="14373"/>
                  </a:lnTo>
                  <a:lnTo>
                    <a:pt x="329" y="17103"/>
                  </a:lnTo>
                  <a:lnTo>
                    <a:pt x="0" y="18067"/>
                  </a:lnTo>
                  <a:lnTo>
                    <a:pt x="0" y="19753"/>
                  </a:lnTo>
                  <a:lnTo>
                    <a:pt x="329" y="20396"/>
                  </a:lnTo>
                  <a:lnTo>
                    <a:pt x="548" y="21038"/>
                  </a:lnTo>
                  <a:lnTo>
                    <a:pt x="1206" y="21439"/>
                  </a:lnTo>
                  <a:lnTo>
                    <a:pt x="1206" y="21199"/>
                  </a:lnTo>
                  <a:lnTo>
                    <a:pt x="1206" y="21439"/>
                  </a:lnTo>
                  <a:lnTo>
                    <a:pt x="1754" y="21600"/>
                  </a:lnTo>
                  <a:lnTo>
                    <a:pt x="2303" y="21600"/>
                  </a:lnTo>
                  <a:lnTo>
                    <a:pt x="3728" y="21439"/>
                  </a:lnTo>
                  <a:lnTo>
                    <a:pt x="5153" y="21038"/>
                  </a:lnTo>
                  <a:lnTo>
                    <a:pt x="6798" y="20155"/>
                  </a:lnTo>
                  <a:lnTo>
                    <a:pt x="8552" y="19352"/>
                  </a:lnTo>
                  <a:lnTo>
                    <a:pt x="10197" y="18067"/>
                  </a:lnTo>
                  <a:lnTo>
                    <a:pt x="11951" y="16622"/>
                  </a:lnTo>
                  <a:lnTo>
                    <a:pt x="13925" y="15016"/>
                  </a:lnTo>
                  <a:lnTo>
                    <a:pt x="15570" y="13329"/>
                  </a:lnTo>
                  <a:lnTo>
                    <a:pt x="15350" y="13088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91440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348" name="Freeform 109"/>
            <p:cNvSpPr/>
            <p:nvPr/>
          </p:nvSpPr>
          <p:spPr>
            <a:xfrm>
              <a:off x="1912946" y="1421286"/>
              <a:ext cx="346078" cy="4603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367" y="12513"/>
                  </a:moveTo>
                  <a:lnTo>
                    <a:pt x="10998" y="15641"/>
                  </a:lnTo>
                  <a:lnTo>
                    <a:pt x="7927" y="17950"/>
                  </a:lnTo>
                  <a:lnTo>
                    <a:pt x="6738" y="18695"/>
                  </a:lnTo>
                  <a:lnTo>
                    <a:pt x="5450" y="19440"/>
                  </a:lnTo>
                  <a:lnTo>
                    <a:pt x="4161" y="19663"/>
                  </a:lnTo>
                  <a:lnTo>
                    <a:pt x="3369" y="19887"/>
                  </a:lnTo>
                  <a:lnTo>
                    <a:pt x="3072" y="19887"/>
                  </a:lnTo>
                  <a:lnTo>
                    <a:pt x="3072" y="19663"/>
                  </a:lnTo>
                  <a:lnTo>
                    <a:pt x="2576" y="19291"/>
                  </a:lnTo>
                  <a:lnTo>
                    <a:pt x="2378" y="18323"/>
                  </a:lnTo>
                  <a:lnTo>
                    <a:pt x="2873" y="16610"/>
                  </a:lnTo>
                  <a:lnTo>
                    <a:pt x="3567" y="14450"/>
                  </a:lnTo>
                  <a:lnTo>
                    <a:pt x="5450" y="11768"/>
                  </a:lnTo>
                  <a:lnTo>
                    <a:pt x="7431" y="9087"/>
                  </a:lnTo>
                  <a:lnTo>
                    <a:pt x="9017" y="7523"/>
                  </a:lnTo>
                  <a:lnTo>
                    <a:pt x="10503" y="5959"/>
                  </a:lnTo>
                  <a:lnTo>
                    <a:pt x="12088" y="4841"/>
                  </a:lnTo>
                  <a:lnTo>
                    <a:pt x="13574" y="3650"/>
                  </a:lnTo>
                  <a:lnTo>
                    <a:pt x="14862" y="2905"/>
                  </a:lnTo>
                  <a:lnTo>
                    <a:pt x="17439" y="1937"/>
                  </a:lnTo>
                  <a:lnTo>
                    <a:pt x="18231" y="1713"/>
                  </a:lnTo>
                  <a:lnTo>
                    <a:pt x="18727" y="1937"/>
                  </a:lnTo>
                  <a:lnTo>
                    <a:pt x="19024" y="2309"/>
                  </a:lnTo>
                  <a:lnTo>
                    <a:pt x="19222" y="3054"/>
                  </a:lnTo>
                  <a:lnTo>
                    <a:pt x="19024" y="4990"/>
                  </a:lnTo>
                  <a:lnTo>
                    <a:pt x="17934" y="7150"/>
                  </a:lnTo>
                  <a:lnTo>
                    <a:pt x="16448" y="9832"/>
                  </a:lnTo>
                  <a:lnTo>
                    <a:pt x="14367" y="12513"/>
                  </a:lnTo>
                  <a:lnTo>
                    <a:pt x="16150" y="13481"/>
                  </a:lnTo>
                  <a:lnTo>
                    <a:pt x="18528" y="10577"/>
                  </a:lnTo>
                  <a:lnTo>
                    <a:pt x="20015" y="7895"/>
                  </a:lnTo>
                  <a:lnTo>
                    <a:pt x="21303" y="5363"/>
                  </a:lnTo>
                  <a:lnTo>
                    <a:pt x="21600" y="4246"/>
                  </a:lnTo>
                  <a:lnTo>
                    <a:pt x="21600" y="2309"/>
                  </a:lnTo>
                  <a:lnTo>
                    <a:pt x="21303" y="1564"/>
                  </a:lnTo>
                  <a:lnTo>
                    <a:pt x="20807" y="968"/>
                  </a:lnTo>
                  <a:lnTo>
                    <a:pt x="20015" y="372"/>
                  </a:lnTo>
                  <a:lnTo>
                    <a:pt x="19519" y="1192"/>
                  </a:lnTo>
                  <a:lnTo>
                    <a:pt x="20015" y="372"/>
                  </a:lnTo>
                  <a:lnTo>
                    <a:pt x="19222" y="223"/>
                  </a:lnTo>
                  <a:lnTo>
                    <a:pt x="18231" y="0"/>
                  </a:lnTo>
                  <a:lnTo>
                    <a:pt x="16646" y="223"/>
                  </a:lnTo>
                  <a:lnTo>
                    <a:pt x="15160" y="745"/>
                  </a:lnTo>
                  <a:lnTo>
                    <a:pt x="12881" y="1937"/>
                  </a:lnTo>
                  <a:lnTo>
                    <a:pt x="10503" y="3650"/>
                  </a:lnTo>
                  <a:lnTo>
                    <a:pt x="7927" y="5586"/>
                  </a:lnTo>
                  <a:lnTo>
                    <a:pt x="5648" y="8119"/>
                  </a:lnTo>
                  <a:lnTo>
                    <a:pt x="3369" y="11023"/>
                  </a:lnTo>
                  <a:lnTo>
                    <a:pt x="1585" y="13705"/>
                  </a:lnTo>
                  <a:lnTo>
                    <a:pt x="495" y="16163"/>
                  </a:lnTo>
                  <a:lnTo>
                    <a:pt x="297" y="17354"/>
                  </a:lnTo>
                  <a:lnTo>
                    <a:pt x="0" y="18323"/>
                  </a:lnTo>
                  <a:lnTo>
                    <a:pt x="297" y="19291"/>
                  </a:lnTo>
                  <a:lnTo>
                    <a:pt x="495" y="20036"/>
                  </a:lnTo>
                  <a:lnTo>
                    <a:pt x="1090" y="20632"/>
                  </a:lnTo>
                  <a:lnTo>
                    <a:pt x="1783" y="21228"/>
                  </a:lnTo>
                  <a:lnTo>
                    <a:pt x="2378" y="20408"/>
                  </a:lnTo>
                  <a:lnTo>
                    <a:pt x="1585" y="21228"/>
                  </a:lnTo>
                  <a:lnTo>
                    <a:pt x="2576" y="21377"/>
                  </a:lnTo>
                  <a:lnTo>
                    <a:pt x="3369" y="21600"/>
                  </a:lnTo>
                  <a:lnTo>
                    <a:pt x="4855" y="21377"/>
                  </a:lnTo>
                  <a:lnTo>
                    <a:pt x="6440" y="20781"/>
                  </a:lnTo>
                  <a:lnTo>
                    <a:pt x="8719" y="19663"/>
                  </a:lnTo>
                  <a:lnTo>
                    <a:pt x="11295" y="18099"/>
                  </a:lnTo>
                  <a:lnTo>
                    <a:pt x="13574" y="16014"/>
                  </a:lnTo>
                  <a:lnTo>
                    <a:pt x="16150" y="13481"/>
                  </a:lnTo>
                  <a:lnTo>
                    <a:pt x="14367" y="12513"/>
                  </a:lnTo>
                  <a:close/>
                </a:path>
              </a:pathLst>
            </a:custGeom>
            <a:solidFill>
              <a:srgbClr val="93959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91440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349" name="Rectangle 110"/>
            <p:cNvSpPr/>
            <p:nvPr/>
          </p:nvSpPr>
          <p:spPr>
            <a:xfrm>
              <a:off x="2427297" y="1516536"/>
              <a:ext cx="160341" cy="36515"/>
            </a:xfrm>
            <a:prstGeom prst="rect">
              <a:avLst/>
            </a:prstGeom>
            <a:solidFill>
              <a:srgbClr val="93959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91440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350" name="Rectangle 112"/>
            <p:cNvSpPr/>
            <p:nvPr/>
          </p:nvSpPr>
          <p:spPr>
            <a:xfrm>
              <a:off x="2438409" y="1449861"/>
              <a:ext cx="131766" cy="36515"/>
            </a:xfrm>
            <a:prstGeom prst="rect">
              <a:avLst/>
            </a:prstGeom>
            <a:solidFill>
              <a:srgbClr val="93959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91440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351" name="Freeform 114"/>
            <p:cNvSpPr/>
            <p:nvPr/>
          </p:nvSpPr>
          <p:spPr>
            <a:xfrm>
              <a:off x="3035310" y="1876899"/>
              <a:ext cx="311153" cy="423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649" y="8413"/>
                  </a:moveTo>
                  <a:lnTo>
                    <a:pt x="17302" y="10517"/>
                  </a:lnTo>
                  <a:lnTo>
                    <a:pt x="19065" y="12539"/>
                  </a:lnTo>
                  <a:lnTo>
                    <a:pt x="20167" y="14643"/>
                  </a:lnTo>
                  <a:lnTo>
                    <a:pt x="21049" y="16584"/>
                  </a:lnTo>
                  <a:lnTo>
                    <a:pt x="21600" y="18040"/>
                  </a:lnTo>
                  <a:lnTo>
                    <a:pt x="21600" y="19497"/>
                  </a:lnTo>
                  <a:lnTo>
                    <a:pt x="21380" y="20548"/>
                  </a:lnTo>
                  <a:lnTo>
                    <a:pt x="21049" y="20953"/>
                  </a:lnTo>
                  <a:lnTo>
                    <a:pt x="20498" y="21196"/>
                  </a:lnTo>
                  <a:lnTo>
                    <a:pt x="19947" y="21357"/>
                  </a:lnTo>
                  <a:lnTo>
                    <a:pt x="19286" y="21600"/>
                  </a:lnTo>
                  <a:lnTo>
                    <a:pt x="17963" y="21357"/>
                  </a:lnTo>
                  <a:lnTo>
                    <a:pt x="16200" y="20710"/>
                  </a:lnTo>
                  <a:lnTo>
                    <a:pt x="14216" y="19901"/>
                  </a:lnTo>
                  <a:lnTo>
                    <a:pt x="12233" y="18688"/>
                  </a:lnTo>
                  <a:lnTo>
                    <a:pt x="10249" y="16989"/>
                  </a:lnTo>
                  <a:lnTo>
                    <a:pt x="7935" y="15290"/>
                  </a:lnTo>
                  <a:lnTo>
                    <a:pt x="5951" y="13187"/>
                  </a:lnTo>
                  <a:lnTo>
                    <a:pt x="4188" y="11083"/>
                  </a:lnTo>
                  <a:lnTo>
                    <a:pt x="2535" y="8818"/>
                  </a:lnTo>
                  <a:lnTo>
                    <a:pt x="1322" y="6957"/>
                  </a:lnTo>
                  <a:lnTo>
                    <a:pt x="551" y="5016"/>
                  </a:lnTo>
                  <a:lnTo>
                    <a:pt x="0" y="3398"/>
                  </a:lnTo>
                  <a:lnTo>
                    <a:pt x="0" y="2103"/>
                  </a:lnTo>
                  <a:lnTo>
                    <a:pt x="220" y="1052"/>
                  </a:lnTo>
                  <a:lnTo>
                    <a:pt x="551" y="647"/>
                  </a:lnTo>
                  <a:lnTo>
                    <a:pt x="1102" y="243"/>
                  </a:lnTo>
                  <a:lnTo>
                    <a:pt x="1653" y="243"/>
                  </a:lnTo>
                  <a:lnTo>
                    <a:pt x="2204" y="0"/>
                  </a:lnTo>
                  <a:lnTo>
                    <a:pt x="3637" y="243"/>
                  </a:lnTo>
                  <a:lnTo>
                    <a:pt x="5400" y="890"/>
                  </a:lnTo>
                  <a:lnTo>
                    <a:pt x="7053" y="1699"/>
                  </a:lnTo>
                  <a:lnTo>
                    <a:pt x="9367" y="2912"/>
                  </a:lnTo>
                  <a:lnTo>
                    <a:pt x="11351" y="4449"/>
                  </a:lnTo>
                  <a:lnTo>
                    <a:pt x="13335" y="6310"/>
                  </a:lnTo>
                  <a:lnTo>
                    <a:pt x="15649" y="8413"/>
                  </a:lnTo>
                  <a:close/>
                </a:path>
              </a:pathLst>
            </a:custGeom>
            <a:solidFill>
              <a:srgbClr val="B89BC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91440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352" name="Freeform 116"/>
            <p:cNvSpPr/>
            <p:nvPr/>
          </p:nvSpPr>
          <p:spPr>
            <a:xfrm>
              <a:off x="3035310" y="1876899"/>
              <a:ext cx="311153" cy="423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318" y="8413"/>
                  </a:moveTo>
                  <a:lnTo>
                    <a:pt x="17963" y="11569"/>
                  </a:lnTo>
                  <a:lnTo>
                    <a:pt x="19947" y="14481"/>
                  </a:lnTo>
                  <a:lnTo>
                    <a:pt x="21049" y="16989"/>
                  </a:lnTo>
                  <a:lnTo>
                    <a:pt x="21380" y="18202"/>
                  </a:lnTo>
                  <a:lnTo>
                    <a:pt x="21600" y="19092"/>
                  </a:lnTo>
                  <a:lnTo>
                    <a:pt x="21380" y="20306"/>
                  </a:lnTo>
                  <a:lnTo>
                    <a:pt x="21049" y="20953"/>
                  </a:lnTo>
                  <a:lnTo>
                    <a:pt x="20498" y="21196"/>
                  </a:lnTo>
                  <a:lnTo>
                    <a:pt x="19947" y="21357"/>
                  </a:lnTo>
                  <a:lnTo>
                    <a:pt x="17963" y="21357"/>
                  </a:lnTo>
                  <a:lnTo>
                    <a:pt x="16531" y="20953"/>
                  </a:lnTo>
                  <a:lnTo>
                    <a:pt x="15098" y="20144"/>
                  </a:lnTo>
                  <a:lnTo>
                    <a:pt x="13335" y="19092"/>
                  </a:lnTo>
                  <a:lnTo>
                    <a:pt x="11351" y="18040"/>
                  </a:lnTo>
                  <a:lnTo>
                    <a:pt x="9588" y="16584"/>
                  </a:lnTo>
                  <a:lnTo>
                    <a:pt x="7935" y="14885"/>
                  </a:lnTo>
                  <a:lnTo>
                    <a:pt x="5951" y="13187"/>
                  </a:lnTo>
                  <a:lnTo>
                    <a:pt x="3416" y="10031"/>
                  </a:lnTo>
                  <a:lnTo>
                    <a:pt x="1653" y="7119"/>
                  </a:lnTo>
                  <a:lnTo>
                    <a:pt x="551" y="4611"/>
                  </a:lnTo>
                  <a:lnTo>
                    <a:pt x="0" y="3398"/>
                  </a:lnTo>
                  <a:lnTo>
                    <a:pt x="0" y="2346"/>
                  </a:lnTo>
                  <a:lnTo>
                    <a:pt x="220" y="1052"/>
                  </a:lnTo>
                  <a:lnTo>
                    <a:pt x="551" y="647"/>
                  </a:lnTo>
                  <a:lnTo>
                    <a:pt x="1102" y="404"/>
                  </a:lnTo>
                  <a:lnTo>
                    <a:pt x="1653" y="243"/>
                  </a:lnTo>
                  <a:lnTo>
                    <a:pt x="2204" y="0"/>
                  </a:lnTo>
                  <a:lnTo>
                    <a:pt x="3637" y="243"/>
                  </a:lnTo>
                  <a:lnTo>
                    <a:pt x="5069" y="647"/>
                  </a:lnTo>
                  <a:lnTo>
                    <a:pt x="6502" y="1456"/>
                  </a:lnTo>
                  <a:lnTo>
                    <a:pt x="8265" y="2346"/>
                  </a:lnTo>
                  <a:lnTo>
                    <a:pt x="11902" y="5016"/>
                  </a:lnTo>
                  <a:lnTo>
                    <a:pt x="13665" y="6715"/>
                  </a:lnTo>
                  <a:lnTo>
                    <a:pt x="15318" y="8413"/>
                  </a:lnTo>
                  <a:lnTo>
                    <a:pt x="15649" y="8413"/>
                  </a:lnTo>
                  <a:lnTo>
                    <a:pt x="13886" y="6472"/>
                  </a:lnTo>
                  <a:lnTo>
                    <a:pt x="11902" y="5016"/>
                  </a:lnTo>
                  <a:lnTo>
                    <a:pt x="10249" y="3560"/>
                  </a:lnTo>
                  <a:lnTo>
                    <a:pt x="8486" y="2346"/>
                  </a:lnTo>
                  <a:lnTo>
                    <a:pt x="6833" y="1294"/>
                  </a:lnTo>
                  <a:lnTo>
                    <a:pt x="5069" y="647"/>
                  </a:lnTo>
                  <a:lnTo>
                    <a:pt x="3637" y="243"/>
                  </a:lnTo>
                  <a:lnTo>
                    <a:pt x="2204" y="0"/>
                  </a:lnTo>
                  <a:lnTo>
                    <a:pt x="1653" y="0"/>
                  </a:lnTo>
                  <a:lnTo>
                    <a:pt x="771" y="243"/>
                  </a:lnTo>
                  <a:lnTo>
                    <a:pt x="551" y="647"/>
                  </a:lnTo>
                  <a:lnTo>
                    <a:pt x="0" y="1052"/>
                  </a:lnTo>
                  <a:lnTo>
                    <a:pt x="0" y="3398"/>
                  </a:lnTo>
                  <a:lnTo>
                    <a:pt x="220" y="4611"/>
                  </a:lnTo>
                  <a:lnTo>
                    <a:pt x="1322" y="7119"/>
                  </a:lnTo>
                  <a:lnTo>
                    <a:pt x="3416" y="10031"/>
                  </a:lnTo>
                  <a:lnTo>
                    <a:pt x="5951" y="13187"/>
                  </a:lnTo>
                  <a:lnTo>
                    <a:pt x="7604" y="15128"/>
                  </a:lnTo>
                  <a:lnTo>
                    <a:pt x="9588" y="16584"/>
                  </a:lnTo>
                  <a:lnTo>
                    <a:pt x="11351" y="18040"/>
                  </a:lnTo>
                  <a:lnTo>
                    <a:pt x="13114" y="19254"/>
                  </a:lnTo>
                  <a:lnTo>
                    <a:pt x="14767" y="20306"/>
                  </a:lnTo>
                  <a:lnTo>
                    <a:pt x="16531" y="20953"/>
                  </a:lnTo>
                  <a:lnTo>
                    <a:pt x="17963" y="21357"/>
                  </a:lnTo>
                  <a:lnTo>
                    <a:pt x="19065" y="21600"/>
                  </a:lnTo>
                  <a:lnTo>
                    <a:pt x="19947" y="21600"/>
                  </a:lnTo>
                  <a:lnTo>
                    <a:pt x="20498" y="21357"/>
                  </a:lnTo>
                  <a:lnTo>
                    <a:pt x="20498" y="21196"/>
                  </a:lnTo>
                  <a:lnTo>
                    <a:pt x="20498" y="21357"/>
                  </a:lnTo>
                  <a:lnTo>
                    <a:pt x="21049" y="20953"/>
                  </a:lnTo>
                  <a:lnTo>
                    <a:pt x="21380" y="20548"/>
                  </a:lnTo>
                  <a:lnTo>
                    <a:pt x="21600" y="19092"/>
                  </a:lnTo>
                  <a:lnTo>
                    <a:pt x="21600" y="18202"/>
                  </a:lnTo>
                  <a:lnTo>
                    <a:pt x="21380" y="16989"/>
                  </a:lnTo>
                  <a:lnTo>
                    <a:pt x="20167" y="14481"/>
                  </a:lnTo>
                  <a:lnTo>
                    <a:pt x="18184" y="11569"/>
                  </a:lnTo>
                  <a:lnTo>
                    <a:pt x="15649" y="8413"/>
                  </a:lnTo>
                  <a:lnTo>
                    <a:pt x="15318" y="8413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91440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353" name="Freeform 117"/>
            <p:cNvSpPr/>
            <p:nvPr/>
          </p:nvSpPr>
          <p:spPr>
            <a:xfrm>
              <a:off x="3030548" y="1876899"/>
              <a:ext cx="315916" cy="423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13" y="8413"/>
                  </a:moveTo>
                  <a:lnTo>
                    <a:pt x="18018" y="11569"/>
                  </a:lnTo>
                  <a:lnTo>
                    <a:pt x="19972" y="14481"/>
                  </a:lnTo>
                  <a:lnTo>
                    <a:pt x="21057" y="16989"/>
                  </a:lnTo>
                  <a:lnTo>
                    <a:pt x="21383" y="18040"/>
                  </a:lnTo>
                  <a:lnTo>
                    <a:pt x="21383" y="19092"/>
                  </a:lnTo>
                  <a:lnTo>
                    <a:pt x="21057" y="20306"/>
                  </a:lnTo>
                  <a:lnTo>
                    <a:pt x="20732" y="20710"/>
                  </a:lnTo>
                  <a:lnTo>
                    <a:pt x="20515" y="21196"/>
                  </a:lnTo>
                  <a:lnTo>
                    <a:pt x="19972" y="21357"/>
                  </a:lnTo>
                  <a:lnTo>
                    <a:pt x="19104" y="21357"/>
                  </a:lnTo>
                  <a:lnTo>
                    <a:pt x="18018" y="21196"/>
                  </a:lnTo>
                  <a:lnTo>
                    <a:pt x="16607" y="20710"/>
                  </a:lnTo>
                  <a:lnTo>
                    <a:pt x="14870" y="20144"/>
                  </a:lnTo>
                  <a:lnTo>
                    <a:pt x="13242" y="19092"/>
                  </a:lnTo>
                  <a:lnTo>
                    <a:pt x="11506" y="17798"/>
                  </a:lnTo>
                  <a:lnTo>
                    <a:pt x="9769" y="16584"/>
                  </a:lnTo>
                  <a:lnTo>
                    <a:pt x="8141" y="14885"/>
                  </a:lnTo>
                  <a:lnTo>
                    <a:pt x="6404" y="13025"/>
                  </a:lnTo>
                  <a:lnTo>
                    <a:pt x="3690" y="10031"/>
                  </a:lnTo>
                  <a:lnTo>
                    <a:pt x="1954" y="7119"/>
                  </a:lnTo>
                  <a:lnTo>
                    <a:pt x="543" y="4449"/>
                  </a:lnTo>
                  <a:lnTo>
                    <a:pt x="326" y="3398"/>
                  </a:lnTo>
                  <a:lnTo>
                    <a:pt x="326" y="2346"/>
                  </a:lnTo>
                  <a:lnTo>
                    <a:pt x="543" y="1052"/>
                  </a:lnTo>
                  <a:lnTo>
                    <a:pt x="868" y="647"/>
                  </a:lnTo>
                  <a:lnTo>
                    <a:pt x="1411" y="404"/>
                  </a:lnTo>
                  <a:lnTo>
                    <a:pt x="1954" y="243"/>
                  </a:lnTo>
                  <a:lnTo>
                    <a:pt x="3690" y="243"/>
                  </a:lnTo>
                  <a:lnTo>
                    <a:pt x="4993" y="647"/>
                  </a:lnTo>
                  <a:lnTo>
                    <a:pt x="6730" y="1456"/>
                  </a:lnTo>
                  <a:lnTo>
                    <a:pt x="8466" y="2508"/>
                  </a:lnTo>
                  <a:lnTo>
                    <a:pt x="10094" y="3560"/>
                  </a:lnTo>
                  <a:lnTo>
                    <a:pt x="11831" y="5016"/>
                  </a:lnTo>
                  <a:lnTo>
                    <a:pt x="13785" y="6715"/>
                  </a:lnTo>
                  <a:lnTo>
                    <a:pt x="15413" y="8413"/>
                  </a:lnTo>
                  <a:lnTo>
                    <a:pt x="15739" y="8171"/>
                  </a:lnTo>
                  <a:lnTo>
                    <a:pt x="13785" y="6472"/>
                  </a:lnTo>
                  <a:lnTo>
                    <a:pt x="12048" y="4854"/>
                  </a:lnTo>
                  <a:lnTo>
                    <a:pt x="10420" y="3560"/>
                  </a:lnTo>
                  <a:lnTo>
                    <a:pt x="8466" y="2346"/>
                  </a:lnTo>
                  <a:lnTo>
                    <a:pt x="6730" y="1294"/>
                  </a:lnTo>
                  <a:lnTo>
                    <a:pt x="3908" y="0"/>
                  </a:lnTo>
                  <a:lnTo>
                    <a:pt x="1628" y="0"/>
                  </a:lnTo>
                  <a:lnTo>
                    <a:pt x="1085" y="243"/>
                  </a:lnTo>
                  <a:lnTo>
                    <a:pt x="543" y="647"/>
                  </a:lnTo>
                  <a:lnTo>
                    <a:pt x="326" y="1052"/>
                  </a:lnTo>
                  <a:lnTo>
                    <a:pt x="0" y="2346"/>
                  </a:lnTo>
                  <a:lnTo>
                    <a:pt x="0" y="3398"/>
                  </a:lnTo>
                  <a:lnTo>
                    <a:pt x="326" y="4611"/>
                  </a:lnTo>
                  <a:lnTo>
                    <a:pt x="1628" y="7119"/>
                  </a:lnTo>
                  <a:lnTo>
                    <a:pt x="3690" y="10031"/>
                  </a:lnTo>
                  <a:lnTo>
                    <a:pt x="6187" y="13187"/>
                  </a:lnTo>
                  <a:lnTo>
                    <a:pt x="7815" y="15128"/>
                  </a:lnTo>
                  <a:lnTo>
                    <a:pt x="9552" y="16584"/>
                  </a:lnTo>
                  <a:lnTo>
                    <a:pt x="11506" y="18040"/>
                  </a:lnTo>
                  <a:lnTo>
                    <a:pt x="13242" y="19254"/>
                  </a:lnTo>
                  <a:lnTo>
                    <a:pt x="14870" y="20306"/>
                  </a:lnTo>
                  <a:lnTo>
                    <a:pt x="16281" y="20953"/>
                  </a:lnTo>
                  <a:lnTo>
                    <a:pt x="18018" y="21357"/>
                  </a:lnTo>
                  <a:lnTo>
                    <a:pt x="19104" y="21600"/>
                  </a:lnTo>
                  <a:lnTo>
                    <a:pt x="19972" y="21600"/>
                  </a:lnTo>
                  <a:lnTo>
                    <a:pt x="20515" y="21196"/>
                  </a:lnTo>
                  <a:lnTo>
                    <a:pt x="21057" y="20953"/>
                  </a:lnTo>
                  <a:lnTo>
                    <a:pt x="21383" y="20306"/>
                  </a:lnTo>
                  <a:lnTo>
                    <a:pt x="21600" y="19092"/>
                  </a:lnTo>
                  <a:lnTo>
                    <a:pt x="21600" y="18040"/>
                  </a:lnTo>
                  <a:lnTo>
                    <a:pt x="21383" y="16989"/>
                  </a:lnTo>
                  <a:lnTo>
                    <a:pt x="20189" y="14238"/>
                  </a:lnTo>
                  <a:lnTo>
                    <a:pt x="18235" y="11326"/>
                  </a:lnTo>
                  <a:lnTo>
                    <a:pt x="15739" y="8171"/>
                  </a:lnTo>
                  <a:lnTo>
                    <a:pt x="15413" y="8413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91440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354" name="Freeform 118"/>
            <p:cNvSpPr/>
            <p:nvPr/>
          </p:nvSpPr>
          <p:spPr>
            <a:xfrm>
              <a:off x="3014673" y="1861024"/>
              <a:ext cx="347666" cy="4556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203" y="9107"/>
                  </a:moveTo>
                  <a:lnTo>
                    <a:pt x="16570" y="11891"/>
                  </a:lnTo>
                  <a:lnTo>
                    <a:pt x="18049" y="14601"/>
                  </a:lnTo>
                  <a:lnTo>
                    <a:pt x="19134" y="16934"/>
                  </a:lnTo>
                  <a:lnTo>
                    <a:pt x="19332" y="18665"/>
                  </a:lnTo>
                  <a:lnTo>
                    <a:pt x="19332" y="19493"/>
                  </a:lnTo>
                  <a:lnTo>
                    <a:pt x="18838" y="19869"/>
                  </a:lnTo>
                  <a:lnTo>
                    <a:pt x="17852" y="19869"/>
                  </a:lnTo>
                  <a:lnTo>
                    <a:pt x="16570" y="19493"/>
                  </a:lnTo>
                  <a:lnTo>
                    <a:pt x="14499" y="18514"/>
                  </a:lnTo>
                  <a:lnTo>
                    <a:pt x="12230" y="16934"/>
                  </a:lnTo>
                  <a:lnTo>
                    <a:pt x="9863" y="14826"/>
                  </a:lnTo>
                  <a:lnTo>
                    <a:pt x="7397" y="12418"/>
                  </a:lnTo>
                  <a:lnTo>
                    <a:pt x="6608" y="13020"/>
                  </a:lnTo>
                  <a:lnTo>
                    <a:pt x="7397" y="12418"/>
                  </a:lnTo>
                  <a:lnTo>
                    <a:pt x="5326" y="9709"/>
                  </a:lnTo>
                  <a:lnTo>
                    <a:pt x="3551" y="6999"/>
                  </a:lnTo>
                  <a:lnTo>
                    <a:pt x="2466" y="4666"/>
                  </a:lnTo>
                  <a:lnTo>
                    <a:pt x="2268" y="2935"/>
                  </a:lnTo>
                  <a:lnTo>
                    <a:pt x="2466" y="2107"/>
                  </a:lnTo>
                  <a:lnTo>
                    <a:pt x="2762" y="1731"/>
                  </a:lnTo>
                  <a:lnTo>
                    <a:pt x="4044" y="1731"/>
                  </a:lnTo>
                  <a:lnTo>
                    <a:pt x="5030" y="2107"/>
                  </a:lnTo>
                  <a:lnTo>
                    <a:pt x="7101" y="3086"/>
                  </a:lnTo>
                  <a:lnTo>
                    <a:pt x="9370" y="4666"/>
                  </a:lnTo>
                  <a:lnTo>
                    <a:pt x="11934" y="6774"/>
                  </a:lnTo>
                  <a:lnTo>
                    <a:pt x="14203" y="9107"/>
                  </a:lnTo>
                  <a:lnTo>
                    <a:pt x="16077" y="8203"/>
                  </a:lnTo>
                  <a:lnTo>
                    <a:pt x="14499" y="6397"/>
                  </a:lnTo>
                  <a:lnTo>
                    <a:pt x="12723" y="4892"/>
                  </a:lnTo>
                  <a:lnTo>
                    <a:pt x="11145" y="3462"/>
                  </a:lnTo>
                  <a:lnTo>
                    <a:pt x="9370" y="2333"/>
                  </a:lnTo>
                  <a:lnTo>
                    <a:pt x="7890" y="1355"/>
                  </a:lnTo>
                  <a:lnTo>
                    <a:pt x="6312" y="602"/>
                  </a:lnTo>
                  <a:lnTo>
                    <a:pt x="4833" y="151"/>
                  </a:lnTo>
                  <a:lnTo>
                    <a:pt x="3255" y="0"/>
                  </a:lnTo>
                  <a:lnTo>
                    <a:pt x="2268" y="0"/>
                  </a:lnTo>
                  <a:lnTo>
                    <a:pt x="1479" y="376"/>
                  </a:lnTo>
                  <a:lnTo>
                    <a:pt x="1973" y="978"/>
                  </a:lnTo>
                  <a:lnTo>
                    <a:pt x="1479" y="376"/>
                  </a:lnTo>
                  <a:lnTo>
                    <a:pt x="690" y="753"/>
                  </a:lnTo>
                  <a:lnTo>
                    <a:pt x="197" y="1355"/>
                  </a:lnTo>
                  <a:lnTo>
                    <a:pt x="0" y="2107"/>
                  </a:lnTo>
                  <a:lnTo>
                    <a:pt x="0" y="4064"/>
                  </a:lnTo>
                  <a:lnTo>
                    <a:pt x="493" y="5043"/>
                  </a:lnTo>
                  <a:lnTo>
                    <a:pt x="1479" y="7752"/>
                  </a:lnTo>
                  <a:lnTo>
                    <a:pt x="3255" y="10537"/>
                  </a:lnTo>
                  <a:lnTo>
                    <a:pt x="5523" y="13397"/>
                  </a:lnTo>
                  <a:lnTo>
                    <a:pt x="8877" y="16708"/>
                  </a:lnTo>
                  <a:lnTo>
                    <a:pt x="10652" y="18138"/>
                  </a:lnTo>
                  <a:lnTo>
                    <a:pt x="12230" y="19267"/>
                  </a:lnTo>
                  <a:lnTo>
                    <a:pt x="14005" y="20245"/>
                  </a:lnTo>
                  <a:lnTo>
                    <a:pt x="15485" y="20998"/>
                  </a:lnTo>
                  <a:lnTo>
                    <a:pt x="17063" y="21449"/>
                  </a:lnTo>
                  <a:lnTo>
                    <a:pt x="18542" y="21600"/>
                  </a:lnTo>
                  <a:lnTo>
                    <a:pt x="19332" y="21600"/>
                  </a:lnTo>
                  <a:lnTo>
                    <a:pt x="20416" y="21224"/>
                  </a:lnTo>
                  <a:lnTo>
                    <a:pt x="19627" y="20622"/>
                  </a:lnTo>
                  <a:lnTo>
                    <a:pt x="20121" y="21224"/>
                  </a:lnTo>
                  <a:lnTo>
                    <a:pt x="20910" y="20847"/>
                  </a:lnTo>
                  <a:lnTo>
                    <a:pt x="21403" y="20020"/>
                  </a:lnTo>
                  <a:lnTo>
                    <a:pt x="21600" y="19493"/>
                  </a:lnTo>
                  <a:lnTo>
                    <a:pt x="21600" y="17536"/>
                  </a:lnTo>
                  <a:lnTo>
                    <a:pt x="21403" y="16332"/>
                  </a:lnTo>
                  <a:lnTo>
                    <a:pt x="20121" y="13848"/>
                  </a:lnTo>
                  <a:lnTo>
                    <a:pt x="18345" y="11063"/>
                  </a:lnTo>
                  <a:lnTo>
                    <a:pt x="16077" y="8203"/>
                  </a:lnTo>
                  <a:lnTo>
                    <a:pt x="14203" y="9107"/>
                  </a:lnTo>
                  <a:close/>
                </a:path>
              </a:pathLst>
            </a:custGeom>
            <a:solidFill>
              <a:srgbClr val="93959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91440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355" name="Freeform 119"/>
            <p:cNvSpPr/>
            <p:nvPr/>
          </p:nvSpPr>
          <p:spPr>
            <a:xfrm>
              <a:off x="2735273" y="1454624"/>
              <a:ext cx="307978" cy="419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76" y="8427"/>
                  </a:moveTo>
                  <a:lnTo>
                    <a:pt x="17480" y="10555"/>
                  </a:lnTo>
                  <a:lnTo>
                    <a:pt x="18928" y="12682"/>
                  </a:lnTo>
                  <a:lnTo>
                    <a:pt x="20153" y="14809"/>
                  </a:lnTo>
                  <a:lnTo>
                    <a:pt x="21043" y="16527"/>
                  </a:lnTo>
                  <a:lnTo>
                    <a:pt x="21600" y="18164"/>
                  </a:lnTo>
                  <a:lnTo>
                    <a:pt x="21600" y="19636"/>
                  </a:lnTo>
                  <a:lnTo>
                    <a:pt x="21266" y="20700"/>
                  </a:lnTo>
                  <a:lnTo>
                    <a:pt x="21043" y="20945"/>
                  </a:lnTo>
                  <a:lnTo>
                    <a:pt x="20375" y="21355"/>
                  </a:lnTo>
                  <a:lnTo>
                    <a:pt x="19819" y="21600"/>
                  </a:lnTo>
                  <a:lnTo>
                    <a:pt x="19262" y="21600"/>
                  </a:lnTo>
                  <a:lnTo>
                    <a:pt x="17814" y="21355"/>
                  </a:lnTo>
                  <a:lnTo>
                    <a:pt x="16144" y="20945"/>
                  </a:lnTo>
                  <a:lnTo>
                    <a:pt x="14363" y="19882"/>
                  </a:lnTo>
                  <a:lnTo>
                    <a:pt x="12359" y="18573"/>
                  </a:lnTo>
                  <a:lnTo>
                    <a:pt x="10021" y="17100"/>
                  </a:lnTo>
                  <a:lnTo>
                    <a:pt x="8016" y="15218"/>
                  </a:lnTo>
                  <a:lnTo>
                    <a:pt x="4008" y="10964"/>
                  </a:lnTo>
                  <a:lnTo>
                    <a:pt x="2561" y="8836"/>
                  </a:lnTo>
                  <a:lnTo>
                    <a:pt x="1447" y="6791"/>
                  </a:lnTo>
                  <a:lnTo>
                    <a:pt x="557" y="5073"/>
                  </a:lnTo>
                  <a:lnTo>
                    <a:pt x="0" y="3355"/>
                  </a:lnTo>
                  <a:lnTo>
                    <a:pt x="0" y="1882"/>
                  </a:lnTo>
                  <a:lnTo>
                    <a:pt x="223" y="818"/>
                  </a:lnTo>
                  <a:lnTo>
                    <a:pt x="557" y="409"/>
                  </a:lnTo>
                  <a:lnTo>
                    <a:pt x="1113" y="164"/>
                  </a:lnTo>
                  <a:lnTo>
                    <a:pt x="2227" y="0"/>
                  </a:lnTo>
                  <a:lnTo>
                    <a:pt x="3674" y="164"/>
                  </a:lnTo>
                  <a:lnTo>
                    <a:pt x="5456" y="573"/>
                  </a:lnTo>
                  <a:lnTo>
                    <a:pt x="7126" y="1636"/>
                  </a:lnTo>
                  <a:lnTo>
                    <a:pt x="9130" y="2945"/>
                  </a:lnTo>
                  <a:lnTo>
                    <a:pt x="11468" y="4418"/>
                  </a:lnTo>
                  <a:lnTo>
                    <a:pt x="13472" y="6300"/>
                  </a:lnTo>
                  <a:lnTo>
                    <a:pt x="15476" y="8427"/>
                  </a:lnTo>
                  <a:close/>
                </a:path>
              </a:pathLst>
            </a:custGeom>
            <a:solidFill>
              <a:srgbClr val="FEECA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91440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356" name="Freeform 121"/>
            <p:cNvSpPr/>
            <p:nvPr/>
          </p:nvSpPr>
          <p:spPr>
            <a:xfrm>
              <a:off x="2735273" y="1454624"/>
              <a:ext cx="307978" cy="419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76" y="8427"/>
                  </a:moveTo>
                  <a:lnTo>
                    <a:pt x="18148" y="11373"/>
                  </a:lnTo>
                  <a:lnTo>
                    <a:pt x="19819" y="14400"/>
                  </a:lnTo>
                  <a:lnTo>
                    <a:pt x="21043" y="17100"/>
                  </a:lnTo>
                  <a:lnTo>
                    <a:pt x="21600" y="18164"/>
                  </a:lnTo>
                  <a:lnTo>
                    <a:pt x="21600" y="19227"/>
                  </a:lnTo>
                  <a:lnTo>
                    <a:pt x="21266" y="20536"/>
                  </a:lnTo>
                  <a:lnTo>
                    <a:pt x="21043" y="20945"/>
                  </a:lnTo>
                  <a:lnTo>
                    <a:pt x="20375" y="21355"/>
                  </a:lnTo>
                  <a:lnTo>
                    <a:pt x="19819" y="21600"/>
                  </a:lnTo>
                  <a:lnTo>
                    <a:pt x="19262" y="21600"/>
                  </a:lnTo>
                  <a:lnTo>
                    <a:pt x="17814" y="21355"/>
                  </a:lnTo>
                  <a:lnTo>
                    <a:pt x="16367" y="20945"/>
                  </a:lnTo>
                  <a:lnTo>
                    <a:pt x="14920" y="20291"/>
                  </a:lnTo>
                  <a:lnTo>
                    <a:pt x="13249" y="19227"/>
                  </a:lnTo>
                  <a:lnTo>
                    <a:pt x="11468" y="18000"/>
                  </a:lnTo>
                  <a:lnTo>
                    <a:pt x="9464" y="16527"/>
                  </a:lnTo>
                  <a:lnTo>
                    <a:pt x="7794" y="14973"/>
                  </a:lnTo>
                  <a:lnTo>
                    <a:pt x="6012" y="13091"/>
                  </a:lnTo>
                  <a:lnTo>
                    <a:pt x="3452" y="10145"/>
                  </a:lnTo>
                  <a:lnTo>
                    <a:pt x="1670" y="7200"/>
                  </a:lnTo>
                  <a:lnTo>
                    <a:pt x="557" y="4418"/>
                  </a:lnTo>
                  <a:lnTo>
                    <a:pt x="223" y="3355"/>
                  </a:lnTo>
                  <a:lnTo>
                    <a:pt x="0" y="2291"/>
                  </a:lnTo>
                  <a:lnTo>
                    <a:pt x="223" y="1064"/>
                  </a:lnTo>
                  <a:lnTo>
                    <a:pt x="557" y="573"/>
                  </a:lnTo>
                  <a:lnTo>
                    <a:pt x="1113" y="164"/>
                  </a:lnTo>
                  <a:lnTo>
                    <a:pt x="1670" y="0"/>
                  </a:lnTo>
                  <a:lnTo>
                    <a:pt x="2227" y="0"/>
                  </a:lnTo>
                  <a:lnTo>
                    <a:pt x="3674" y="164"/>
                  </a:lnTo>
                  <a:lnTo>
                    <a:pt x="5122" y="573"/>
                  </a:lnTo>
                  <a:lnTo>
                    <a:pt x="6569" y="1227"/>
                  </a:lnTo>
                  <a:lnTo>
                    <a:pt x="8351" y="2291"/>
                  </a:lnTo>
                  <a:lnTo>
                    <a:pt x="10021" y="3600"/>
                  </a:lnTo>
                  <a:lnTo>
                    <a:pt x="11802" y="5073"/>
                  </a:lnTo>
                  <a:lnTo>
                    <a:pt x="13806" y="6545"/>
                  </a:lnTo>
                  <a:lnTo>
                    <a:pt x="15476" y="8427"/>
                  </a:lnTo>
                  <a:lnTo>
                    <a:pt x="13806" y="6545"/>
                  </a:lnTo>
                  <a:lnTo>
                    <a:pt x="12025" y="4827"/>
                  </a:lnTo>
                  <a:lnTo>
                    <a:pt x="10355" y="3355"/>
                  </a:lnTo>
                  <a:lnTo>
                    <a:pt x="8351" y="2291"/>
                  </a:lnTo>
                  <a:lnTo>
                    <a:pt x="6569" y="1227"/>
                  </a:lnTo>
                  <a:lnTo>
                    <a:pt x="5122" y="409"/>
                  </a:lnTo>
                  <a:lnTo>
                    <a:pt x="3674" y="0"/>
                  </a:lnTo>
                  <a:lnTo>
                    <a:pt x="1670" y="0"/>
                  </a:lnTo>
                  <a:lnTo>
                    <a:pt x="1113" y="164"/>
                  </a:lnTo>
                  <a:lnTo>
                    <a:pt x="557" y="409"/>
                  </a:lnTo>
                  <a:lnTo>
                    <a:pt x="223" y="1064"/>
                  </a:lnTo>
                  <a:lnTo>
                    <a:pt x="0" y="2291"/>
                  </a:lnTo>
                  <a:lnTo>
                    <a:pt x="0" y="3355"/>
                  </a:lnTo>
                  <a:lnTo>
                    <a:pt x="223" y="4418"/>
                  </a:lnTo>
                  <a:lnTo>
                    <a:pt x="1447" y="7200"/>
                  </a:lnTo>
                  <a:lnTo>
                    <a:pt x="3452" y="10145"/>
                  </a:lnTo>
                  <a:lnTo>
                    <a:pt x="6012" y="13091"/>
                  </a:lnTo>
                  <a:lnTo>
                    <a:pt x="7794" y="14973"/>
                  </a:lnTo>
                  <a:lnTo>
                    <a:pt x="9464" y="16691"/>
                  </a:lnTo>
                  <a:lnTo>
                    <a:pt x="11245" y="18000"/>
                  </a:lnTo>
                  <a:lnTo>
                    <a:pt x="13249" y="19227"/>
                  </a:lnTo>
                  <a:lnTo>
                    <a:pt x="14920" y="20291"/>
                  </a:lnTo>
                  <a:lnTo>
                    <a:pt x="17814" y="21600"/>
                  </a:lnTo>
                  <a:lnTo>
                    <a:pt x="19819" y="21600"/>
                  </a:lnTo>
                  <a:lnTo>
                    <a:pt x="20375" y="21355"/>
                  </a:lnTo>
                  <a:lnTo>
                    <a:pt x="21043" y="20945"/>
                  </a:lnTo>
                  <a:lnTo>
                    <a:pt x="21266" y="20536"/>
                  </a:lnTo>
                  <a:lnTo>
                    <a:pt x="21600" y="19227"/>
                  </a:lnTo>
                  <a:lnTo>
                    <a:pt x="21600" y="18164"/>
                  </a:lnTo>
                  <a:lnTo>
                    <a:pt x="21266" y="16936"/>
                  </a:lnTo>
                  <a:lnTo>
                    <a:pt x="20153" y="14400"/>
                  </a:lnTo>
                  <a:lnTo>
                    <a:pt x="18148" y="11373"/>
                  </a:lnTo>
                  <a:lnTo>
                    <a:pt x="15476" y="8427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91440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357" name="Freeform 122"/>
            <p:cNvSpPr/>
            <p:nvPr/>
          </p:nvSpPr>
          <p:spPr>
            <a:xfrm>
              <a:off x="2730510" y="1449861"/>
              <a:ext cx="315916" cy="427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13" y="8512"/>
                  </a:moveTo>
                  <a:lnTo>
                    <a:pt x="18018" y="11643"/>
                  </a:lnTo>
                  <a:lnTo>
                    <a:pt x="19646" y="14373"/>
                  </a:lnTo>
                  <a:lnTo>
                    <a:pt x="20840" y="17023"/>
                  </a:lnTo>
                  <a:lnTo>
                    <a:pt x="21057" y="18067"/>
                  </a:lnTo>
                  <a:lnTo>
                    <a:pt x="21383" y="19111"/>
                  </a:lnTo>
                  <a:lnTo>
                    <a:pt x="21057" y="20396"/>
                  </a:lnTo>
                  <a:lnTo>
                    <a:pt x="20515" y="20797"/>
                  </a:lnTo>
                  <a:lnTo>
                    <a:pt x="20189" y="21199"/>
                  </a:lnTo>
                  <a:lnTo>
                    <a:pt x="19104" y="21439"/>
                  </a:lnTo>
                  <a:lnTo>
                    <a:pt x="18018" y="21199"/>
                  </a:lnTo>
                  <a:lnTo>
                    <a:pt x="16607" y="20797"/>
                  </a:lnTo>
                  <a:lnTo>
                    <a:pt x="14870" y="20155"/>
                  </a:lnTo>
                  <a:lnTo>
                    <a:pt x="13242" y="19111"/>
                  </a:lnTo>
                  <a:lnTo>
                    <a:pt x="11506" y="17906"/>
                  </a:lnTo>
                  <a:lnTo>
                    <a:pt x="9877" y="16461"/>
                  </a:lnTo>
                  <a:lnTo>
                    <a:pt x="7924" y="14935"/>
                  </a:lnTo>
                  <a:lnTo>
                    <a:pt x="6187" y="13088"/>
                  </a:lnTo>
                  <a:lnTo>
                    <a:pt x="3690" y="9957"/>
                  </a:lnTo>
                  <a:lnTo>
                    <a:pt x="1954" y="7066"/>
                  </a:lnTo>
                  <a:lnTo>
                    <a:pt x="868" y="4577"/>
                  </a:lnTo>
                  <a:lnTo>
                    <a:pt x="543" y="3372"/>
                  </a:lnTo>
                  <a:lnTo>
                    <a:pt x="326" y="2489"/>
                  </a:lnTo>
                  <a:lnTo>
                    <a:pt x="543" y="1285"/>
                  </a:lnTo>
                  <a:lnTo>
                    <a:pt x="868" y="803"/>
                  </a:lnTo>
                  <a:lnTo>
                    <a:pt x="1411" y="401"/>
                  </a:lnTo>
                  <a:lnTo>
                    <a:pt x="1085" y="401"/>
                  </a:lnTo>
                  <a:lnTo>
                    <a:pt x="1411" y="401"/>
                  </a:lnTo>
                  <a:lnTo>
                    <a:pt x="2496" y="241"/>
                  </a:lnTo>
                  <a:lnTo>
                    <a:pt x="3690" y="401"/>
                  </a:lnTo>
                  <a:lnTo>
                    <a:pt x="5102" y="803"/>
                  </a:lnTo>
                  <a:lnTo>
                    <a:pt x="6730" y="1445"/>
                  </a:lnTo>
                  <a:lnTo>
                    <a:pt x="8466" y="2489"/>
                  </a:lnTo>
                  <a:lnTo>
                    <a:pt x="10094" y="3774"/>
                  </a:lnTo>
                  <a:lnTo>
                    <a:pt x="11831" y="5219"/>
                  </a:lnTo>
                  <a:lnTo>
                    <a:pt x="13785" y="6906"/>
                  </a:lnTo>
                  <a:lnTo>
                    <a:pt x="15413" y="8512"/>
                  </a:lnTo>
                  <a:lnTo>
                    <a:pt x="15739" y="8512"/>
                  </a:lnTo>
                  <a:lnTo>
                    <a:pt x="13785" y="6665"/>
                  </a:lnTo>
                  <a:lnTo>
                    <a:pt x="12048" y="4978"/>
                  </a:lnTo>
                  <a:lnTo>
                    <a:pt x="10420" y="3533"/>
                  </a:lnTo>
                  <a:lnTo>
                    <a:pt x="8466" y="2329"/>
                  </a:lnTo>
                  <a:lnTo>
                    <a:pt x="6730" y="1445"/>
                  </a:lnTo>
                  <a:lnTo>
                    <a:pt x="5319" y="642"/>
                  </a:lnTo>
                  <a:lnTo>
                    <a:pt x="3690" y="241"/>
                  </a:lnTo>
                  <a:lnTo>
                    <a:pt x="2496" y="0"/>
                  </a:lnTo>
                  <a:lnTo>
                    <a:pt x="1737" y="0"/>
                  </a:lnTo>
                  <a:lnTo>
                    <a:pt x="1085" y="241"/>
                  </a:lnTo>
                  <a:lnTo>
                    <a:pt x="543" y="642"/>
                  </a:lnTo>
                  <a:lnTo>
                    <a:pt x="326" y="1044"/>
                  </a:lnTo>
                  <a:lnTo>
                    <a:pt x="0" y="2489"/>
                  </a:lnTo>
                  <a:lnTo>
                    <a:pt x="326" y="3372"/>
                  </a:lnTo>
                  <a:lnTo>
                    <a:pt x="543" y="4577"/>
                  </a:lnTo>
                  <a:lnTo>
                    <a:pt x="1737" y="7307"/>
                  </a:lnTo>
                  <a:lnTo>
                    <a:pt x="3365" y="10198"/>
                  </a:lnTo>
                  <a:lnTo>
                    <a:pt x="5861" y="13329"/>
                  </a:lnTo>
                  <a:lnTo>
                    <a:pt x="7598" y="14935"/>
                  </a:lnTo>
                  <a:lnTo>
                    <a:pt x="9552" y="16622"/>
                  </a:lnTo>
                  <a:lnTo>
                    <a:pt x="11288" y="18067"/>
                  </a:lnTo>
                  <a:lnTo>
                    <a:pt x="13242" y="19352"/>
                  </a:lnTo>
                  <a:lnTo>
                    <a:pt x="14870" y="20155"/>
                  </a:lnTo>
                  <a:lnTo>
                    <a:pt x="16281" y="20958"/>
                  </a:lnTo>
                  <a:lnTo>
                    <a:pt x="17692" y="21439"/>
                  </a:lnTo>
                  <a:lnTo>
                    <a:pt x="19104" y="21600"/>
                  </a:lnTo>
                  <a:lnTo>
                    <a:pt x="19646" y="21600"/>
                  </a:lnTo>
                  <a:lnTo>
                    <a:pt x="20189" y="21439"/>
                  </a:lnTo>
                  <a:lnTo>
                    <a:pt x="20840" y="20958"/>
                  </a:lnTo>
                  <a:lnTo>
                    <a:pt x="21383" y="20396"/>
                  </a:lnTo>
                  <a:lnTo>
                    <a:pt x="21383" y="19994"/>
                  </a:lnTo>
                  <a:lnTo>
                    <a:pt x="21600" y="19111"/>
                  </a:lnTo>
                  <a:lnTo>
                    <a:pt x="21383" y="18067"/>
                  </a:lnTo>
                  <a:lnTo>
                    <a:pt x="21057" y="17023"/>
                  </a:lnTo>
                  <a:lnTo>
                    <a:pt x="19972" y="14373"/>
                  </a:lnTo>
                  <a:lnTo>
                    <a:pt x="18018" y="11402"/>
                  </a:lnTo>
                  <a:lnTo>
                    <a:pt x="15739" y="8512"/>
                  </a:lnTo>
                  <a:lnTo>
                    <a:pt x="15413" y="8512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91440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358" name="Freeform 123"/>
            <p:cNvSpPr/>
            <p:nvPr/>
          </p:nvSpPr>
          <p:spPr>
            <a:xfrm>
              <a:off x="2714635" y="1433986"/>
              <a:ext cx="344491" cy="4603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135" y="9236"/>
                  </a:moveTo>
                  <a:lnTo>
                    <a:pt x="16424" y="11917"/>
                  </a:lnTo>
                  <a:lnTo>
                    <a:pt x="18017" y="14450"/>
                  </a:lnTo>
                  <a:lnTo>
                    <a:pt x="19012" y="16759"/>
                  </a:lnTo>
                  <a:lnTo>
                    <a:pt x="19311" y="18472"/>
                  </a:lnTo>
                  <a:lnTo>
                    <a:pt x="19311" y="19440"/>
                  </a:lnTo>
                  <a:lnTo>
                    <a:pt x="19012" y="19812"/>
                  </a:lnTo>
                  <a:lnTo>
                    <a:pt x="19510" y="20408"/>
                  </a:lnTo>
                  <a:lnTo>
                    <a:pt x="19012" y="19812"/>
                  </a:lnTo>
                  <a:lnTo>
                    <a:pt x="18514" y="19812"/>
                  </a:lnTo>
                  <a:lnTo>
                    <a:pt x="17718" y="19663"/>
                  </a:lnTo>
                  <a:lnTo>
                    <a:pt x="16723" y="19440"/>
                  </a:lnTo>
                  <a:lnTo>
                    <a:pt x="14632" y="18323"/>
                  </a:lnTo>
                  <a:lnTo>
                    <a:pt x="12343" y="16759"/>
                  </a:lnTo>
                  <a:lnTo>
                    <a:pt x="10053" y="14822"/>
                  </a:lnTo>
                  <a:lnTo>
                    <a:pt x="7465" y="12513"/>
                  </a:lnTo>
                  <a:lnTo>
                    <a:pt x="6669" y="13109"/>
                  </a:lnTo>
                  <a:lnTo>
                    <a:pt x="7665" y="12513"/>
                  </a:lnTo>
                  <a:lnTo>
                    <a:pt x="5375" y="9832"/>
                  </a:lnTo>
                  <a:lnTo>
                    <a:pt x="3882" y="7150"/>
                  </a:lnTo>
                  <a:lnTo>
                    <a:pt x="2787" y="4767"/>
                  </a:lnTo>
                  <a:lnTo>
                    <a:pt x="2289" y="3054"/>
                  </a:lnTo>
                  <a:lnTo>
                    <a:pt x="2588" y="2086"/>
                  </a:lnTo>
                  <a:lnTo>
                    <a:pt x="2787" y="1713"/>
                  </a:lnTo>
                  <a:lnTo>
                    <a:pt x="1991" y="1117"/>
                  </a:lnTo>
                  <a:lnTo>
                    <a:pt x="2787" y="1937"/>
                  </a:lnTo>
                  <a:lnTo>
                    <a:pt x="3285" y="1713"/>
                  </a:lnTo>
                  <a:lnTo>
                    <a:pt x="4081" y="1937"/>
                  </a:lnTo>
                  <a:lnTo>
                    <a:pt x="5076" y="2086"/>
                  </a:lnTo>
                  <a:lnTo>
                    <a:pt x="7167" y="3277"/>
                  </a:lnTo>
                  <a:lnTo>
                    <a:pt x="9456" y="4767"/>
                  </a:lnTo>
                  <a:lnTo>
                    <a:pt x="11845" y="6703"/>
                  </a:lnTo>
                  <a:lnTo>
                    <a:pt x="14135" y="9012"/>
                  </a:lnTo>
                  <a:lnTo>
                    <a:pt x="16225" y="8268"/>
                  </a:lnTo>
                  <a:lnTo>
                    <a:pt x="14433" y="6554"/>
                  </a:lnTo>
                  <a:lnTo>
                    <a:pt x="12841" y="4990"/>
                  </a:lnTo>
                  <a:lnTo>
                    <a:pt x="11049" y="3426"/>
                  </a:lnTo>
                  <a:lnTo>
                    <a:pt x="9456" y="2309"/>
                  </a:lnTo>
                  <a:lnTo>
                    <a:pt x="7963" y="1341"/>
                  </a:lnTo>
                  <a:lnTo>
                    <a:pt x="6171" y="745"/>
                  </a:lnTo>
                  <a:lnTo>
                    <a:pt x="4877" y="149"/>
                  </a:lnTo>
                  <a:lnTo>
                    <a:pt x="3285" y="0"/>
                  </a:lnTo>
                  <a:lnTo>
                    <a:pt x="2289" y="149"/>
                  </a:lnTo>
                  <a:lnTo>
                    <a:pt x="1493" y="372"/>
                  </a:lnTo>
                  <a:lnTo>
                    <a:pt x="697" y="968"/>
                  </a:lnTo>
                  <a:lnTo>
                    <a:pt x="199" y="1490"/>
                  </a:lnTo>
                  <a:lnTo>
                    <a:pt x="199" y="2309"/>
                  </a:lnTo>
                  <a:lnTo>
                    <a:pt x="0" y="3054"/>
                  </a:lnTo>
                  <a:lnTo>
                    <a:pt x="199" y="4022"/>
                  </a:lnTo>
                  <a:lnTo>
                    <a:pt x="498" y="5214"/>
                  </a:lnTo>
                  <a:lnTo>
                    <a:pt x="1493" y="7672"/>
                  </a:lnTo>
                  <a:lnTo>
                    <a:pt x="3285" y="10577"/>
                  </a:lnTo>
                  <a:lnTo>
                    <a:pt x="5674" y="13481"/>
                  </a:lnTo>
                  <a:lnTo>
                    <a:pt x="7167" y="15194"/>
                  </a:lnTo>
                  <a:lnTo>
                    <a:pt x="8959" y="16759"/>
                  </a:lnTo>
                  <a:lnTo>
                    <a:pt x="12343" y="19291"/>
                  </a:lnTo>
                  <a:lnTo>
                    <a:pt x="13836" y="20185"/>
                  </a:lnTo>
                  <a:lnTo>
                    <a:pt x="15429" y="20781"/>
                  </a:lnTo>
                  <a:lnTo>
                    <a:pt x="16922" y="21377"/>
                  </a:lnTo>
                  <a:lnTo>
                    <a:pt x="18514" y="21600"/>
                  </a:lnTo>
                  <a:lnTo>
                    <a:pt x="19311" y="21377"/>
                  </a:lnTo>
                  <a:lnTo>
                    <a:pt x="20306" y="21153"/>
                  </a:lnTo>
                  <a:lnTo>
                    <a:pt x="20804" y="20632"/>
                  </a:lnTo>
                  <a:lnTo>
                    <a:pt x="21301" y="20036"/>
                  </a:lnTo>
                  <a:lnTo>
                    <a:pt x="21600" y="19291"/>
                  </a:lnTo>
                  <a:lnTo>
                    <a:pt x="21600" y="17503"/>
                  </a:lnTo>
                  <a:lnTo>
                    <a:pt x="21301" y="16386"/>
                  </a:lnTo>
                  <a:lnTo>
                    <a:pt x="20107" y="13854"/>
                  </a:lnTo>
                  <a:lnTo>
                    <a:pt x="18514" y="10949"/>
                  </a:lnTo>
                  <a:lnTo>
                    <a:pt x="15926" y="8044"/>
                  </a:lnTo>
                  <a:lnTo>
                    <a:pt x="14135" y="9236"/>
                  </a:lnTo>
                  <a:close/>
                </a:path>
              </a:pathLst>
            </a:custGeom>
            <a:solidFill>
              <a:srgbClr val="93959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91440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359" name="Freeform 124"/>
            <p:cNvSpPr/>
            <p:nvPr/>
          </p:nvSpPr>
          <p:spPr>
            <a:xfrm>
              <a:off x="2525723" y="965674"/>
              <a:ext cx="303216" cy="427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768" y="8512"/>
                  </a:moveTo>
                  <a:lnTo>
                    <a:pt x="3732" y="10599"/>
                  </a:lnTo>
                  <a:lnTo>
                    <a:pt x="2262" y="12687"/>
                  </a:lnTo>
                  <a:lnTo>
                    <a:pt x="1131" y="14775"/>
                  </a:lnTo>
                  <a:lnTo>
                    <a:pt x="226" y="16622"/>
                  </a:lnTo>
                  <a:lnTo>
                    <a:pt x="0" y="18308"/>
                  </a:lnTo>
                  <a:lnTo>
                    <a:pt x="0" y="19512"/>
                  </a:lnTo>
                  <a:lnTo>
                    <a:pt x="226" y="20556"/>
                  </a:lnTo>
                  <a:lnTo>
                    <a:pt x="565" y="20958"/>
                  </a:lnTo>
                  <a:lnTo>
                    <a:pt x="792" y="21359"/>
                  </a:lnTo>
                  <a:lnTo>
                    <a:pt x="1470" y="21359"/>
                  </a:lnTo>
                  <a:lnTo>
                    <a:pt x="2262" y="21600"/>
                  </a:lnTo>
                  <a:lnTo>
                    <a:pt x="3732" y="21359"/>
                  </a:lnTo>
                  <a:lnTo>
                    <a:pt x="5541" y="20797"/>
                  </a:lnTo>
                  <a:lnTo>
                    <a:pt x="7238" y="19914"/>
                  </a:lnTo>
                  <a:lnTo>
                    <a:pt x="9386" y="18468"/>
                  </a:lnTo>
                  <a:lnTo>
                    <a:pt x="11422" y="17023"/>
                  </a:lnTo>
                  <a:lnTo>
                    <a:pt x="13684" y="15176"/>
                  </a:lnTo>
                  <a:lnTo>
                    <a:pt x="15719" y="13088"/>
                  </a:lnTo>
                  <a:lnTo>
                    <a:pt x="17529" y="10760"/>
                  </a:lnTo>
                  <a:lnTo>
                    <a:pt x="18999" y="8672"/>
                  </a:lnTo>
                  <a:lnTo>
                    <a:pt x="20130" y="6825"/>
                  </a:lnTo>
                  <a:lnTo>
                    <a:pt x="21035" y="4978"/>
                  </a:lnTo>
                  <a:lnTo>
                    <a:pt x="21600" y="3292"/>
                  </a:lnTo>
                  <a:lnTo>
                    <a:pt x="21600" y="1847"/>
                  </a:lnTo>
                  <a:lnTo>
                    <a:pt x="21374" y="803"/>
                  </a:lnTo>
                  <a:lnTo>
                    <a:pt x="20695" y="401"/>
                  </a:lnTo>
                  <a:lnTo>
                    <a:pt x="20469" y="161"/>
                  </a:lnTo>
                  <a:lnTo>
                    <a:pt x="19904" y="0"/>
                  </a:lnTo>
                  <a:lnTo>
                    <a:pt x="19225" y="0"/>
                  </a:lnTo>
                  <a:lnTo>
                    <a:pt x="17868" y="161"/>
                  </a:lnTo>
                  <a:lnTo>
                    <a:pt x="16059" y="803"/>
                  </a:lnTo>
                  <a:lnTo>
                    <a:pt x="14023" y="1686"/>
                  </a:lnTo>
                  <a:lnTo>
                    <a:pt x="11987" y="2891"/>
                  </a:lnTo>
                  <a:lnTo>
                    <a:pt x="9952" y="4577"/>
                  </a:lnTo>
                  <a:lnTo>
                    <a:pt x="7916" y="6424"/>
                  </a:lnTo>
                  <a:lnTo>
                    <a:pt x="5768" y="8512"/>
                  </a:lnTo>
                  <a:close/>
                </a:path>
              </a:pathLst>
            </a:custGeom>
            <a:solidFill>
              <a:srgbClr val="F9F06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91440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360" name="Freeform 126"/>
            <p:cNvSpPr/>
            <p:nvPr/>
          </p:nvSpPr>
          <p:spPr>
            <a:xfrm>
              <a:off x="2520959" y="965674"/>
              <a:ext cx="307978" cy="427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012" y="8512"/>
                  </a:moveTo>
                  <a:lnTo>
                    <a:pt x="3452" y="11402"/>
                  </a:lnTo>
                  <a:lnTo>
                    <a:pt x="1781" y="14293"/>
                  </a:lnTo>
                  <a:lnTo>
                    <a:pt x="557" y="17023"/>
                  </a:lnTo>
                  <a:lnTo>
                    <a:pt x="0" y="19111"/>
                  </a:lnTo>
                  <a:lnTo>
                    <a:pt x="334" y="20556"/>
                  </a:lnTo>
                  <a:lnTo>
                    <a:pt x="557" y="20958"/>
                  </a:lnTo>
                  <a:lnTo>
                    <a:pt x="1113" y="21359"/>
                  </a:lnTo>
                  <a:lnTo>
                    <a:pt x="1781" y="21600"/>
                  </a:lnTo>
                  <a:lnTo>
                    <a:pt x="2561" y="21600"/>
                  </a:lnTo>
                  <a:lnTo>
                    <a:pt x="3786" y="21359"/>
                  </a:lnTo>
                  <a:lnTo>
                    <a:pt x="5233" y="20958"/>
                  </a:lnTo>
                  <a:lnTo>
                    <a:pt x="6903" y="20315"/>
                  </a:lnTo>
                  <a:lnTo>
                    <a:pt x="8685" y="19271"/>
                  </a:lnTo>
                  <a:lnTo>
                    <a:pt x="10355" y="18067"/>
                  </a:lnTo>
                  <a:lnTo>
                    <a:pt x="12136" y="16622"/>
                  </a:lnTo>
                  <a:lnTo>
                    <a:pt x="14140" y="14935"/>
                  </a:lnTo>
                  <a:lnTo>
                    <a:pt x="15810" y="13088"/>
                  </a:lnTo>
                  <a:lnTo>
                    <a:pt x="18148" y="9957"/>
                  </a:lnTo>
                  <a:lnTo>
                    <a:pt x="20153" y="7066"/>
                  </a:lnTo>
                  <a:lnTo>
                    <a:pt x="21377" y="4577"/>
                  </a:lnTo>
                  <a:lnTo>
                    <a:pt x="21600" y="2489"/>
                  </a:lnTo>
                  <a:lnTo>
                    <a:pt x="21600" y="1686"/>
                  </a:lnTo>
                  <a:lnTo>
                    <a:pt x="21377" y="1044"/>
                  </a:lnTo>
                  <a:lnTo>
                    <a:pt x="21043" y="642"/>
                  </a:lnTo>
                  <a:lnTo>
                    <a:pt x="20487" y="161"/>
                  </a:lnTo>
                  <a:lnTo>
                    <a:pt x="19930" y="0"/>
                  </a:lnTo>
                  <a:lnTo>
                    <a:pt x="17926" y="0"/>
                  </a:lnTo>
                  <a:lnTo>
                    <a:pt x="16478" y="642"/>
                  </a:lnTo>
                  <a:lnTo>
                    <a:pt x="14697" y="1204"/>
                  </a:lnTo>
                  <a:lnTo>
                    <a:pt x="13027" y="2248"/>
                  </a:lnTo>
                  <a:lnTo>
                    <a:pt x="11245" y="3533"/>
                  </a:lnTo>
                  <a:lnTo>
                    <a:pt x="9575" y="4978"/>
                  </a:lnTo>
                  <a:lnTo>
                    <a:pt x="7794" y="6665"/>
                  </a:lnTo>
                  <a:lnTo>
                    <a:pt x="6012" y="8512"/>
                  </a:lnTo>
                  <a:lnTo>
                    <a:pt x="7794" y="6665"/>
                  </a:lnTo>
                  <a:lnTo>
                    <a:pt x="9575" y="4978"/>
                  </a:lnTo>
                  <a:lnTo>
                    <a:pt x="11579" y="3533"/>
                  </a:lnTo>
                  <a:lnTo>
                    <a:pt x="13249" y="2248"/>
                  </a:lnTo>
                  <a:lnTo>
                    <a:pt x="15031" y="1445"/>
                  </a:lnTo>
                  <a:lnTo>
                    <a:pt x="16478" y="642"/>
                  </a:lnTo>
                  <a:lnTo>
                    <a:pt x="17926" y="161"/>
                  </a:lnTo>
                  <a:lnTo>
                    <a:pt x="19039" y="0"/>
                  </a:lnTo>
                  <a:lnTo>
                    <a:pt x="19930" y="0"/>
                  </a:lnTo>
                  <a:lnTo>
                    <a:pt x="20487" y="161"/>
                  </a:lnTo>
                  <a:lnTo>
                    <a:pt x="20709" y="642"/>
                  </a:lnTo>
                  <a:lnTo>
                    <a:pt x="21377" y="1044"/>
                  </a:lnTo>
                  <a:lnTo>
                    <a:pt x="21600" y="2489"/>
                  </a:lnTo>
                  <a:lnTo>
                    <a:pt x="21043" y="4577"/>
                  </a:lnTo>
                  <a:lnTo>
                    <a:pt x="19930" y="7066"/>
                  </a:lnTo>
                  <a:lnTo>
                    <a:pt x="18148" y="9957"/>
                  </a:lnTo>
                  <a:lnTo>
                    <a:pt x="15588" y="13088"/>
                  </a:lnTo>
                  <a:lnTo>
                    <a:pt x="13806" y="14775"/>
                  </a:lnTo>
                  <a:lnTo>
                    <a:pt x="12136" y="16381"/>
                  </a:lnTo>
                  <a:lnTo>
                    <a:pt x="10355" y="17826"/>
                  </a:lnTo>
                  <a:lnTo>
                    <a:pt x="8685" y="19111"/>
                  </a:lnTo>
                  <a:lnTo>
                    <a:pt x="6903" y="20155"/>
                  </a:lnTo>
                  <a:lnTo>
                    <a:pt x="5233" y="20958"/>
                  </a:lnTo>
                  <a:lnTo>
                    <a:pt x="3786" y="21359"/>
                  </a:lnTo>
                  <a:lnTo>
                    <a:pt x="2561" y="21600"/>
                  </a:lnTo>
                  <a:lnTo>
                    <a:pt x="2004" y="21359"/>
                  </a:lnTo>
                  <a:lnTo>
                    <a:pt x="1447" y="21199"/>
                  </a:lnTo>
                  <a:lnTo>
                    <a:pt x="891" y="20958"/>
                  </a:lnTo>
                  <a:lnTo>
                    <a:pt x="557" y="20315"/>
                  </a:lnTo>
                  <a:lnTo>
                    <a:pt x="334" y="19111"/>
                  </a:lnTo>
                  <a:lnTo>
                    <a:pt x="557" y="17023"/>
                  </a:lnTo>
                  <a:lnTo>
                    <a:pt x="1781" y="14293"/>
                  </a:lnTo>
                  <a:lnTo>
                    <a:pt x="3452" y="11643"/>
                  </a:lnTo>
                  <a:lnTo>
                    <a:pt x="6012" y="8512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91440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361" name="Freeform 127"/>
            <p:cNvSpPr/>
            <p:nvPr/>
          </p:nvSpPr>
          <p:spPr>
            <a:xfrm>
              <a:off x="2520959" y="965674"/>
              <a:ext cx="307978" cy="427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790" y="8512"/>
                  </a:moveTo>
                  <a:lnTo>
                    <a:pt x="3452" y="11402"/>
                  </a:lnTo>
                  <a:lnTo>
                    <a:pt x="1447" y="14293"/>
                  </a:lnTo>
                  <a:lnTo>
                    <a:pt x="334" y="17023"/>
                  </a:lnTo>
                  <a:lnTo>
                    <a:pt x="0" y="19111"/>
                  </a:lnTo>
                  <a:lnTo>
                    <a:pt x="0" y="19914"/>
                  </a:lnTo>
                  <a:lnTo>
                    <a:pt x="334" y="20556"/>
                  </a:lnTo>
                  <a:lnTo>
                    <a:pt x="557" y="20958"/>
                  </a:lnTo>
                  <a:lnTo>
                    <a:pt x="1113" y="21359"/>
                  </a:lnTo>
                  <a:lnTo>
                    <a:pt x="1447" y="21199"/>
                  </a:lnTo>
                  <a:lnTo>
                    <a:pt x="1113" y="21359"/>
                  </a:lnTo>
                  <a:lnTo>
                    <a:pt x="2004" y="21600"/>
                  </a:lnTo>
                  <a:lnTo>
                    <a:pt x="2561" y="21600"/>
                  </a:lnTo>
                  <a:lnTo>
                    <a:pt x="3786" y="21359"/>
                  </a:lnTo>
                  <a:lnTo>
                    <a:pt x="5456" y="20958"/>
                  </a:lnTo>
                  <a:lnTo>
                    <a:pt x="6903" y="20315"/>
                  </a:lnTo>
                  <a:lnTo>
                    <a:pt x="8685" y="19271"/>
                  </a:lnTo>
                  <a:lnTo>
                    <a:pt x="12359" y="16622"/>
                  </a:lnTo>
                  <a:lnTo>
                    <a:pt x="14140" y="14935"/>
                  </a:lnTo>
                  <a:lnTo>
                    <a:pt x="15810" y="13088"/>
                  </a:lnTo>
                  <a:lnTo>
                    <a:pt x="18482" y="9957"/>
                  </a:lnTo>
                  <a:lnTo>
                    <a:pt x="20153" y="7066"/>
                  </a:lnTo>
                  <a:lnTo>
                    <a:pt x="21377" y="4577"/>
                  </a:lnTo>
                  <a:lnTo>
                    <a:pt x="21600" y="2489"/>
                  </a:lnTo>
                  <a:lnTo>
                    <a:pt x="21600" y="1044"/>
                  </a:lnTo>
                  <a:lnTo>
                    <a:pt x="21043" y="642"/>
                  </a:lnTo>
                  <a:lnTo>
                    <a:pt x="20487" y="161"/>
                  </a:lnTo>
                  <a:lnTo>
                    <a:pt x="19930" y="0"/>
                  </a:lnTo>
                  <a:lnTo>
                    <a:pt x="17926" y="0"/>
                  </a:lnTo>
                  <a:lnTo>
                    <a:pt x="16478" y="642"/>
                  </a:lnTo>
                  <a:lnTo>
                    <a:pt x="14697" y="1204"/>
                  </a:lnTo>
                  <a:lnTo>
                    <a:pt x="13027" y="2248"/>
                  </a:lnTo>
                  <a:lnTo>
                    <a:pt x="11245" y="3533"/>
                  </a:lnTo>
                  <a:lnTo>
                    <a:pt x="9575" y="4978"/>
                  </a:lnTo>
                  <a:lnTo>
                    <a:pt x="7794" y="6665"/>
                  </a:lnTo>
                  <a:lnTo>
                    <a:pt x="5790" y="8512"/>
                  </a:lnTo>
                  <a:lnTo>
                    <a:pt x="6012" y="8512"/>
                  </a:lnTo>
                  <a:lnTo>
                    <a:pt x="7794" y="6825"/>
                  </a:lnTo>
                  <a:lnTo>
                    <a:pt x="9798" y="5219"/>
                  </a:lnTo>
                  <a:lnTo>
                    <a:pt x="11579" y="3694"/>
                  </a:lnTo>
                  <a:lnTo>
                    <a:pt x="13249" y="2489"/>
                  </a:lnTo>
                  <a:lnTo>
                    <a:pt x="15031" y="1445"/>
                  </a:lnTo>
                  <a:lnTo>
                    <a:pt x="16478" y="642"/>
                  </a:lnTo>
                  <a:lnTo>
                    <a:pt x="17926" y="161"/>
                  </a:lnTo>
                  <a:lnTo>
                    <a:pt x="19930" y="161"/>
                  </a:lnTo>
                  <a:lnTo>
                    <a:pt x="20487" y="401"/>
                  </a:lnTo>
                  <a:lnTo>
                    <a:pt x="20487" y="161"/>
                  </a:lnTo>
                  <a:lnTo>
                    <a:pt x="20487" y="401"/>
                  </a:lnTo>
                  <a:lnTo>
                    <a:pt x="20709" y="642"/>
                  </a:lnTo>
                  <a:lnTo>
                    <a:pt x="21377" y="1044"/>
                  </a:lnTo>
                  <a:lnTo>
                    <a:pt x="21377" y="2489"/>
                  </a:lnTo>
                  <a:lnTo>
                    <a:pt x="21043" y="4577"/>
                  </a:lnTo>
                  <a:lnTo>
                    <a:pt x="19930" y="7066"/>
                  </a:lnTo>
                  <a:lnTo>
                    <a:pt x="18148" y="9957"/>
                  </a:lnTo>
                  <a:lnTo>
                    <a:pt x="15810" y="13088"/>
                  </a:lnTo>
                  <a:lnTo>
                    <a:pt x="12136" y="16381"/>
                  </a:lnTo>
                  <a:lnTo>
                    <a:pt x="10355" y="17826"/>
                  </a:lnTo>
                  <a:lnTo>
                    <a:pt x="8685" y="19111"/>
                  </a:lnTo>
                  <a:lnTo>
                    <a:pt x="6903" y="20155"/>
                  </a:lnTo>
                  <a:lnTo>
                    <a:pt x="5233" y="20797"/>
                  </a:lnTo>
                  <a:lnTo>
                    <a:pt x="3786" y="21199"/>
                  </a:lnTo>
                  <a:lnTo>
                    <a:pt x="2561" y="21359"/>
                  </a:lnTo>
                  <a:lnTo>
                    <a:pt x="2004" y="21359"/>
                  </a:lnTo>
                  <a:lnTo>
                    <a:pt x="1447" y="21199"/>
                  </a:lnTo>
                  <a:lnTo>
                    <a:pt x="891" y="20797"/>
                  </a:lnTo>
                  <a:lnTo>
                    <a:pt x="557" y="20315"/>
                  </a:lnTo>
                  <a:lnTo>
                    <a:pt x="334" y="19111"/>
                  </a:lnTo>
                  <a:lnTo>
                    <a:pt x="557" y="17023"/>
                  </a:lnTo>
                  <a:lnTo>
                    <a:pt x="1781" y="14534"/>
                  </a:lnTo>
                  <a:lnTo>
                    <a:pt x="3786" y="11643"/>
                  </a:lnTo>
                  <a:lnTo>
                    <a:pt x="6012" y="8512"/>
                  </a:lnTo>
                  <a:lnTo>
                    <a:pt x="5790" y="8512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91440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362" name="Freeform 128"/>
            <p:cNvSpPr/>
            <p:nvPr/>
          </p:nvSpPr>
          <p:spPr>
            <a:xfrm>
              <a:off x="2505084" y="948212"/>
              <a:ext cx="341316" cy="460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425" y="8342"/>
                  </a:moveTo>
                  <a:lnTo>
                    <a:pt x="3114" y="11247"/>
                  </a:lnTo>
                  <a:lnTo>
                    <a:pt x="1507" y="13928"/>
                  </a:lnTo>
                  <a:lnTo>
                    <a:pt x="502" y="16386"/>
                  </a:lnTo>
                  <a:lnTo>
                    <a:pt x="0" y="17578"/>
                  </a:lnTo>
                  <a:lnTo>
                    <a:pt x="0" y="19291"/>
                  </a:lnTo>
                  <a:lnTo>
                    <a:pt x="201" y="20110"/>
                  </a:lnTo>
                  <a:lnTo>
                    <a:pt x="804" y="20855"/>
                  </a:lnTo>
                  <a:lnTo>
                    <a:pt x="1507" y="21228"/>
                  </a:lnTo>
                  <a:lnTo>
                    <a:pt x="2311" y="20483"/>
                  </a:lnTo>
                  <a:lnTo>
                    <a:pt x="1507" y="21228"/>
                  </a:lnTo>
                  <a:lnTo>
                    <a:pt x="2311" y="21600"/>
                  </a:lnTo>
                  <a:lnTo>
                    <a:pt x="3315" y="21600"/>
                  </a:lnTo>
                  <a:lnTo>
                    <a:pt x="4923" y="21451"/>
                  </a:lnTo>
                  <a:lnTo>
                    <a:pt x="6430" y="21079"/>
                  </a:lnTo>
                  <a:lnTo>
                    <a:pt x="8841" y="19663"/>
                  </a:lnTo>
                  <a:lnTo>
                    <a:pt x="11152" y="18174"/>
                  </a:lnTo>
                  <a:lnTo>
                    <a:pt x="13764" y="15865"/>
                  </a:lnTo>
                  <a:lnTo>
                    <a:pt x="16074" y="13332"/>
                  </a:lnTo>
                  <a:lnTo>
                    <a:pt x="15070" y="12960"/>
                  </a:lnTo>
                  <a:lnTo>
                    <a:pt x="16074" y="13332"/>
                  </a:lnTo>
                  <a:lnTo>
                    <a:pt x="18385" y="10428"/>
                  </a:lnTo>
                  <a:lnTo>
                    <a:pt x="20294" y="7746"/>
                  </a:lnTo>
                  <a:lnTo>
                    <a:pt x="21299" y="5214"/>
                  </a:lnTo>
                  <a:lnTo>
                    <a:pt x="21600" y="4097"/>
                  </a:lnTo>
                  <a:lnTo>
                    <a:pt x="21600" y="2160"/>
                  </a:lnTo>
                  <a:lnTo>
                    <a:pt x="21299" y="1564"/>
                  </a:lnTo>
                  <a:lnTo>
                    <a:pt x="20997" y="819"/>
                  </a:lnTo>
                  <a:lnTo>
                    <a:pt x="20294" y="447"/>
                  </a:lnTo>
                  <a:lnTo>
                    <a:pt x="19189" y="0"/>
                  </a:lnTo>
                  <a:lnTo>
                    <a:pt x="16878" y="0"/>
                  </a:lnTo>
                  <a:lnTo>
                    <a:pt x="15271" y="596"/>
                  </a:lnTo>
                  <a:lnTo>
                    <a:pt x="12960" y="1788"/>
                  </a:lnTo>
                  <a:lnTo>
                    <a:pt x="10348" y="3501"/>
                  </a:lnTo>
                  <a:lnTo>
                    <a:pt x="8037" y="5661"/>
                  </a:lnTo>
                  <a:lnTo>
                    <a:pt x="5425" y="8342"/>
                  </a:lnTo>
                  <a:lnTo>
                    <a:pt x="7535" y="9310"/>
                  </a:lnTo>
                  <a:lnTo>
                    <a:pt x="9042" y="7523"/>
                  </a:lnTo>
                  <a:lnTo>
                    <a:pt x="10649" y="6033"/>
                  </a:lnTo>
                  <a:lnTo>
                    <a:pt x="12156" y="4692"/>
                  </a:lnTo>
                  <a:lnTo>
                    <a:pt x="13764" y="3724"/>
                  </a:lnTo>
                  <a:lnTo>
                    <a:pt x="15070" y="2756"/>
                  </a:lnTo>
                  <a:lnTo>
                    <a:pt x="16376" y="2160"/>
                  </a:lnTo>
                  <a:lnTo>
                    <a:pt x="17682" y="1788"/>
                  </a:lnTo>
                  <a:lnTo>
                    <a:pt x="18988" y="1788"/>
                  </a:lnTo>
                  <a:lnTo>
                    <a:pt x="19490" y="968"/>
                  </a:lnTo>
                  <a:lnTo>
                    <a:pt x="18988" y="1788"/>
                  </a:lnTo>
                  <a:lnTo>
                    <a:pt x="19189" y="2160"/>
                  </a:lnTo>
                  <a:lnTo>
                    <a:pt x="19189" y="3128"/>
                  </a:lnTo>
                  <a:lnTo>
                    <a:pt x="18988" y="4841"/>
                  </a:lnTo>
                  <a:lnTo>
                    <a:pt x="17883" y="7150"/>
                  </a:lnTo>
                  <a:lnTo>
                    <a:pt x="16376" y="9683"/>
                  </a:lnTo>
                  <a:lnTo>
                    <a:pt x="14266" y="12364"/>
                  </a:lnTo>
                  <a:lnTo>
                    <a:pt x="12759" y="14077"/>
                  </a:lnTo>
                  <a:lnTo>
                    <a:pt x="11152" y="15641"/>
                  </a:lnTo>
                  <a:lnTo>
                    <a:pt x="9645" y="16833"/>
                  </a:lnTo>
                  <a:lnTo>
                    <a:pt x="8037" y="17950"/>
                  </a:lnTo>
                  <a:lnTo>
                    <a:pt x="6430" y="18919"/>
                  </a:lnTo>
                  <a:lnTo>
                    <a:pt x="5224" y="19514"/>
                  </a:lnTo>
                  <a:lnTo>
                    <a:pt x="4119" y="19887"/>
                  </a:lnTo>
                  <a:lnTo>
                    <a:pt x="2813" y="19887"/>
                  </a:lnTo>
                  <a:lnTo>
                    <a:pt x="2612" y="19514"/>
                  </a:lnTo>
                  <a:lnTo>
                    <a:pt x="2311" y="18546"/>
                  </a:lnTo>
                  <a:lnTo>
                    <a:pt x="2612" y="16833"/>
                  </a:lnTo>
                  <a:lnTo>
                    <a:pt x="3617" y="14524"/>
                  </a:lnTo>
                  <a:lnTo>
                    <a:pt x="5224" y="11992"/>
                  </a:lnTo>
                  <a:lnTo>
                    <a:pt x="7535" y="9310"/>
                  </a:lnTo>
                  <a:lnTo>
                    <a:pt x="5425" y="8342"/>
                  </a:lnTo>
                  <a:close/>
                </a:path>
              </a:pathLst>
            </a:custGeom>
            <a:solidFill>
              <a:srgbClr val="93959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91440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363" name="Freeform 129"/>
            <p:cNvSpPr/>
            <p:nvPr/>
          </p:nvSpPr>
          <p:spPr>
            <a:xfrm>
              <a:off x="2484447" y="546574"/>
              <a:ext cx="331792" cy="4016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718" y="13660"/>
                  </a:moveTo>
                  <a:lnTo>
                    <a:pt x="4754" y="11440"/>
                  </a:lnTo>
                  <a:lnTo>
                    <a:pt x="3204" y="9306"/>
                  </a:lnTo>
                  <a:lnTo>
                    <a:pt x="1860" y="7257"/>
                  </a:lnTo>
                  <a:lnTo>
                    <a:pt x="827" y="5293"/>
                  </a:lnTo>
                  <a:lnTo>
                    <a:pt x="207" y="3757"/>
                  </a:lnTo>
                  <a:lnTo>
                    <a:pt x="0" y="2220"/>
                  </a:lnTo>
                  <a:lnTo>
                    <a:pt x="207" y="1110"/>
                  </a:lnTo>
                  <a:lnTo>
                    <a:pt x="517" y="683"/>
                  </a:lnTo>
                  <a:lnTo>
                    <a:pt x="827" y="427"/>
                  </a:lnTo>
                  <a:lnTo>
                    <a:pt x="1344" y="171"/>
                  </a:lnTo>
                  <a:lnTo>
                    <a:pt x="1860" y="0"/>
                  </a:lnTo>
                  <a:lnTo>
                    <a:pt x="3204" y="171"/>
                  </a:lnTo>
                  <a:lnTo>
                    <a:pt x="5064" y="683"/>
                  </a:lnTo>
                  <a:lnTo>
                    <a:pt x="6924" y="1537"/>
                  </a:lnTo>
                  <a:lnTo>
                    <a:pt x="8785" y="2647"/>
                  </a:lnTo>
                  <a:lnTo>
                    <a:pt x="10955" y="4183"/>
                  </a:lnTo>
                  <a:lnTo>
                    <a:pt x="13125" y="5976"/>
                  </a:lnTo>
                  <a:lnTo>
                    <a:pt x="15192" y="7940"/>
                  </a:lnTo>
                  <a:lnTo>
                    <a:pt x="17053" y="10160"/>
                  </a:lnTo>
                  <a:lnTo>
                    <a:pt x="18706" y="12379"/>
                  </a:lnTo>
                  <a:lnTo>
                    <a:pt x="20050" y="14343"/>
                  </a:lnTo>
                  <a:lnTo>
                    <a:pt x="20877" y="16307"/>
                  </a:lnTo>
                  <a:lnTo>
                    <a:pt x="21600" y="17843"/>
                  </a:lnTo>
                  <a:lnTo>
                    <a:pt x="21600" y="20575"/>
                  </a:lnTo>
                  <a:lnTo>
                    <a:pt x="21393" y="21002"/>
                  </a:lnTo>
                  <a:lnTo>
                    <a:pt x="20877" y="21173"/>
                  </a:lnTo>
                  <a:lnTo>
                    <a:pt x="20567" y="21429"/>
                  </a:lnTo>
                  <a:lnTo>
                    <a:pt x="19740" y="21600"/>
                  </a:lnTo>
                  <a:lnTo>
                    <a:pt x="18396" y="21429"/>
                  </a:lnTo>
                  <a:lnTo>
                    <a:pt x="16846" y="21002"/>
                  </a:lnTo>
                  <a:lnTo>
                    <a:pt x="14986" y="20063"/>
                  </a:lnTo>
                  <a:lnTo>
                    <a:pt x="13125" y="18953"/>
                  </a:lnTo>
                  <a:lnTo>
                    <a:pt x="10955" y="17417"/>
                  </a:lnTo>
                  <a:lnTo>
                    <a:pt x="8785" y="15709"/>
                  </a:lnTo>
                  <a:lnTo>
                    <a:pt x="6718" y="13660"/>
                  </a:lnTo>
                  <a:close/>
                </a:path>
              </a:pathLst>
            </a:custGeom>
            <a:solidFill>
              <a:srgbClr val="F9F06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91440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364" name="Freeform 131"/>
            <p:cNvSpPr/>
            <p:nvPr/>
          </p:nvSpPr>
          <p:spPr>
            <a:xfrm>
              <a:off x="2484447" y="546574"/>
              <a:ext cx="336553" cy="4016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623" y="13489"/>
                  </a:moveTo>
                  <a:lnTo>
                    <a:pt x="3974" y="10416"/>
                  </a:lnTo>
                  <a:lnTo>
                    <a:pt x="1834" y="7257"/>
                  </a:lnTo>
                  <a:lnTo>
                    <a:pt x="509" y="4440"/>
                  </a:lnTo>
                  <a:lnTo>
                    <a:pt x="204" y="3330"/>
                  </a:lnTo>
                  <a:lnTo>
                    <a:pt x="204" y="1110"/>
                  </a:lnTo>
                  <a:lnTo>
                    <a:pt x="1019" y="427"/>
                  </a:lnTo>
                  <a:lnTo>
                    <a:pt x="1528" y="171"/>
                  </a:lnTo>
                  <a:lnTo>
                    <a:pt x="2343" y="0"/>
                  </a:lnTo>
                  <a:lnTo>
                    <a:pt x="3362" y="171"/>
                  </a:lnTo>
                  <a:lnTo>
                    <a:pt x="4687" y="683"/>
                  </a:lnTo>
                  <a:lnTo>
                    <a:pt x="6317" y="1281"/>
                  </a:lnTo>
                  <a:lnTo>
                    <a:pt x="7845" y="2220"/>
                  </a:lnTo>
                  <a:lnTo>
                    <a:pt x="11309" y="4866"/>
                  </a:lnTo>
                  <a:lnTo>
                    <a:pt x="14774" y="8196"/>
                  </a:lnTo>
                  <a:lnTo>
                    <a:pt x="17626" y="11270"/>
                  </a:lnTo>
                  <a:lnTo>
                    <a:pt x="19766" y="14343"/>
                  </a:lnTo>
                  <a:lnTo>
                    <a:pt x="21091" y="17246"/>
                  </a:lnTo>
                  <a:lnTo>
                    <a:pt x="21294" y="18356"/>
                  </a:lnTo>
                  <a:lnTo>
                    <a:pt x="21294" y="19466"/>
                  </a:lnTo>
                  <a:lnTo>
                    <a:pt x="21091" y="20575"/>
                  </a:lnTo>
                  <a:lnTo>
                    <a:pt x="20581" y="21173"/>
                  </a:lnTo>
                  <a:lnTo>
                    <a:pt x="19970" y="21429"/>
                  </a:lnTo>
                  <a:lnTo>
                    <a:pt x="19257" y="21600"/>
                  </a:lnTo>
                  <a:lnTo>
                    <a:pt x="18136" y="21429"/>
                  </a:lnTo>
                  <a:lnTo>
                    <a:pt x="16608" y="21002"/>
                  </a:lnTo>
                  <a:lnTo>
                    <a:pt x="15283" y="20319"/>
                  </a:lnTo>
                  <a:lnTo>
                    <a:pt x="13653" y="19466"/>
                  </a:lnTo>
                  <a:lnTo>
                    <a:pt x="10291" y="16819"/>
                  </a:lnTo>
                  <a:lnTo>
                    <a:pt x="6623" y="13489"/>
                  </a:lnTo>
                  <a:lnTo>
                    <a:pt x="6623" y="13660"/>
                  </a:lnTo>
                  <a:lnTo>
                    <a:pt x="9985" y="16990"/>
                  </a:lnTo>
                  <a:lnTo>
                    <a:pt x="11819" y="18356"/>
                  </a:lnTo>
                  <a:lnTo>
                    <a:pt x="13449" y="19466"/>
                  </a:lnTo>
                  <a:lnTo>
                    <a:pt x="14977" y="20319"/>
                  </a:lnTo>
                  <a:lnTo>
                    <a:pt x="16608" y="21173"/>
                  </a:lnTo>
                  <a:lnTo>
                    <a:pt x="17932" y="21600"/>
                  </a:lnTo>
                  <a:lnTo>
                    <a:pt x="19970" y="21600"/>
                  </a:lnTo>
                  <a:lnTo>
                    <a:pt x="20785" y="21173"/>
                  </a:lnTo>
                  <a:lnTo>
                    <a:pt x="20581" y="21173"/>
                  </a:lnTo>
                  <a:lnTo>
                    <a:pt x="20785" y="21173"/>
                  </a:lnTo>
                  <a:lnTo>
                    <a:pt x="21091" y="21002"/>
                  </a:lnTo>
                  <a:lnTo>
                    <a:pt x="21294" y="20575"/>
                  </a:lnTo>
                  <a:lnTo>
                    <a:pt x="21600" y="19466"/>
                  </a:lnTo>
                  <a:lnTo>
                    <a:pt x="21294" y="18356"/>
                  </a:lnTo>
                  <a:lnTo>
                    <a:pt x="21091" y="17246"/>
                  </a:lnTo>
                  <a:lnTo>
                    <a:pt x="19766" y="14343"/>
                  </a:lnTo>
                  <a:lnTo>
                    <a:pt x="17626" y="11270"/>
                  </a:lnTo>
                  <a:lnTo>
                    <a:pt x="14977" y="7940"/>
                  </a:lnTo>
                  <a:lnTo>
                    <a:pt x="11615" y="4610"/>
                  </a:lnTo>
                  <a:lnTo>
                    <a:pt x="9781" y="3330"/>
                  </a:lnTo>
                  <a:lnTo>
                    <a:pt x="7845" y="2220"/>
                  </a:lnTo>
                  <a:lnTo>
                    <a:pt x="6317" y="1281"/>
                  </a:lnTo>
                  <a:lnTo>
                    <a:pt x="4992" y="427"/>
                  </a:lnTo>
                  <a:lnTo>
                    <a:pt x="3362" y="171"/>
                  </a:lnTo>
                  <a:lnTo>
                    <a:pt x="2343" y="0"/>
                  </a:lnTo>
                  <a:lnTo>
                    <a:pt x="1528" y="0"/>
                  </a:lnTo>
                  <a:lnTo>
                    <a:pt x="815" y="427"/>
                  </a:lnTo>
                  <a:lnTo>
                    <a:pt x="509" y="683"/>
                  </a:lnTo>
                  <a:lnTo>
                    <a:pt x="204" y="1110"/>
                  </a:lnTo>
                  <a:lnTo>
                    <a:pt x="0" y="2220"/>
                  </a:lnTo>
                  <a:lnTo>
                    <a:pt x="0" y="3330"/>
                  </a:lnTo>
                  <a:lnTo>
                    <a:pt x="509" y="4610"/>
                  </a:lnTo>
                  <a:lnTo>
                    <a:pt x="1834" y="7257"/>
                  </a:lnTo>
                  <a:lnTo>
                    <a:pt x="3668" y="10416"/>
                  </a:lnTo>
                  <a:lnTo>
                    <a:pt x="6623" y="13660"/>
                  </a:lnTo>
                  <a:lnTo>
                    <a:pt x="6623" y="13489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91440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365" name="Freeform 132"/>
            <p:cNvSpPr/>
            <p:nvPr/>
          </p:nvSpPr>
          <p:spPr>
            <a:xfrm>
              <a:off x="2484447" y="546574"/>
              <a:ext cx="336553" cy="4064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826" y="13500"/>
                  </a:moveTo>
                  <a:lnTo>
                    <a:pt x="3974" y="10294"/>
                  </a:lnTo>
                  <a:lnTo>
                    <a:pt x="1834" y="7172"/>
                  </a:lnTo>
                  <a:lnTo>
                    <a:pt x="815" y="4556"/>
                  </a:lnTo>
                  <a:lnTo>
                    <a:pt x="204" y="3291"/>
                  </a:lnTo>
                  <a:lnTo>
                    <a:pt x="204" y="2362"/>
                  </a:lnTo>
                  <a:lnTo>
                    <a:pt x="509" y="1266"/>
                  </a:lnTo>
                  <a:lnTo>
                    <a:pt x="1019" y="675"/>
                  </a:lnTo>
                  <a:lnTo>
                    <a:pt x="1019" y="422"/>
                  </a:lnTo>
                  <a:lnTo>
                    <a:pt x="1528" y="169"/>
                  </a:lnTo>
                  <a:lnTo>
                    <a:pt x="3362" y="169"/>
                  </a:lnTo>
                  <a:lnTo>
                    <a:pt x="4687" y="675"/>
                  </a:lnTo>
                  <a:lnTo>
                    <a:pt x="6317" y="1266"/>
                  </a:lnTo>
                  <a:lnTo>
                    <a:pt x="7845" y="2362"/>
                  </a:lnTo>
                  <a:lnTo>
                    <a:pt x="9781" y="3459"/>
                  </a:lnTo>
                  <a:lnTo>
                    <a:pt x="11309" y="4809"/>
                  </a:lnTo>
                  <a:lnTo>
                    <a:pt x="14774" y="8100"/>
                  </a:lnTo>
                  <a:lnTo>
                    <a:pt x="17626" y="11306"/>
                  </a:lnTo>
                  <a:lnTo>
                    <a:pt x="19766" y="14175"/>
                  </a:lnTo>
                  <a:lnTo>
                    <a:pt x="20785" y="17044"/>
                  </a:lnTo>
                  <a:lnTo>
                    <a:pt x="21294" y="18141"/>
                  </a:lnTo>
                  <a:lnTo>
                    <a:pt x="21294" y="19238"/>
                  </a:lnTo>
                  <a:lnTo>
                    <a:pt x="21091" y="20334"/>
                  </a:lnTo>
                  <a:lnTo>
                    <a:pt x="20581" y="20925"/>
                  </a:lnTo>
                  <a:lnTo>
                    <a:pt x="20785" y="20925"/>
                  </a:lnTo>
                  <a:lnTo>
                    <a:pt x="20581" y="20925"/>
                  </a:lnTo>
                  <a:lnTo>
                    <a:pt x="19970" y="21178"/>
                  </a:lnTo>
                  <a:lnTo>
                    <a:pt x="19257" y="21347"/>
                  </a:lnTo>
                  <a:lnTo>
                    <a:pt x="18136" y="21178"/>
                  </a:lnTo>
                  <a:lnTo>
                    <a:pt x="16811" y="20756"/>
                  </a:lnTo>
                  <a:lnTo>
                    <a:pt x="15283" y="20081"/>
                  </a:lnTo>
                  <a:lnTo>
                    <a:pt x="13653" y="19238"/>
                  </a:lnTo>
                  <a:lnTo>
                    <a:pt x="10291" y="16622"/>
                  </a:lnTo>
                  <a:lnTo>
                    <a:pt x="6826" y="13500"/>
                  </a:lnTo>
                  <a:lnTo>
                    <a:pt x="6623" y="13500"/>
                  </a:lnTo>
                  <a:lnTo>
                    <a:pt x="9985" y="16791"/>
                  </a:lnTo>
                  <a:lnTo>
                    <a:pt x="13449" y="19238"/>
                  </a:lnTo>
                  <a:lnTo>
                    <a:pt x="15283" y="20334"/>
                  </a:lnTo>
                  <a:lnTo>
                    <a:pt x="16608" y="20925"/>
                  </a:lnTo>
                  <a:lnTo>
                    <a:pt x="18136" y="21347"/>
                  </a:lnTo>
                  <a:lnTo>
                    <a:pt x="19257" y="21600"/>
                  </a:lnTo>
                  <a:lnTo>
                    <a:pt x="19970" y="21347"/>
                  </a:lnTo>
                  <a:lnTo>
                    <a:pt x="20785" y="21178"/>
                  </a:lnTo>
                  <a:lnTo>
                    <a:pt x="21091" y="20756"/>
                  </a:lnTo>
                  <a:lnTo>
                    <a:pt x="21294" y="20334"/>
                  </a:lnTo>
                  <a:lnTo>
                    <a:pt x="21600" y="19238"/>
                  </a:lnTo>
                  <a:lnTo>
                    <a:pt x="21600" y="18141"/>
                  </a:lnTo>
                  <a:lnTo>
                    <a:pt x="21091" y="17044"/>
                  </a:lnTo>
                  <a:lnTo>
                    <a:pt x="19970" y="14175"/>
                  </a:lnTo>
                  <a:lnTo>
                    <a:pt x="17932" y="11137"/>
                  </a:lnTo>
                  <a:lnTo>
                    <a:pt x="14977" y="7847"/>
                  </a:lnTo>
                  <a:lnTo>
                    <a:pt x="14977" y="8100"/>
                  </a:lnTo>
                  <a:lnTo>
                    <a:pt x="14977" y="7847"/>
                  </a:lnTo>
                  <a:lnTo>
                    <a:pt x="13449" y="6328"/>
                  </a:lnTo>
                  <a:lnTo>
                    <a:pt x="11615" y="4556"/>
                  </a:lnTo>
                  <a:lnTo>
                    <a:pt x="9781" y="3291"/>
                  </a:lnTo>
                  <a:lnTo>
                    <a:pt x="8151" y="2194"/>
                  </a:lnTo>
                  <a:lnTo>
                    <a:pt x="6623" y="1266"/>
                  </a:lnTo>
                  <a:lnTo>
                    <a:pt x="4992" y="422"/>
                  </a:lnTo>
                  <a:lnTo>
                    <a:pt x="3668" y="169"/>
                  </a:lnTo>
                  <a:lnTo>
                    <a:pt x="2343" y="0"/>
                  </a:lnTo>
                  <a:lnTo>
                    <a:pt x="1528" y="0"/>
                  </a:lnTo>
                  <a:lnTo>
                    <a:pt x="815" y="422"/>
                  </a:lnTo>
                  <a:lnTo>
                    <a:pt x="1019" y="422"/>
                  </a:lnTo>
                  <a:lnTo>
                    <a:pt x="815" y="422"/>
                  </a:lnTo>
                  <a:lnTo>
                    <a:pt x="509" y="675"/>
                  </a:lnTo>
                  <a:lnTo>
                    <a:pt x="204" y="1097"/>
                  </a:lnTo>
                  <a:lnTo>
                    <a:pt x="0" y="2362"/>
                  </a:lnTo>
                  <a:lnTo>
                    <a:pt x="0" y="3291"/>
                  </a:lnTo>
                  <a:lnTo>
                    <a:pt x="509" y="4556"/>
                  </a:lnTo>
                  <a:lnTo>
                    <a:pt x="1834" y="7172"/>
                  </a:lnTo>
                  <a:lnTo>
                    <a:pt x="3668" y="10294"/>
                  </a:lnTo>
                  <a:lnTo>
                    <a:pt x="6623" y="13500"/>
                  </a:lnTo>
                  <a:lnTo>
                    <a:pt x="6826" y="135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91440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366" name="Freeform 133"/>
            <p:cNvSpPr/>
            <p:nvPr/>
          </p:nvSpPr>
          <p:spPr>
            <a:xfrm>
              <a:off x="2468572" y="530700"/>
              <a:ext cx="368303" cy="434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914" y="12613"/>
                  </a:moveTo>
                  <a:lnTo>
                    <a:pt x="5493" y="9775"/>
                  </a:lnTo>
                  <a:lnTo>
                    <a:pt x="3538" y="7095"/>
                  </a:lnTo>
                  <a:lnTo>
                    <a:pt x="2328" y="4651"/>
                  </a:lnTo>
                  <a:lnTo>
                    <a:pt x="2141" y="3626"/>
                  </a:lnTo>
                  <a:lnTo>
                    <a:pt x="2141" y="2207"/>
                  </a:lnTo>
                  <a:lnTo>
                    <a:pt x="2328" y="1971"/>
                  </a:lnTo>
                  <a:lnTo>
                    <a:pt x="2607" y="1813"/>
                  </a:lnTo>
                  <a:lnTo>
                    <a:pt x="4003" y="1813"/>
                  </a:lnTo>
                  <a:lnTo>
                    <a:pt x="5028" y="2207"/>
                  </a:lnTo>
                  <a:lnTo>
                    <a:pt x="6983" y="3232"/>
                  </a:lnTo>
                  <a:lnTo>
                    <a:pt x="9124" y="4651"/>
                  </a:lnTo>
                  <a:lnTo>
                    <a:pt x="11545" y="6464"/>
                  </a:lnTo>
                  <a:lnTo>
                    <a:pt x="13966" y="8908"/>
                  </a:lnTo>
                  <a:lnTo>
                    <a:pt x="14897" y="8356"/>
                  </a:lnTo>
                  <a:lnTo>
                    <a:pt x="13966" y="8908"/>
                  </a:lnTo>
                  <a:lnTo>
                    <a:pt x="16293" y="11825"/>
                  </a:lnTo>
                  <a:lnTo>
                    <a:pt x="18248" y="14426"/>
                  </a:lnTo>
                  <a:lnTo>
                    <a:pt x="19179" y="16870"/>
                  </a:lnTo>
                  <a:lnTo>
                    <a:pt x="19459" y="17895"/>
                  </a:lnTo>
                  <a:lnTo>
                    <a:pt x="19459" y="19314"/>
                  </a:lnTo>
                  <a:lnTo>
                    <a:pt x="19179" y="19787"/>
                  </a:lnTo>
                  <a:lnTo>
                    <a:pt x="19924" y="20339"/>
                  </a:lnTo>
                  <a:lnTo>
                    <a:pt x="19179" y="19550"/>
                  </a:lnTo>
                  <a:lnTo>
                    <a:pt x="18993" y="19787"/>
                  </a:lnTo>
                  <a:lnTo>
                    <a:pt x="17783" y="19787"/>
                  </a:lnTo>
                  <a:lnTo>
                    <a:pt x="16572" y="19314"/>
                  </a:lnTo>
                  <a:lnTo>
                    <a:pt x="14617" y="18289"/>
                  </a:lnTo>
                  <a:lnTo>
                    <a:pt x="12476" y="16870"/>
                  </a:lnTo>
                  <a:lnTo>
                    <a:pt x="10334" y="15057"/>
                  </a:lnTo>
                  <a:lnTo>
                    <a:pt x="7914" y="12850"/>
                  </a:lnTo>
                  <a:lnTo>
                    <a:pt x="6238" y="13874"/>
                  </a:lnTo>
                  <a:lnTo>
                    <a:pt x="7914" y="15451"/>
                  </a:lnTo>
                  <a:lnTo>
                    <a:pt x="9310" y="17107"/>
                  </a:lnTo>
                  <a:lnTo>
                    <a:pt x="11079" y="18289"/>
                  </a:lnTo>
                  <a:lnTo>
                    <a:pt x="12755" y="19314"/>
                  </a:lnTo>
                  <a:lnTo>
                    <a:pt x="14152" y="20339"/>
                  </a:lnTo>
                  <a:lnTo>
                    <a:pt x="15641" y="20969"/>
                  </a:lnTo>
                  <a:lnTo>
                    <a:pt x="17038" y="21364"/>
                  </a:lnTo>
                  <a:lnTo>
                    <a:pt x="18528" y="21600"/>
                  </a:lnTo>
                  <a:lnTo>
                    <a:pt x="19738" y="21600"/>
                  </a:lnTo>
                  <a:lnTo>
                    <a:pt x="20669" y="20969"/>
                  </a:lnTo>
                  <a:lnTo>
                    <a:pt x="21134" y="20575"/>
                  </a:lnTo>
                  <a:lnTo>
                    <a:pt x="21600" y="19945"/>
                  </a:lnTo>
                  <a:lnTo>
                    <a:pt x="21600" y="17501"/>
                  </a:lnTo>
                  <a:lnTo>
                    <a:pt x="21414" y="16318"/>
                  </a:lnTo>
                  <a:lnTo>
                    <a:pt x="20203" y="13638"/>
                  </a:lnTo>
                  <a:lnTo>
                    <a:pt x="18248" y="10800"/>
                  </a:lnTo>
                  <a:lnTo>
                    <a:pt x="15641" y="7726"/>
                  </a:lnTo>
                  <a:lnTo>
                    <a:pt x="12197" y="4415"/>
                  </a:lnTo>
                  <a:lnTo>
                    <a:pt x="8845" y="2207"/>
                  </a:lnTo>
                  <a:lnTo>
                    <a:pt x="7448" y="1182"/>
                  </a:lnTo>
                  <a:lnTo>
                    <a:pt x="5959" y="552"/>
                  </a:lnTo>
                  <a:lnTo>
                    <a:pt x="4562" y="158"/>
                  </a:lnTo>
                  <a:lnTo>
                    <a:pt x="3072" y="0"/>
                  </a:lnTo>
                  <a:lnTo>
                    <a:pt x="2141" y="0"/>
                  </a:lnTo>
                  <a:lnTo>
                    <a:pt x="931" y="552"/>
                  </a:lnTo>
                  <a:lnTo>
                    <a:pt x="1676" y="1182"/>
                  </a:lnTo>
                  <a:lnTo>
                    <a:pt x="931" y="552"/>
                  </a:lnTo>
                  <a:lnTo>
                    <a:pt x="466" y="946"/>
                  </a:lnTo>
                  <a:lnTo>
                    <a:pt x="186" y="1577"/>
                  </a:lnTo>
                  <a:lnTo>
                    <a:pt x="0" y="2207"/>
                  </a:lnTo>
                  <a:lnTo>
                    <a:pt x="0" y="4020"/>
                  </a:lnTo>
                  <a:lnTo>
                    <a:pt x="466" y="5282"/>
                  </a:lnTo>
                  <a:lnTo>
                    <a:pt x="1676" y="7883"/>
                  </a:lnTo>
                  <a:lnTo>
                    <a:pt x="3538" y="10800"/>
                  </a:lnTo>
                  <a:lnTo>
                    <a:pt x="6238" y="13874"/>
                  </a:lnTo>
                  <a:lnTo>
                    <a:pt x="7914" y="12613"/>
                  </a:lnTo>
                  <a:close/>
                </a:path>
              </a:pathLst>
            </a:custGeom>
            <a:solidFill>
              <a:srgbClr val="93959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91440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sp>
        <p:nvSpPr>
          <p:cNvPr id="2368" name="NOVA ZDRAVILA IN HEMOFILIJA PRI OTROCIH"/>
          <p:cNvSpPr txBox="1"/>
          <p:nvPr/>
        </p:nvSpPr>
        <p:spPr>
          <a:xfrm>
            <a:off x="1022956" y="-104705"/>
            <a:ext cx="10146088" cy="1105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>
            <a:lvl1pPr algn="ctr">
              <a:lnSpc>
                <a:spcPct val="93000"/>
              </a:lnSpc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b="1" sz="3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NOVA ZDRAVILA IN HEMOFILIJA PRI OTROCIH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0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811038" y="4681494"/>
            <a:ext cx="2857503" cy="1600203"/>
          </a:xfrm>
          <a:prstGeom prst="rect">
            <a:avLst/>
          </a:prstGeom>
          <a:ln w="12700">
            <a:miter lim="400000"/>
          </a:ln>
        </p:spPr>
      </p:pic>
      <p:sp>
        <p:nvSpPr>
          <p:cNvPr id="2371" name="Obravnava otrok odvisna od njihove starosti in aktivnosti"/>
          <p:cNvSpPr txBox="1"/>
          <p:nvPr/>
        </p:nvSpPr>
        <p:spPr>
          <a:xfrm>
            <a:off x="455099" y="2373370"/>
            <a:ext cx="2857501" cy="1382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/>
          <a:p>
            <a:pPr>
              <a:lnSpc>
                <a:spcPct val="93000"/>
              </a:lnSpc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2300"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lnSpc>
                <a:spcPct val="93000"/>
              </a:lnSpc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2300">
                <a:latin typeface="Arial"/>
                <a:ea typeface="Arial"/>
                <a:cs typeface="Arial"/>
                <a:sym typeface="Arial"/>
              </a:defRPr>
            </a:pPr>
            <a:r>
              <a:t>Obravnava otrok odvisna od njihove starosti in aktivnosti</a:t>
            </a:r>
          </a:p>
        </p:txBody>
      </p:sp>
      <p:pic>
        <p:nvPicPr>
          <p:cNvPr id="2372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719934" y="2834938"/>
            <a:ext cx="8443991" cy="562933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Helvetica"/>
        <a:ea typeface="Helvetica"/>
        <a:cs typeface="Helvetica"/>
      </a:majorFont>
      <a:minorFont>
        <a:latin typeface="Times New Roman"/>
        <a:ea typeface="Times New Roman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44926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44926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">
  <a:themeElements>
    <a:clrScheme name="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Helvetica"/>
        <a:ea typeface="Helvetica"/>
        <a:cs typeface="Helvetica"/>
      </a:majorFont>
      <a:minorFont>
        <a:latin typeface="Times New Roman"/>
        <a:ea typeface="Times New Roman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44926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44926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