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sldIdLst>
    <p:sldId id="256" r:id="rId2"/>
    <p:sldId id="271" r:id="rId3"/>
    <p:sldId id="258" r:id="rId4"/>
    <p:sldId id="259" r:id="rId5"/>
    <p:sldId id="260" r:id="rId6"/>
    <p:sldId id="265" r:id="rId7"/>
    <p:sldId id="261" r:id="rId8"/>
    <p:sldId id="266" r:id="rId9"/>
    <p:sldId id="268" r:id="rId10"/>
    <p:sldId id="267" r:id="rId11"/>
    <p:sldId id="269" r:id="rId12"/>
    <p:sldId id="270" r:id="rId13"/>
    <p:sldId id="26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83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192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2AE5A-9498-E748-91B1-CF7A84289C85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E3A6913E-30D3-4049-9DA1-17F7451C879D}">
      <dgm:prSet phldrT="[Text]"/>
      <dgm:spPr/>
      <dgm:t>
        <a:bodyPr/>
        <a:lstStyle/>
        <a:p>
          <a:r>
            <a:rPr lang="en-GB" dirty="0" err="1"/>
            <a:t>starši</a:t>
          </a:r>
          <a:endParaRPr lang="en-GB" dirty="0"/>
        </a:p>
      </dgm:t>
    </dgm:pt>
    <dgm:pt modelId="{183E50C9-6B1B-5B46-ACC5-354A26A3D982}" type="parTrans" cxnId="{536A4AB8-F400-8A4E-80BC-1E32EF60DA17}">
      <dgm:prSet/>
      <dgm:spPr/>
      <dgm:t>
        <a:bodyPr/>
        <a:lstStyle/>
        <a:p>
          <a:endParaRPr lang="en-GB"/>
        </a:p>
      </dgm:t>
    </dgm:pt>
    <dgm:pt modelId="{5311A1A9-4659-8B4E-B7AB-722C0739BCC8}" type="sibTrans" cxnId="{536A4AB8-F400-8A4E-80BC-1E32EF60DA17}">
      <dgm:prSet/>
      <dgm:spPr/>
      <dgm:t>
        <a:bodyPr/>
        <a:lstStyle/>
        <a:p>
          <a:endParaRPr lang="en-GB"/>
        </a:p>
      </dgm:t>
    </dgm:pt>
    <dgm:pt modelId="{5A0E5A81-D78A-8745-B432-C42B56CD1EA2}">
      <dgm:prSet phldrT="[Text]"/>
      <dgm:spPr/>
      <dgm:t>
        <a:bodyPr/>
        <a:lstStyle/>
        <a:p>
          <a:r>
            <a:rPr lang="en-GB" dirty="0" err="1"/>
            <a:t>učitelji</a:t>
          </a:r>
          <a:endParaRPr lang="en-GB" dirty="0"/>
        </a:p>
      </dgm:t>
    </dgm:pt>
    <dgm:pt modelId="{ABF7CDD1-1E88-174F-8C9E-D704FA06C2E4}" type="parTrans" cxnId="{99097FC9-72D2-6F43-9DC4-246A2F2EC063}">
      <dgm:prSet/>
      <dgm:spPr/>
      <dgm:t>
        <a:bodyPr/>
        <a:lstStyle/>
        <a:p>
          <a:endParaRPr lang="en-GB"/>
        </a:p>
      </dgm:t>
    </dgm:pt>
    <dgm:pt modelId="{74CC838F-BF27-EC4A-8833-DC78C6C93819}" type="sibTrans" cxnId="{99097FC9-72D2-6F43-9DC4-246A2F2EC063}">
      <dgm:prSet/>
      <dgm:spPr/>
      <dgm:t>
        <a:bodyPr/>
        <a:lstStyle/>
        <a:p>
          <a:endParaRPr lang="en-GB"/>
        </a:p>
      </dgm:t>
    </dgm:pt>
    <dgm:pt modelId="{3BCFB8FD-208F-EE4F-B646-821DA7C0F1C8}">
      <dgm:prSet phldrT="[Text]"/>
      <dgm:spPr/>
      <dgm:t>
        <a:bodyPr/>
        <a:lstStyle/>
        <a:p>
          <a:r>
            <a:rPr lang="en-GB" dirty="0" err="1"/>
            <a:t>vrstniki</a:t>
          </a:r>
          <a:endParaRPr lang="en-GB" dirty="0"/>
        </a:p>
      </dgm:t>
    </dgm:pt>
    <dgm:pt modelId="{94441D28-2482-EC4A-80E0-5DEE267666A7}" type="parTrans" cxnId="{5333E17A-194D-B24D-8246-43AEE7151026}">
      <dgm:prSet/>
      <dgm:spPr/>
      <dgm:t>
        <a:bodyPr/>
        <a:lstStyle/>
        <a:p>
          <a:endParaRPr lang="en-GB"/>
        </a:p>
      </dgm:t>
    </dgm:pt>
    <dgm:pt modelId="{04D868E8-90D8-0C4F-A1FB-53A275607D73}" type="sibTrans" cxnId="{5333E17A-194D-B24D-8246-43AEE7151026}">
      <dgm:prSet/>
      <dgm:spPr/>
      <dgm:t>
        <a:bodyPr/>
        <a:lstStyle/>
        <a:p>
          <a:endParaRPr lang="en-GB"/>
        </a:p>
      </dgm:t>
    </dgm:pt>
    <dgm:pt modelId="{423CC59F-C4CD-E641-B367-694A618D038B}" type="pres">
      <dgm:prSet presAssocID="{4B52AE5A-9498-E748-91B1-CF7A84289C85}" presName="CompostProcess" presStyleCnt="0">
        <dgm:presLayoutVars>
          <dgm:dir/>
          <dgm:resizeHandles val="exact"/>
        </dgm:presLayoutVars>
      </dgm:prSet>
      <dgm:spPr/>
    </dgm:pt>
    <dgm:pt modelId="{4EBA7425-7567-8948-88FF-B1178C9CB959}" type="pres">
      <dgm:prSet presAssocID="{4B52AE5A-9498-E748-91B1-CF7A84289C85}" presName="arrow" presStyleLbl="bgShp" presStyleIdx="0" presStyleCnt="1"/>
      <dgm:spPr/>
    </dgm:pt>
    <dgm:pt modelId="{04B5CC7A-B410-6741-8E0C-585E61E9AFF8}" type="pres">
      <dgm:prSet presAssocID="{4B52AE5A-9498-E748-91B1-CF7A84289C85}" presName="linearProcess" presStyleCnt="0"/>
      <dgm:spPr/>
    </dgm:pt>
    <dgm:pt modelId="{AF2DD97B-A2E0-384C-B204-8F5B399F0528}" type="pres">
      <dgm:prSet presAssocID="{E3A6913E-30D3-4049-9DA1-17F7451C879D}" presName="textNode" presStyleLbl="node1" presStyleIdx="0" presStyleCnt="3">
        <dgm:presLayoutVars>
          <dgm:bulletEnabled val="1"/>
        </dgm:presLayoutVars>
      </dgm:prSet>
      <dgm:spPr/>
    </dgm:pt>
    <dgm:pt modelId="{AA4B623D-0C5C-DA40-BA50-1ECCAF4EBE50}" type="pres">
      <dgm:prSet presAssocID="{5311A1A9-4659-8B4E-B7AB-722C0739BCC8}" presName="sibTrans" presStyleCnt="0"/>
      <dgm:spPr/>
    </dgm:pt>
    <dgm:pt modelId="{FA1E590C-C4F0-234F-891B-E018B615F029}" type="pres">
      <dgm:prSet presAssocID="{5A0E5A81-D78A-8745-B432-C42B56CD1EA2}" presName="textNode" presStyleLbl="node1" presStyleIdx="1" presStyleCnt="3">
        <dgm:presLayoutVars>
          <dgm:bulletEnabled val="1"/>
        </dgm:presLayoutVars>
      </dgm:prSet>
      <dgm:spPr/>
    </dgm:pt>
    <dgm:pt modelId="{07D455AD-C573-F348-9CB4-FBFB73963A9A}" type="pres">
      <dgm:prSet presAssocID="{74CC838F-BF27-EC4A-8833-DC78C6C93819}" presName="sibTrans" presStyleCnt="0"/>
      <dgm:spPr/>
    </dgm:pt>
    <dgm:pt modelId="{5EE7290D-7B92-CB44-943D-F8A3201BF8B9}" type="pres">
      <dgm:prSet presAssocID="{3BCFB8FD-208F-EE4F-B646-821DA7C0F1C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EC0CB26-A198-174C-A471-E1F184EE8AC9}" type="presOf" srcId="{5A0E5A81-D78A-8745-B432-C42B56CD1EA2}" destId="{FA1E590C-C4F0-234F-891B-E018B615F029}" srcOrd="0" destOrd="0" presId="urn:microsoft.com/office/officeart/2005/8/layout/hProcess9"/>
    <dgm:cxn modelId="{CF1D1061-62BA-3B45-9059-582E4725FE3C}" type="presOf" srcId="{E3A6913E-30D3-4049-9DA1-17F7451C879D}" destId="{AF2DD97B-A2E0-384C-B204-8F5B399F0528}" srcOrd="0" destOrd="0" presId="urn:microsoft.com/office/officeart/2005/8/layout/hProcess9"/>
    <dgm:cxn modelId="{69B12176-752A-8947-A996-1C8305A95427}" type="presOf" srcId="{3BCFB8FD-208F-EE4F-B646-821DA7C0F1C8}" destId="{5EE7290D-7B92-CB44-943D-F8A3201BF8B9}" srcOrd="0" destOrd="0" presId="urn:microsoft.com/office/officeart/2005/8/layout/hProcess9"/>
    <dgm:cxn modelId="{5333E17A-194D-B24D-8246-43AEE7151026}" srcId="{4B52AE5A-9498-E748-91B1-CF7A84289C85}" destId="{3BCFB8FD-208F-EE4F-B646-821DA7C0F1C8}" srcOrd="2" destOrd="0" parTransId="{94441D28-2482-EC4A-80E0-5DEE267666A7}" sibTransId="{04D868E8-90D8-0C4F-A1FB-53A275607D73}"/>
    <dgm:cxn modelId="{536A4AB8-F400-8A4E-80BC-1E32EF60DA17}" srcId="{4B52AE5A-9498-E748-91B1-CF7A84289C85}" destId="{E3A6913E-30D3-4049-9DA1-17F7451C879D}" srcOrd="0" destOrd="0" parTransId="{183E50C9-6B1B-5B46-ACC5-354A26A3D982}" sibTransId="{5311A1A9-4659-8B4E-B7AB-722C0739BCC8}"/>
    <dgm:cxn modelId="{4D4AF3BF-3B93-5948-B792-08510FE1A68A}" type="presOf" srcId="{4B52AE5A-9498-E748-91B1-CF7A84289C85}" destId="{423CC59F-C4CD-E641-B367-694A618D038B}" srcOrd="0" destOrd="0" presId="urn:microsoft.com/office/officeart/2005/8/layout/hProcess9"/>
    <dgm:cxn modelId="{99097FC9-72D2-6F43-9DC4-246A2F2EC063}" srcId="{4B52AE5A-9498-E748-91B1-CF7A84289C85}" destId="{5A0E5A81-D78A-8745-B432-C42B56CD1EA2}" srcOrd="1" destOrd="0" parTransId="{ABF7CDD1-1E88-174F-8C9E-D704FA06C2E4}" sibTransId="{74CC838F-BF27-EC4A-8833-DC78C6C93819}"/>
    <dgm:cxn modelId="{E2ECD513-2041-7341-BE5D-F9A75433C4FF}" type="presParOf" srcId="{423CC59F-C4CD-E641-B367-694A618D038B}" destId="{4EBA7425-7567-8948-88FF-B1178C9CB959}" srcOrd="0" destOrd="0" presId="urn:microsoft.com/office/officeart/2005/8/layout/hProcess9"/>
    <dgm:cxn modelId="{4EB4EA24-8593-8041-A971-3B963EC13D17}" type="presParOf" srcId="{423CC59F-C4CD-E641-B367-694A618D038B}" destId="{04B5CC7A-B410-6741-8E0C-585E61E9AFF8}" srcOrd="1" destOrd="0" presId="urn:microsoft.com/office/officeart/2005/8/layout/hProcess9"/>
    <dgm:cxn modelId="{8B0105C4-5FFE-804E-8AB9-716D9B82E088}" type="presParOf" srcId="{04B5CC7A-B410-6741-8E0C-585E61E9AFF8}" destId="{AF2DD97B-A2E0-384C-B204-8F5B399F0528}" srcOrd="0" destOrd="0" presId="urn:microsoft.com/office/officeart/2005/8/layout/hProcess9"/>
    <dgm:cxn modelId="{352A2856-44B3-8C44-ACED-52F476800282}" type="presParOf" srcId="{04B5CC7A-B410-6741-8E0C-585E61E9AFF8}" destId="{AA4B623D-0C5C-DA40-BA50-1ECCAF4EBE50}" srcOrd="1" destOrd="0" presId="urn:microsoft.com/office/officeart/2005/8/layout/hProcess9"/>
    <dgm:cxn modelId="{A6E23749-2865-4E40-8705-178FD3214B12}" type="presParOf" srcId="{04B5CC7A-B410-6741-8E0C-585E61E9AFF8}" destId="{FA1E590C-C4F0-234F-891B-E018B615F029}" srcOrd="2" destOrd="0" presId="urn:microsoft.com/office/officeart/2005/8/layout/hProcess9"/>
    <dgm:cxn modelId="{77104461-6CAB-994F-B16C-B4942B677E99}" type="presParOf" srcId="{04B5CC7A-B410-6741-8E0C-585E61E9AFF8}" destId="{07D455AD-C573-F348-9CB4-FBFB73963A9A}" srcOrd="3" destOrd="0" presId="urn:microsoft.com/office/officeart/2005/8/layout/hProcess9"/>
    <dgm:cxn modelId="{87C611DA-4E5A-9B4F-9BA5-8ABFFD51481D}" type="presParOf" srcId="{04B5CC7A-B410-6741-8E0C-585E61E9AFF8}" destId="{5EE7290D-7B92-CB44-943D-F8A3201BF8B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9CCB6-59B4-4465-843F-EC7D95E19AB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B95B68-0A37-43A2-9888-33F342BC43F8}">
      <dgm:prSet/>
      <dgm:spPr/>
      <dgm:t>
        <a:bodyPr/>
        <a:lstStyle/>
        <a:p>
          <a:r>
            <a:rPr lang="en-GB"/>
            <a:t>Mladi h</a:t>
          </a:r>
          <a:r>
            <a:rPr lang="en-SI"/>
            <a:t>emofiliki z dobrimi obeti, da v odraslo dobo in starost vstopijo brez predhodnih okvar</a:t>
          </a:r>
          <a:endParaRPr lang="en-US"/>
        </a:p>
      </dgm:t>
    </dgm:pt>
    <dgm:pt modelId="{33EF7676-C061-4458-9D2A-5D0B48FFFE44}" type="parTrans" cxnId="{AA781AC9-4A8C-4FDE-93B8-AA65198EBCF0}">
      <dgm:prSet/>
      <dgm:spPr/>
      <dgm:t>
        <a:bodyPr/>
        <a:lstStyle/>
        <a:p>
          <a:endParaRPr lang="en-US"/>
        </a:p>
      </dgm:t>
    </dgm:pt>
    <dgm:pt modelId="{F2A9B290-C041-4D18-9A69-121B6EFA9ED5}" type="sibTrans" cxnId="{AA781AC9-4A8C-4FDE-93B8-AA65198EBCF0}">
      <dgm:prSet/>
      <dgm:spPr/>
      <dgm:t>
        <a:bodyPr/>
        <a:lstStyle/>
        <a:p>
          <a:endParaRPr lang="en-US"/>
        </a:p>
      </dgm:t>
    </dgm:pt>
    <dgm:pt modelId="{DAFC4967-A3E7-4C62-BC75-1A86753B2D6F}">
      <dgm:prSet/>
      <dgm:spPr/>
      <dgm:t>
        <a:bodyPr/>
        <a:lstStyle/>
        <a:p>
          <a:r>
            <a:rPr lang="en-GB"/>
            <a:t>U</a:t>
          </a:r>
          <a:r>
            <a:rPr lang="en-SI"/>
            <a:t>spešna profilaksa – nič ali skoraj nič krvavitev</a:t>
          </a:r>
          <a:endParaRPr lang="en-US"/>
        </a:p>
      </dgm:t>
    </dgm:pt>
    <dgm:pt modelId="{9FD99FD2-C5C3-49B8-90B0-DDA36A5C0B8A}" type="parTrans" cxnId="{5945CE7E-5053-4DA5-A001-D899106A96D7}">
      <dgm:prSet/>
      <dgm:spPr/>
      <dgm:t>
        <a:bodyPr/>
        <a:lstStyle/>
        <a:p>
          <a:endParaRPr lang="en-US"/>
        </a:p>
      </dgm:t>
    </dgm:pt>
    <dgm:pt modelId="{C7D66E0A-8C1B-432F-B869-B3964B2AF260}" type="sibTrans" cxnId="{5945CE7E-5053-4DA5-A001-D899106A96D7}">
      <dgm:prSet/>
      <dgm:spPr/>
      <dgm:t>
        <a:bodyPr/>
        <a:lstStyle/>
        <a:p>
          <a:endParaRPr lang="en-US"/>
        </a:p>
      </dgm:t>
    </dgm:pt>
    <dgm:pt modelId="{28F77B90-B43F-45B0-AB9F-D4E1C0CBAD74}">
      <dgm:prSet/>
      <dgm:spPr/>
      <dgm:t>
        <a:bodyPr/>
        <a:lstStyle/>
        <a:p>
          <a:r>
            <a:rPr lang="sl-SI"/>
            <a:t>Dostop do vseh najnovejših zdravil</a:t>
          </a:r>
          <a:endParaRPr lang="en-US"/>
        </a:p>
      </dgm:t>
    </dgm:pt>
    <dgm:pt modelId="{77237BA9-8765-4C0D-BE0E-3C6E9DD35B75}" type="parTrans" cxnId="{D87DDFA3-095A-4934-B764-6C14BD085989}">
      <dgm:prSet/>
      <dgm:spPr/>
      <dgm:t>
        <a:bodyPr/>
        <a:lstStyle/>
        <a:p>
          <a:endParaRPr lang="en-US"/>
        </a:p>
      </dgm:t>
    </dgm:pt>
    <dgm:pt modelId="{1C1BE59C-78F5-4DC4-B3A2-4946A9E2EEF7}" type="sibTrans" cxnId="{D87DDFA3-095A-4934-B764-6C14BD085989}">
      <dgm:prSet/>
      <dgm:spPr/>
      <dgm:t>
        <a:bodyPr/>
        <a:lstStyle/>
        <a:p>
          <a:endParaRPr lang="en-US"/>
        </a:p>
      </dgm:t>
    </dgm:pt>
    <dgm:pt modelId="{BDD9E62F-AF5F-45A9-B08C-72948EB3B260}">
      <dgm:prSet/>
      <dgm:spPr/>
      <dgm:t>
        <a:bodyPr/>
        <a:lstStyle/>
        <a:p>
          <a:r>
            <a:rPr lang="sl-SI"/>
            <a:t>Dostop do dodatnih terapij že ob blažjih zapletih</a:t>
          </a:r>
          <a:endParaRPr lang="en-US"/>
        </a:p>
      </dgm:t>
    </dgm:pt>
    <dgm:pt modelId="{C37A2310-172A-4A8C-ACAF-E3FCD7911563}" type="parTrans" cxnId="{BEE8BF5F-4AB5-4B73-8964-F4CFC046A693}">
      <dgm:prSet/>
      <dgm:spPr/>
      <dgm:t>
        <a:bodyPr/>
        <a:lstStyle/>
        <a:p>
          <a:endParaRPr lang="en-US"/>
        </a:p>
      </dgm:t>
    </dgm:pt>
    <dgm:pt modelId="{545A3A48-A971-4683-BB2E-FA3FA0087F0F}" type="sibTrans" cxnId="{BEE8BF5F-4AB5-4B73-8964-F4CFC046A693}">
      <dgm:prSet/>
      <dgm:spPr/>
      <dgm:t>
        <a:bodyPr/>
        <a:lstStyle/>
        <a:p>
          <a:endParaRPr lang="en-US"/>
        </a:p>
      </dgm:t>
    </dgm:pt>
    <dgm:pt modelId="{49F9E92F-013E-43B7-8037-92E81C97D931}">
      <dgm:prSet/>
      <dgm:spPr/>
      <dgm:t>
        <a:bodyPr/>
        <a:lstStyle/>
        <a:p>
          <a:r>
            <a:rPr lang="en-SI"/>
            <a:t>Se zavedajo hemofilije a si obenem želijo imeti polno življenje kot njihovi vrstniki</a:t>
          </a:r>
          <a:endParaRPr lang="en-US"/>
        </a:p>
      </dgm:t>
    </dgm:pt>
    <dgm:pt modelId="{AB4CA793-9E31-4F1D-8999-725AC3DAEF76}" type="parTrans" cxnId="{048FB6F9-11EB-447A-ABEF-6E9DCD6FFECB}">
      <dgm:prSet/>
      <dgm:spPr/>
      <dgm:t>
        <a:bodyPr/>
        <a:lstStyle/>
        <a:p>
          <a:endParaRPr lang="en-US"/>
        </a:p>
      </dgm:t>
    </dgm:pt>
    <dgm:pt modelId="{1E08C2C7-1C4F-4DC9-9796-1E0B3BD2A3E2}" type="sibTrans" cxnId="{048FB6F9-11EB-447A-ABEF-6E9DCD6FFECB}">
      <dgm:prSet/>
      <dgm:spPr/>
      <dgm:t>
        <a:bodyPr/>
        <a:lstStyle/>
        <a:p>
          <a:endParaRPr lang="en-US"/>
        </a:p>
      </dgm:t>
    </dgm:pt>
    <dgm:pt modelId="{97032D5B-813B-4212-8967-EF914DDAE65E}">
      <dgm:prSet/>
      <dgm:spPr/>
      <dgm:t>
        <a:bodyPr/>
        <a:lstStyle/>
        <a:p>
          <a:r>
            <a:rPr lang="en-GB" b="1" dirty="0" err="1"/>
            <a:t>Igra</a:t>
          </a:r>
          <a:endParaRPr lang="en-US" b="1" dirty="0"/>
        </a:p>
      </dgm:t>
    </dgm:pt>
    <dgm:pt modelId="{A704E0D8-4BB1-4527-8C12-31F1AEFA5E95}" type="parTrans" cxnId="{0FDCFE86-383F-406A-9FE7-537C74ED5F19}">
      <dgm:prSet/>
      <dgm:spPr/>
      <dgm:t>
        <a:bodyPr/>
        <a:lstStyle/>
        <a:p>
          <a:endParaRPr lang="en-US"/>
        </a:p>
      </dgm:t>
    </dgm:pt>
    <dgm:pt modelId="{EED7F5B4-87F8-4A7B-BFD6-0D482EB1501A}" type="sibTrans" cxnId="{0FDCFE86-383F-406A-9FE7-537C74ED5F19}">
      <dgm:prSet/>
      <dgm:spPr/>
      <dgm:t>
        <a:bodyPr/>
        <a:lstStyle/>
        <a:p>
          <a:endParaRPr lang="en-US"/>
        </a:p>
      </dgm:t>
    </dgm:pt>
    <dgm:pt modelId="{708C02A7-F060-4ED3-85D4-B97244DF6DEF}">
      <dgm:prSet/>
      <dgm:spPr/>
      <dgm:t>
        <a:bodyPr/>
        <a:lstStyle/>
        <a:p>
          <a:r>
            <a:rPr lang="en-GB"/>
            <a:t>Š</a:t>
          </a:r>
          <a:r>
            <a:rPr lang="en-SI"/>
            <a:t>ola</a:t>
          </a:r>
          <a:endParaRPr lang="en-US"/>
        </a:p>
      </dgm:t>
    </dgm:pt>
    <dgm:pt modelId="{6F9EC1EB-F18B-4220-94C4-9B3E93EA4266}" type="parTrans" cxnId="{005E1FF2-92CE-4F66-B98F-00425D829FCD}">
      <dgm:prSet/>
      <dgm:spPr/>
      <dgm:t>
        <a:bodyPr/>
        <a:lstStyle/>
        <a:p>
          <a:endParaRPr lang="en-US"/>
        </a:p>
      </dgm:t>
    </dgm:pt>
    <dgm:pt modelId="{19FC3E27-316F-4382-9C07-331E0B9FE991}" type="sibTrans" cxnId="{005E1FF2-92CE-4F66-B98F-00425D829FCD}">
      <dgm:prSet/>
      <dgm:spPr/>
      <dgm:t>
        <a:bodyPr/>
        <a:lstStyle/>
        <a:p>
          <a:endParaRPr lang="en-US"/>
        </a:p>
      </dgm:t>
    </dgm:pt>
    <dgm:pt modelId="{F4DADD33-7BD1-42EB-91A3-1F0E126E746C}">
      <dgm:prSet/>
      <dgm:spPr/>
      <dgm:t>
        <a:bodyPr/>
        <a:lstStyle/>
        <a:p>
          <a:r>
            <a:rPr lang="en-SI" dirty="0"/>
            <a:t>Šport</a:t>
          </a:r>
          <a:endParaRPr lang="en-US" dirty="0"/>
        </a:p>
      </dgm:t>
    </dgm:pt>
    <dgm:pt modelId="{64A4C9F0-8193-4220-BE9C-38302F3B206D}" type="parTrans" cxnId="{B0F3A229-7494-4F30-B687-91C4F42437DC}">
      <dgm:prSet/>
      <dgm:spPr/>
      <dgm:t>
        <a:bodyPr/>
        <a:lstStyle/>
        <a:p>
          <a:endParaRPr lang="en-US"/>
        </a:p>
      </dgm:t>
    </dgm:pt>
    <dgm:pt modelId="{DD7C2F67-602A-42D3-A65D-146F1F006B8E}" type="sibTrans" cxnId="{B0F3A229-7494-4F30-B687-91C4F42437DC}">
      <dgm:prSet/>
      <dgm:spPr/>
      <dgm:t>
        <a:bodyPr/>
        <a:lstStyle/>
        <a:p>
          <a:endParaRPr lang="en-US"/>
        </a:p>
      </dgm:t>
    </dgm:pt>
    <dgm:pt modelId="{3AA34C13-3092-224C-9A17-319351C25F96}" type="pres">
      <dgm:prSet presAssocID="{D319CCB6-59B4-4465-843F-EC7D95E19ABF}" presName="cycle" presStyleCnt="0">
        <dgm:presLayoutVars>
          <dgm:dir/>
          <dgm:resizeHandles val="exact"/>
        </dgm:presLayoutVars>
      </dgm:prSet>
      <dgm:spPr/>
    </dgm:pt>
    <dgm:pt modelId="{F652C58B-962A-7A42-86F1-8B879F81D17E}" type="pres">
      <dgm:prSet presAssocID="{F4B95B68-0A37-43A2-9888-33F342BC43F8}" presName="node" presStyleLbl="node1" presStyleIdx="0" presStyleCnt="2">
        <dgm:presLayoutVars>
          <dgm:bulletEnabled val="1"/>
        </dgm:presLayoutVars>
      </dgm:prSet>
      <dgm:spPr/>
    </dgm:pt>
    <dgm:pt modelId="{1E3E1826-A835-C241-9057-59998ABD3BD2}" type="pres">
      <dgm:prSet presAssocID="{F2A9B290-C041-4D18-9A69-121B6EFA9ED5}" presName="sibTrans" presStyleLbl="sibTrans2D1" presStyleIdx="0" presStyleCnt="2"/>
      <dgm:spPr/>
    </dgm:pt>
    <dgm:pt modelId="{5BB05A5B-A7B5-E64A-8083-8211007E493B}" type="pres">
      <dgm:prSet presAssocID="{F2A9B290-C041-4D18-9A69-121B6EFA9ED5}" presName="connectorText" presStyleLbl="sibTrans2D1" presStyleIdx="0" presStyleCnt="2"/>
      <dgm:spPr/>
    </dgm:pt>
    <dgm:pt modelId="{9211CCD3-191F-AB47-AB60-D85188F43632}" type="pres">
      <dgm:prSet presAssocID="{49F9E92F-013E-43B7-8037-92E81C97D931}" presName="node" presStyleLbl="node1" presStyleIdx="1" presStyleCnt="2">
        <dgm:presLayoutVars>
          <dgm:bulletEnabled val="1"/>
        </dgm:presLayoutVars>
      </dgm:prSet>
      <dgm:spPr/>
    </dgm:pt>
    <dgm:pt modelId="{27EA5C88-D019-1943-B09C-0B7AAE2EABBE}" type="pres">
      <dgm:prSet presAssocID="{1E08C2C7-1C4F-4DC9-9796-1E0B3BD2A3E2}" presName="sibTrans" presStyleLbl="sibTrans2D1" presStyleIdx="1" presStyleCnt="2"/>
      <dgm:spPr/>
    </dgm:pt>
    <dgm:pt modelId="{506C41EA-8AD0-1947-A8B0-929FC10CA348}" type="pres">
      <dgm:prSet presAssocID="{1E08C2C7-1C4F-4DC9-9796-1E0B3BD2A3E2}" presName="connectorText" presStyleLbl="sibTrans2D1" presStyleIdx="1" presStyleCnt="2"/>
      <dgm:spPr/>
    </dgm:pt>
  </dgm:ptLst>
  <dgm:cxnLst>
    <dgm:cxn modelId="{8E47F000-BA7C-9547-9FAD-0A7A4FEE301F}" type="presOf" srcId="{F4DADD33-7BD1-42EB-91A3-1F0E126E746C}" destId="{9211CCD3-191F-AB47-AB60-D85188F43632}" srcOrd="0" destOrd="3" presId="urn:microsoft.com/office/officeart/2005/8/layout/cycle2"/>
    <dgm:cxn modelId="{09D15A02-6D00-D441-BB45-4257CB673677}" type="presOf" srcId="{F4B95B68-0A37-43A2-9888-33F342BC43F8}" destId="{F652C58B-962A-7A42-86F1-8B879F81D17E}" srcOrd="0" destOrd="0" presId="urn:microsoft.com/office/officeart/2005/8/layout/cycle2"/>
    <dgm:cxn modelId="{5FA45A21-84FA-2F4D-BAC9-67DCCCF26E69}" type="presOf" srcId="{BDD9E62F-AF5F-45A9-B08C-72948EB3B260}" destId="{F652C58B-962A-7A42-86F1-8B879F81D17E}" srcOrd="0" destOrd="3" presId="urn:microsoft.com/office/officeart/2005/8/layout/cycle2"/>
    <dgm:cxn modelId="{528D6924-0CCF-B048-A2D8-D6BAAD9F46C5}" type="presOf" srcId="{DAFC4967-A3E7-4C62-BC75-1A86753B2D6F}" destId="{F652C58B-962A-7A42-86F1-8B879F81D17E}" srcOrd="0" destOrd="1" presId="urn:microsoft.com/office/officeart/2005/8/layout/cycle2"/>
    <dgm:cxn modelId="{B0F3A229-7494-4F30-B687-91C4F42437DC}" srcId="{49F9E92F-013E-43B7-8037-92E81C97D931}" destId="{F4DADD33-7BD1-42EB-91A3-1F0E126E746C}" srcOrd="2" destOrd="0" parTransId="{64A4C9F0-8193-4220-BE9C-38302F3B206D}" sibTransId="{DD7C2F67-602A-42D3-A65D-146F1F006B8E}"/>
    <dgm:cxn modelId="{0C5A5952-ADFF-7E48-B09B-2DF2CA013DBA}" type="presOf" srcId="{D319CCB6-59B4-4465-843F-EC7D95E19ABF}" destId="{3AA34C13-3092-224C-9A17-319351C25F96}" srcOrd="0" destOrd="0" presId="urn:microsoft.com/office/officeart/2005/8/layout/cycle2"/>
    <dgm:cxn modelId="{1DB5205D-8614-B841-984E-B2B8E0DD6506}" type="presOf" srcId="{49F9E92F-013E-43B7-8037-92E81C97D931}" destId="{9211CCD3-191F-AB47-AB60-D85188F43632}" srcOrd="0" destOrd="0" presId="urn:microsoft.com/office/officeart/2005/8/layout/cycle2"/>
    <dgm:cxn modelId="{BEE8BF5F-4AB5-4B73-8964-F4CFC046A693}" srcId="{F4B95B68-0A37-43A2-9888-33F342BC43F8}" destId="{BDD9E62F-AF5F-45A9-B08C-72948EB3B260}" srcOrd="2" destOrd="0" parTransId="{C37A2310-172A-4A8C-ACAF-E3FCD7911563}" sibTransId="{545A3A48-A971-4683-BB2E-FA3FA0087F0F}"/>
    <dgm:cxn modelId="{5945CE7E-5053-4DA5-A001-D899106A96D7}" srcId="{F4B95B68-0A37-43A2-9888-33F342BC43F8}" destId="{DAFC4967-A3E7-4C62-BC75-1A86753B2D6F}" srcOrd="0" destOrd="0" parTransId="{9FD99FD2-C5C3-49B8-90B0-DDA36A5C0B8A}" sibTransId="{C7D66E0A-8C1B-432F-B869-B3964B2AF260}"/>
    <dgm:cxn modelId="{0FDCFE86-383F-406A-9FE7-537C74ED5F19}" srcId="{49F9E92F-013E-43B7-8037-92E81C97D931}" destId="{97032D5B-813B-4212-8967-EF914DDAE65E}" srcOrd="0" destOrd="0" parTransId="{A704E0D8-4BB1-4527-8C12-31F1AEFA5E95}" sibTransId="{EED7F5B4-87F8-4A7B-BFD6-0D482EB1501A}"/>
    <dgm:cxn modelId="{2C9A6993-3E74-104F-99D6-7DB6946F753C}" type="presOf" srcId="{1E08C2C7-1C4F-4DC9-9796-1E0B3BD2A3E2}" destId="{27EA5C88-D019-1943-B09C-0B7AAE2EABBE}" srcOrd="0" destOrd="0" presId="urn:microsoft.com/office/officeart/2005/8/layout/cycle2"/>
    <dgm:cxn modelId="{DEF4CF94-F431-EF42-8E80-A5C63BC04D3C}" type="presOf" srcId="{708C02A7-F060-4ED3-85D4-B97244DF6DEF}" destId="{9211CCD3-191F-AB47-AB60-D85188F43632}" srcOrd="0" destOrd="2" presId="urn:microsoft.com/office/officeart/2005/8/layout/cycle2"/>
    <dgm:cxn modelId="{D87DDFA3-095A-4934-B764-6C14BD085989}" srcId="{F4B95B68-0A37-43A2-9888-33F342BC43F8}" destId="{28F77B90-B43F-45B0-AB9F-D4E1C0CBAD74}" srcOrd="1" destOrd="0" parTransId="{77237BA9-8765-4C0D-BE0E-3C6E9DD35B75}" sibTransId="{1C1BE59C-78F5-4DC4-B3A2-4946A9E2EEF7}"/>
    <dgm:cxn modelId="{948812B8-1474-3848-A7E9-BE65AADA9544}" type="presOf" srcId="{1E08C2C7-1C4F-4DC9-9796-1E0B3BD2A3E2}" destId="{506C41EA-8AD0-1947-A8B0-929FC10CA348}" srcOrd="1" destOrd="0" presId="urn:microsoft.com/office/officeart/2005/8/layout/cycle2"/>
    <dgm:cxn modelId="{EDD1A9C6-1547-D64E-8C9B-22075C95145D}" type="presOf" srcId="{28F77B90-B43F-45B0-AB9F-D4E1C0CBAD74}" destId="{F652C58B-962A-7A42-86F1-8B879F81D17E}" srcOrd="0" destOrd="2" presId="urn:microsoft.com/office/officeart/2005/8/layout/cycle2"/>
    <dgm:cxn modelId="{AA781AC9-4A8C-4FDE-93B8-AA65198EBCF0}" srcId="{D319CCB6-59B4-4465-843F-EC7D95E19ABF}" destId="{F4B95B68-0A37-43A2-9888-33F342BC43F8}" srcOrd="0" destOrd="0" parTransId="{33EF7676-C061-4458-9D2A-5D0B48FFFE44}" sibTransId="{F2A9B290-C041-4D18-9A69-121B6EFA9ED5}"/>
    <dgm:cxn modelId="{286BA4CA-DEE6-F047-8885-4A494DC95A9C}" type="presOf" srcId="{97032D5B-813B-4212-8967-EF914DDAE65E}" destId="{9211CCD3-191F-AB47-AB60-D85188F43632}" srcOrd="0" destOrd="1" presId="urn:microsoft.com/office/officeart/2005/8/layout/cycle2"/>
    <dgm:cxn modelId="{0E1522F1-BA65-464C-B0D4-A5BCB87A40D5}" type="presOf" srcId="{F2A9B290-C041-4D18-9A69-121B6EFA9ED5}" destId="{5BB05A5B-A7B5-E64A-8083-8211007E493B}" srcOrd="1" destOrd="0" presId="urn:microsoft.com/office/officeart/2005/8/layout/cycle2"/>
    <dgm:cxn modelId="{005E1FF2-92CE-4F66-B98F-00425D829FCD}" srcId="{49F9E92F-013E-43B7-8037-92E81C97D931}" destId="{708C02A7-F060-4ED3-85D4-B97244DF6DEF}" srcOrd="1" destOrd="0" parTransId="{6F9EC1EB-F18B-4220-94C4-9B3E93EA4266}" sibTransId="{19FC3E27-316F-4382-9C07-331E0B9FE991}"/>
    <dgm:cxn modelId="{048FB6F9-11EB-447A-ABEF-6E9DCD6FFECB}" srcId="{D319CCB6-59B4-4465-843F-EC7D95E19ABF}" destId="{49F9E92F-013E-43B7-8037-92E81C97D931}" srcOrd="1" destOrd="0" parTransId="{AB4CA793-9E31-4F1D-8999-725AC3DAEF76}" sibTransId="{1E08C2C7-1C4F-4DC9-9796-1E0B3BD2A3E2}"/>
    <dgm:cxn modelId="{7928B1FD-968C-B142-A655-468B8F5488F2}" type="presOf" srcId="{F2A9B290-C041-4D18-9A69-121B6EFA9ED5}" destId="{1E3E1826-A835-C241-9057-59998ABD3BD2}" srcOrd="0" destOrd="0" presId="urn:microsoft.com/office/officeart/2005/8/layout/cycle2"/>
    <dgm:cxn modelId="{FBABF33A-BA69-D84C-9F41-644AB6572B27}" type="presParOf" srcId="{3AA34C13-3092-224C-9A17-319351C25F96}" destId="{F652C58B-962A-7A42-86F1-8B879F81D17E}" srcOrd="0" destOrd="0" presId="urn:microsoft.com/office/officeart/2005/8/layout/cycle2"/>
    <dgm:cxn modelId="{DBEC7548-AF69-C643-8C27-43876BBC84DB}" type="presParOf" srcId="{3AA34C13-3092-224C-9A17-319351C25F96}" destId="{1E3E1826-A835-C241-9057-59998ABD3BD2}" srcOrd="1" destOrd="0" presId="urn:microsoft.com/office/officeart/2005/8/layout/cycle2"/>
    <dgm:cxn modelId="{C02EA770-E651-4E48-9370-4DA5E73D4CD5}" type="presParOf" srcId="{1E3E1826-A835-C241-9057-59998ABD3BD2}" destId="{5BB05A5B-A7B5-E64A-8083-8211007E493B}" srcOrd="0" destOrd="0" presId="urn:microsoft.com/office/officeart/2005/8/layout/cycle2"/>
    <dgm:cxn modelId="{A793E956-815E-464A-B300-9127590B8753}" type="presParOf" srcId="{3AA34C13-3092-224C-9A17-319351C25F96}" destId="{9211CCD3-191F-AB47-AB60-D85188F43632}" srcOrd="2" destOrd="0" presId="urn:microsoft.com/office/officeart/2005/8/layout/cycle2"/>
    <dgm:cxn modelId="{5FD948CE-B185-C241-BE9E-FF4994218926}" type="presParOf" srcId="{3AA34C13-3092-224C-9A17-319351C25F96}" destId="{27EA5C88-D019-1943-B09C-0B7AAE2EABBE}" srcOrd="3" destOrd="0" presId="urn:microsoft.com/office/officeart/2005/8/layout/cycle2"/>
    <dgm:cxn modelId="{FA9B1BCC-0F31-7248-B9B9-C6160640584E}" type="presParOf" srcId="{27EA5C88-D019-1943-B09C-0B7AAE2EABBE}" destId="{506C41EA-8AD0-1947-A8B0-929FC10CA34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9714A5-220A-46EA-BB4B-55A98AB98C6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3BAC6A3-F7DC-48AA-AFB4-5364308584FC}">
      <dgm:prSet/>
      <dgm:spPr/>
      <dgm:t>
        <a:bodyPr/>
        <a:lstStyle/>
        <a:p>
          <a:r>
            <a:rPr lang="en-SI" dirty="0"/>
            <a:t>Informacije, informacije…</a:t>
          </a:r>
          <a:endParaRPr lang="en-US" dirty="0"/>
        </a:p>
      </dgm:t>
    </dgm:pt>
    <dgm:pt modelId="{DFAF4E19-9859-4720-8EEB-4F62F02EB0D8}" type="parTrans" cxnId="{26716F3A-7C4E-4AA5-A491-C90EC63FDFB3}">
      <dgm:prSet/>
      <dgm:spPr/>
      <dgm:t>
        <a:bodyPr/>
        <a:lstStyle/>
        <a:p>
          <a:endParaRPr lang="en-US"/>
        </a:p>
      </dgm:t>
    </dgm:pt>
    <dgm:pt modelId="{8D418276-2E35-4608-A621-7D31EFA39394}" type="sibTrans" cxnId="{26716F3A-7C4E-4AA5-A491-C90EC63FDFB3}">
      <dgm:prSet/>
      <dgm:spPr/>
      <dgm:t>
        <a:bodyPr/>
        <a:lstStyle/>
        <a:p>
          <a:endParaRPr lang="en-US"/>
        </a:p>
      </dgm:t>
    </dgm:pt>
    <dgm:pt modelId="{F320C274-673D-4A80-89E0-38C4DC3DAAEB}">
      <dgm:prSet/>
      <dgm:spPr/>
      <dgm:t>
        <a:bodyPr/>
        <a:lstStyle/>
        <a:p>
          <a:r>
            <a:rPr lang="en-SI"/>
            <a:t>Preverimo svoje ideje s hematologom</a:t>
          </a:r>
          <a:endParaRPr lang="en-US"/>
        </a:p>
      </dgm:t>
    </dgm:pt>
    <dgm:pt modelId="{EBFE0FB5-29D9-4AEB-8D66-FB549A5E9A15}" type="parTrans" cxnId="{341EFE15-D15F-4BC4-B990-6F65B70FC063}">
      <dgm:prSet/>
      <dgm:spPr/>
      <dgm:t>
        <a:bodyPr/>
        <a:lstStyle/>
        <a:p>
          <a:endParaRPr lang="en-US"/>
        </a:p>
      </dgm:t>
    </dgm:pt>
    <dgm:pt modelId="{53A99AC9-5525-42C8-9273-EB695D59471C}" type="sibTrans" cxnId="{341EFE15-D15F-4BC4-B990-6F65B70FC063}">
      <dgm:prSet/>
      <dgm:spPr/>
      <dgm:t>
        <a:bodyPr/>
        <a:lstStyle/>
        <a:p>
          <a:endParaRPr lang="en-US"/>
        </a:p>
      </dgm:t>
    </dgm:pt>
    <dgm:pt modelId="{6FB77C1A-932B-4D99-8523-845115D131D7}">
      <dgm:prSet/>
      <dgm:spPr/>
      <dgm:t>
        <a:bodyPr/>
        <a:lstStyle/>
        <a:p>
          <a:r>
            <a:rPr lang="en-SI"/>
            <a:t>Seznanimo vse neposredno in posredno vpletene</a:t>
          </a:r>
          <a:endParaRPr lang="en-US"/>
        </a:p>
      </dgm:t>
    </dgm:pt>
    <dgm:pt modelId="{16532BDB-F2F0-4F2F-8594-B206EBA6EB31}" type="parTrans" cxnId="{872DBAB8-2856-47F1-B945-7AD62AB6B7DD}">
      <dgm:prSet/>
      <dgm:spPr/>
      <dgm:t>
        <a:bodyPr/>
        <a:lstStyle/>
        <a:p>
          <a:endParaRPr lang="en-US"/>
        </a:p>
      </dgm:t>
    </dgm:pt>
    <dgm:pt modelId="{B22CE5C5-28AD-48A8-91B0-3F0A48C13B85}" type="sibTrans" cxnId="{872DBAB8-2856-47F1-B945-7AD62AB6B7DD}">
      <dgm:prSet/>
      <dgm:spPr/>
      <dgm:t>
        <a:bodyPr/>
        <a:lstStyle/>
        <a:p>
          <a:endParaRPr lang="en-US"/>
        </a:p>
      </dgm:t>
    </dgm:pt>
    <dgm:pt modelId="{E983352D-A27B-4FE0-A16A-4C55198575C8}">
      <dgm:prSet/>
      <dgm:spPr/>
      <dgm:t>
        <a:bodyPr/>
        <a:lstStyle/>
        <a:p>
          <a:r>
            <a:rPr lang="en-GB"/>
            <a:t>U</a:t>
          </a:r>
          <a:r>
            <a:rPr lang="en-SI"/>
            <a:t>čitelje</a:t>
          </a:r>
          <a:endParaRPr lang="en-US"/>
        </a:p>
      </dgm:t>
    </dgm:pt>
    <dgm:pt modelId="{F87FB806-0FF4-4D15-916D-8910AB7CEAE6}" type="parTrans" cxnId="{0E0A0178-A5F2-456C-AF8C-5D34B3700E49}">
      <dgm:prSet/>
      <dgm:spPr/>
      <dgm:t>
        <a:bodyPr/>
        <a:lstStyle/>
        <a:p>
          <a:endParaRPr lang="en-US"/>
        </a:p>
      </dgm:t>
    </dgm:pt>
    <dgm:pt modelId="{398F78AA-3079-44C4-8869-C8CE6849060B}" type="sibTrans" cxnId="{0E0A0178-A5F2-456C-AF8C-5D34B3700E49}">
      <dgm:prSet/>
      <dgm:spPr/>
      <dgm:t>
        <a:bodyPr/>
        <a:lstStyle/>
        <a:p>
          <a:endParaRPr lang="en-US"/>
        </a:p>
      </dgm:t>
    </dgm:pt>
    <dgm:pt modelId="{D5E84027-AFA7-4A7F-9A48-049BBB627144}">
      <dgm:prSet/>
      <dgm:spPr/>
      <dgm:t>
        <a:bodyPr/>
        <a:lstStyle/>
        <a:p>
          <a:r>
            <a:rPr lang="en-SI"/>
            <a:t>Trenerje</a:t>
          </a:r>
          <a:endParaRPr lang="en-US"/>
        </a:p>
      </dgm:t>
    </dgm:pt>
    <dgm:pt modelId="{CB9A1866-1610-42EF-A69E-F8E56D3222AF}" type="parTrans" cxnId="{22D9CD65-5762-494B-826F-778AACB84A75}">
      <dgm:prSet/>
      <dgm:spPr/>
      <dgm:t>
        <a:bodyPr/>
        <a:lstStyle/>
        <a:p>
          <a:endParaRPr lang="en-US"/>
        </a:p>
      </dgm:t>
    </dgm:pt>
    <dgm:pt modelId="{70271AA2-DF0E-4F10-B6ED-CBBB0E4EDF7A}" type="sibTrans" cxnId="{22D9CD65-5762-494B-826F-778AACB84A75}">
      <dgm:prSet/>
      <dgm:spPr/>
      <dgm:t>
        <a:bodyPr/>
        <a:lstStyle/>
        <a:p>
          <a:endParaRPr lang="en-US"/>
        </a:p>
      </dgm:t>
    </dgm:pt>
    <dgm:pt modelId="{9C6096B3-369C-4D0E-A5D5-6B95DE0E8B84}">
      <dgm:prSet/>
      <dgm:spPr/>
      <dgm:t>
        <a:bodyPr/>
        <a:lstStyle/>
        <a:p>
          <a:r>
            <a:rPr lang="en-SI"/>
            <a:t>Sovrstnike</a:t>
          </a:r>
          <a:endParaRPr lang="en-US"/>
        </a:p>
      </dgm:t>
    </dgm:pt>
    <dgm:pt modelId="{EBB905CD-2592-428A-83AB-4B42D155A186}" type="parTrans" cxnId="{8655391F-C825-453B-8FE4-69386B2DFAF1}">
      <dgm:prSet/>
      <dgm:spPr/>
      <dgm:t>
        <a:bodyPr/>
        <a:lstStyle/>
        <a:p>
          <a:endParaRPr lang="en-US"/>
        </a:p>
      </dgm:t>
    </dgm:pt>
    <dgm:pt modelId="{7A58D84D-0AEC-446D-A2BA-2C7002A65D33}" type="sibTrans" cxnId="{8655391F-C825-453B-8FE4-69386B2DFAF1}">
      <dgm:prSet/>
      <dgm:spPr/>
      <dgm:t>
        <a:bodyPr/>
        <a:lstStyle/>
        <a:p>
          <a:endParaRPr lang="en-US"/>
        </a:p>
      </dgm:t>
    </dgm:pt>
    <dgm:pt modelId="{4B16B921-B0ED-423E-A289-F97B401959CD}">
      <dgm:prSet/>
      <dgm:spPr/>
      <dgm:t>
        <a:bodyPr/>
        <a:lstStyle/>
        <a:p>
          <a:r>
            <a:rPr lang="en-SI"/>
            <a:t>Zaupajmo otroku</a:t>
          </a:r>
          <a:endParaRPr lang="en-US"/>
        </a:p>
      </dgm:t>
    </dgm:pt>
    <dgm:pt modelId="{8A765839-936D-43D5-A717-03B97C6DDC72}" type="parTrans" cxnId="{029EC8FC-0D07-4E7C-B0DC-8435EF9FDF16}">
      <dgm:prSet/>
      <dgm:spPr/>
      <dgm:t>
        <a:bodyPr/>
        <a:lstStyle/>
        <a:p>
          <a:endParaRPr lang="en-US"/>
        </a:p>
      </dgm:t>
    </dgm:pt>
    <dgm:pt modelId="{BA41BF4C-4540-4DA6-A6DB-6B1AF5B5C5DB}" type="sibTrans" cxnId="{029EC8FC-0D07-4E7C-B0DC-8435EF9FDF16}">
      <dgm:prSet/>
      <dgm:spPr/>
      <dgm:t>
        <a:bodyPr/>
        <a:lstStyle/>
        <a:p>
          <a:endParaRPr lang="en-US"/>
        </a:p>
      </dgm:t>
    </dgm:pt>
    <dgm:pt modelId="{EE49D4AB-48A5-482F-B185-1BAB033ECB4B}">
      <dgm:prSet/>
      <dgm:spPr/>
      <dgm:t>
        <a:bodyPr/>
        <a:lstStyle/>
        <a:p>
          <a:r>
            <a:rPr lang="en-SI" dirty="0"/>
            <a:t>Po potrebi skupaj s hematologom prilagodimo časovnico terapije </a:t>
          </a:r>
          <a:endParaRPr lang="en-US" dirty="0"/>
        </a:p>
      </dgm:t>
    </dgm:pt>
    <dgm:pt modelId="{A97EDC1D-3FB1-4EF7-B1B4-53EE71D6E48F}" type="parTrans" cxnId="{530F997B-2208-4A7B-B403-F204BBE95E47}">
      <dgm:prSet/>
      <dgm:spPr/>
      <dgm:t>
        <a:bodyPr/>
        <a:lstStyle/>
        <a:p>
          <a:endParaRPr lang="en-US"/>
        </a:p>
      </dgm:t>
    </dgm:pt>
    <dgm:pt modelId="{F348B32E-AF31-46A5-8973-C8B716826332}" type="sibTrans" cxnId="{530F997B-2208-4A7B-B403-F204BBE95E47}">
      <dgm:prSet/>
      <dgm:spPr/>
      <dgm:t>
        <a:bodyPr/>
        <a:lstStyle/>
        <a:p>
          <a:endParaRPr lang="en-US"/>
        </a:p>
      </dgm:t>
    </dgm:pt>
    <dgm:pt modelId="{D3986B96-686A-A646-BFCA-8BC563ECB697}" type="pres">
      <dgm:prSet presAssocID="{BE9714A5-220A-46EA-BB4B-55A98AB98C60}" presName="linear" presStyleCnt="0">
        <dgm:presLayoutVars>
          <dgm:animLvl val="lvl"/>
          <dgm:resizeHandles val="exact"/>
        </dgm:presLayoutVars>
      </dgm:prSet>
      <dgm:spPr/>
    </dgm:pt>
    <dgm:pt modelId="{0017C77B-CE2D-6649-8528-4DC6F9072F90}" type="pres">
      <dgm:prSet presAssocID="{E3BAC6A3-F7DC-48AA-AFB4-5364308584F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476EA83-6FEE-444C-AFF5-7599CF595B80}" type="pres">
      <dgm:prSet presAssocID="{8D418276-2E35-4608-A621-7D31EFA39394}" presName="spacer" presStyleCnt="0"/>
      <dgm:spPr/>
    </dgm:pt>
    <dgm:pt modelId="{1D630FCC-C4AF-9F44-B5E5-037939917341}" type="pres">
      <dgm:prSet presAssocID="{F320C274-673D-4A80-89E0-38C4DC3DAAE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0CD10F7-8757-4E4B-B341-B380E7226865}" type="pres">
      <dgm:prSet presAssocID="{53A99AC9-5525-42C8-9273-EB695D59471C}" presName="spacer" presStyleCnt="0"/>
      <dgm:spPr/>
    </dgm:pt>
    <dgm:pt modelId="{C58FFB17-8E42-2647-B39D-97551F8082BE}" type="pres">
      <dgm:prSet presAssocID="{6FB77C1A-932B-4D99-8523-845115D131D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8C1F09A-B96B-BE41-8F8A-10794ED9CF02}" type="pres">
      <dgm:prSet presAssocID="{6FB77C1A-932B-4D99-8523-845115D131D7}" presName="childText" presStyleLbl="revTx" presStyleIdx="0" presStyleCnt="1">
        <dgm:presLayoutVars>
          <dgm:bulletEnabled val="1"/>
        </dgm:presLayoutVars>
      </dgm:prSet>
      <dgm:spPr/>
    </dgm:pt>
    <dgm:pt modelId="{40A82BF1-A823-7E44-B1CC-854FAB7FC698}" type="pres">
      <dgm:prSet presAssocID="{4B16B921-B0ED-423E-A289-F97B401959CD}" presName="parentText" presStyleLbl="node1" presStyleIdx="3" presStyleCnt="5" custLinFactY="-188" custLinFactNeighborY="-100000">
        <dgm:presLayoutVars>
          <dgm:chMax val="0"/>
          <dgm:bulletEnabled val="1"/>
        </dgm:presLayoutVars>
      </dgm:prSet>
      <dgm:spPr/>
    </dgm:pt>
    <dgm:pt modelId="{84F49C1A-C2CF-794B-ACD4-4E9BBB8F804D}" type="pres">
      <dgm:prSet presAssocID="{BA41BF4C-4540-4DA6-A6DB-6B1AF5B5C5DB}" presName="spacer" presStyleCnt="0"/>
      <dgm:spPr/>
    </dgm:pt>
    <dgm:pt modelId="{B9017E18-A946-E341-9090-AEA6246B21BD}" type="pres">
      <dgm:prSet presAssocID="{EE49D4AB-48A5-482F-B185-1BAB033ECB4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41EFE15-D15F-4BC4-B990-6F65B70FC063}" srcId="{BE9714A5-220A-46EA-BB4B-55A98AB98C60}" destId="{F320C274-673D-4A80-89E0-38C4DC3DAAEB}" srcOrd="1" destOrd="0" parTransId="{EBFE0FB5-29D9-4AEB-8D66-FB549A5E9A15}" sibTransId="{53A99AC9-5525-42C8-9273-EB695D59471C}"/>
    <dgm:cxn modelId="{8655391F-C825-453B-8FE4-69386B2DFAF1}" srcId="{6FB77C1A-932B-4D99-8523-845115D131D7}" destId="{9C6096B3-369C-4D0E-A5D5-6B95DE0E8B84}" srcOrd="2" destOrd="0" parTransId="{EBB905CD-2592-428A-83AB-4B42D155A186}" sibTransId="{7A58D84D-0AEC-446D-A2BA-2C7002A65D33}"/>
    <dgm:cxn modelId="{2A511C31-6CF6-E641-95A8-F287A23D0CAB}" type="presOf" srcId="{9C6096B3-369C-4D0E-A5D5-6B95DE0E8B84}" destId="{C8C1F09A-B96B-BE41-8F8A-10794ED9CF02}" srcOrd="0" destOrd="2" presId="urn:microsoft.com/office/officeart/2005/8/layout/vList2"/>
    <dgm:cxn modelId="{26716F3A-7C4E-4AA5-A491-C90EC63FDFB3}" srcId="{BE9714A5-220A-46EA-BB4B-55A98AB98C60}" destId="{E3BAC6A3-F7DC-48AA-AFB4-5364308584FC}" srcOrd="0" destOrd="0" parTransId="{DFAF4E19-9859-4720-8EEB-4F62F02EB0D8}" sibTransId="{8D418276-2E35-4608-A621-7D31EFA39394}"/>
    <dgm:cxn modelId="{B9281B50-887C-3944-8F30-5A6E36DAA47B}" type="presOf" srcId="{EE49D4AB-48A5-482F-B185-1BAB033ECB4B}" destId="{B9017E18-A946-E341-9090-AEA6246B21BD}" srcOrd="0" destOrd="0" presId="urn:microsoft.com/office/officeart/2005/8/layout/vList2"/>
    <dgm:cxn modelId="{22D9CD65-5762-494B-826F-778AACB84A75}" srcId="{6FB77C1A-932B-4D99-8523-845115D131D7}" destId="{D5E84027-AFA7-4A7F-9A48-049BBB627144}" srcOrd="1" destOrd="0" parTransId="{CB9A1866-1610-42EF-A69E-F8E56D3222AF}" sibTransId="{70271AA2-DF0E-4F10-B6ED-CBBB0E4EDF7A}"/>
    <dgm:cxn modelId="{853F1C75-37FC-5E41-9B02-CA9CCA9BAE04}" type="presOf" srcId="{D5E84027-AFA7-4A7F-9A48-049BBB627144}" destId="{C8C1F09A-B96B-BE41-8F8A-10794ED9CF02}" srcOrd="0" destOrd="1" presId="urn:microsoft.com/office/officeart/2005/8/layout/vList2"/>
    <dgm:cxn modelId="{23CB4E75-322E-4443-AD33-A2B198672B45}" type="presOf" srcId="{E3BAC6A3-F7DC-48AA-AFB4-5364308584FC}" destId="{0017C77B-CE2D-6649-8528-4DC6F9072F90}" srcOrd="0" destOrd="0" presId="urn:microsoft.com/office/officeart/2005/8/layout/vList2"/>
    <dgm:cxn modelId="{0E0A0178-A5F2-456C-AF8C-5D34B3700E49}" srcId="{6FB77C1A-932B-4D99-8523-845115D131D7}" destId="{E983352D-A27B-4FE0-A16A-4C55198575C8}" srcOrd="0" destOrd="0" parTransId="{F87FB806-0FF4-4D15-916D-8910AB7CEAE6}" sibTransId="{398F78AA-3079-44C4-8869-C8CE6849060B}"/>
    <dgm:cxn modelId="{1DB6B679-B89E-3E4C-AD17-0F63D6E6D45F}" type="presOf" srcId="{4B16B921-B0ED-423E-A289-F97B401959CD}" destId="{40A82BF1-A823-7E44-B1CC-854FAB7FC698}" srcOrd="0" destOrd="0" presId="urn:microsoft.com/office/officeart/2005/8/layout/vList2"/>
    <dgm:cxn modelId="{530F997B-2208-4A7B-B403-F204BBE95E47}" srcId="{BE9714A5-220A-46EA-BB4B-55A98AB98C60}" destId="{EE49D4AB-48A5-482F-B185-1BAB033ECB4B}" srcOrd="4" destOrd="0" parTransId="{A97EDC1D-3FB1-4EF7-B1B4-53EE71D6E48F}" sibTransId="{F348B32E-AF31-46A5-8973-C8B716826332}"/>
    <dgm:cxn modelId="{9C4DCE9C-FCBC-404C-8DB8-F910A995455A}" type="presOf" srcId="{E983352D-A27B-4FE0-A16A-4C55198575C8}" destId="{C8C1F09A-B96B-BE41-8F8A-10794ED9CF02}" srcOrd="0" destOrd="0" presId="urn:microsoft.com/office/officeart/2005/8/layout/vList2"/>
    <dgm:cxn modelId="{872DBAB8-2856-47F1-B945-7AD62AB6B7DD}" srcId="{BE9714A5-220A-46EA-BB4B-55A98AB98C60}" destId="{6FB77C1A-932B-4D99-8523-845115D131D7}" srcOrd="2" destOrd="0" parTransId="{16532BDB-F2F0-4F2F-8594-B206EBA6EB31}" sibTransId="{B22CE5C5-28AD-48A8-91B0-3F0A48C13B85}"/>
    <dgm:cxn modelId="{DE82D9CA-68E9-5445-A0E9-E7F0C4A03A77}" type="presOf" srcId="{6FB77C1A-932B-4D99-8523-845115D131D7}" destId="{C58FFB17-8E42-2647-B39D-97551F8082BE}" srcOrd="0" destOrd="0" presId="urn:microsoft.com/office/officeart/2005/8/layout/vList2"/>
    <dgm:cxn modelId="{C0153DDF-FD00-274F-8A42-091DEA816253}" type="presOf" srcId="{F320C274-673D-4A80-89E0-38C4DC3DAAEB}" destId="{1D630FCC-C4AF-9F44-B5E5-037939917341}" srcOrd="0" destOrd="0" presId="urn:microsoft.com/office/officeart/2005/8/layout/vList2"/>
    <dgm:cxn modelId="{BBA934F1-7659-ED4E-8541-3B476881C822}" type="presOf" srcId="{BE9714A5-220A-46EA-BB4B-55A98AB98C60}" destId="{D3986B96-686A-A646-BFCA-8BC563ECB697}" srcOrd="0" destOrd="0" presId="urn:microsoft.com/office/officeart/2005/8/layout/vList2"/>
    <dgm:cxn modelId="{029EC8FC-0D07-4E7C-B0DC-8435EF9FDF16}" srcId="{BE9714A5-220A-46EA-BB4B-55A98AB98C60}" destId="{4B16B921-B0ED-423E-A289-F97B401959CD}" srcOrd="3" destOrd="0" parTransId="{8A765839-936D-43D5-A717-03B97C6DDC72}" sibTransId="{BA41BF4C-4540-4DA6-A6DB-6B1AF5B5C5DB}"/>
    <dgm:cxn modelId="{F4C2B3DD-0EE1-F14F-9900-D7F80B3F5720}" type="presParOf" srcId="{D3986B96-686A-A646-BFCA-8BC563ECB697}" destId="{0017C77B-CE2D-6649-8528-4DC6F9072F90}" srcOrd="0" destOrd="0" presId="urn:microsoft.com/office/officeart/2005/8/layout/vList2"/>
    <dgm:cxn modelId="{D45F2968-8C2A-D749-9694-311444398333}" type="presParOf" srcId="{D3986B96-686A-A646-BFCA-8BC563ECB697}" destId="{2476EA83-6FEE-444C-AFF5-7599CF595B80}" srcOrd="1" destOrd="0" presId="urn:microsoft.com/office/officeart/2005/8/layout/vList2"/>
    <dgm:cxn modelId="{2FC013FA-27E7-8048-9C51-7C7DBE7F0710}" type="presParOf" srcId="{D3986B96-686A-A646-BFCA-8BC563ECB697}" destId="{1D630FCC-C4AF-9F44-B5E5-037939917341}" srcOrd="2" destOrd="0" presId="urn:microsoft.com/office/officeart/2005/8/layout/vList2"/>
    <dgm:cxn modelId="{94915121-B506-2447-89A7-AC937857DA07}" type="presParOf" srcId="{D3986B96-686A-A646-BFCA-8BC563ECB697}" destId="{50CD10F7-8757-4E4B-B341-B380E7226865}" srcOrd="3" destOrd="0" presId="urn:microsoft.com/office/officeart/2005/8/layout/vList2"/>
    <dgm:cxn modelId="{CA41AEBC-BE13-DE4A-AD36-E87100589135}" type="presParOf" srcId="{D3986B96-686A-A646-BFCA-8BC563ECB697}" destId="{C58FFB17-8E42-2647-B39D-97551F8082BE}" srcOrd="4" destOrd="0" presId="urn:microsoft.com/office/officeart/2005/8/layout/vList2"/>
    <dgm:cxn modelId="{394C89B6-ECC3-3A44-A5D7-9AC3D8622394}" type="presParOf" srcId="{D3986B96-686A-A646-BFCA-8BC563ECB697}" destId="{C8C1F09A-B96B-BE41-8F8A-10794ED9CF02}" srcOrd="5" destOrd="0" presId="urn:microsoft.com/office/officeart/2005/8/layout/vList2"/>
    <dgm:cxn modelId="{CFD6E8CC-8F09-4C4D-8FFA-69A9F105D621}" type="presParOf" srcId="{D3986B96-686A-A646-BFCA-8BC563ECB697}" destId="{40A82BF1-A823-7E44-B1CC-854FAB7FC698}" srcOrd="6" destOrd="0" presId="urn:microsoft.com/office/officeart/2005/8/layout/vList2"/>
    <dgm:cxn modelId="{FF17E214-B8E1-E749-B45F-7DB3F0C8D82D}" type="presParOf" srcId="{D3986B96-686A-A646-BFCA-8BC563ECB697}" destId="{84F49C1A-C2CF-794B-ACD4-4E9BBB8F804D}" srcOrd="7" destOrd="0" presId="urn:microsoft.com/office/officeart/2005/8/layout/vList2"/>
    <dgm:cxn modelId="{0A964F1F-4191-9E4A-9DAE-FCA1E0314A3B}" type="presParOf" srcId="{D3986B96-686A-A646-BFCA-8BC563ECB697}" destId="{B9017E18-A946-E341-9090-AEA6246B21B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F804D8-2B89-D94E-B059-88FB3C50E4B4}" type="doc">
      <dgm:prSet loTypeId="urn:microsoft.com/office/officeart/2005/8/layout/pyramid1" loCatId="" qsTypeId="urn:microsoft.com/office/officeart/2005/8/quickstyle/simple1" qsCatId="simple" csTypeId="urn:microsoft.com/office/officeart/2005/8/colors/colorful2" csCatId="colorful" phldr="1"/>
      <dgm:spPr/>
    </dgm:pt>
    <dgm:pt modelId="{76ACA506-B188-E644-97AD-BDB1F9CD6D6C}">
      <dgm:prSet phldrT="[Text]"/>
      <dgm:spPr/>
      <dgm:t>
        <a:bodyPr/>
        <a:lstStyle/>
        <a:p>
          <a:endParaRPr lang="en-GB" dirty="0"/>
        </a:p>
        <a:p>
          <a:endParaRPr lang="en-GB" dirty="0"/>
        </a:p>
        <a:p>
          <a:endParaRPr lang="en-GB" dirty="0"/>
        </a:p>
        <a:p>
          <a:endParaRPr lang="en-GB" dirty="0"/>
        </a:p>
        <a:p>
          <a:r>
            <a:rPr lang="en-GB" dirty="0"/>
            <a:t>SPECIALIZACIJA</a:t>
          </a:r>
        </a:p>
        <a:p>
          <a:endParaRPr lang="en-GB" dirty="0"/>
        </a:p>
      </dgm:t>
    </dgm:pt>
    <dgm:pt modelId="{DFD42CE6-E9DE-C44E-A882-7CC526576C33}" type="parTrans" cxnId="{D66078C5-4240-3442-A016-0A1574207670}">
      <dgm:prSet/>
      <dgm:spPr/>
      <dgm:t>
        <a:bodyPr/>
        <a:lstStyle/>
        <a:p>
          <a:endParaRPr lang="en-GB"/>
        </a:p>
      </dgm:t>
    </dgm:pt>
    <dgm:pt modelId="{086B5A2E-8B12-6C4F-8D60-BBE50DA10B2B}" type="sibTrans" cxnId="{D66078C5-4240-3442-A016-0A1574207670}">
      <dgm:prSet/>
      <dgm:spPr/>
      <dgm:t>
        <a:bodyPr/>
        <a:lstStyle/>
        <a:p>
          <a:endParaRPr lang="en-GB"/>
        </a:p>
      </dgm:t>
    </dgm:pt>
    <dgm:pt modelId="{5F6F1316-FC0D-2B49-BA94-830027000613}">
      <dgm:prSet phldrT="[Text]" custT="1"/>
      <dgm:spPr/>
      <dgm:t>
        <a:bodyPr/>
        <a:lstStyle/>
        <a:p>
          <a:r>
            <a:rPr lang="en-GB" sz="2800" dirty="0"/>
            <a:t>OSNOVNE MOTORIČNE SPOSOBNOSTI</a:t>
          </a:r>
        </a:p>
      </dgm:t>
    </dgm:pt>
    <dgm:pt modelId="{FADB5F5B-F43F-EF40-8440-6C1DF3EE7813}" type="parTrans" cxnId="{10523B9F-766F-BE46-8BF9-3CA4C23CC491}">
      <dgm:prSet/>
      <dgm:spPr/>
      <dgm:t>
        <a:bodyPr/>
        <a:lstStyle/>
        <a:p>
          <a:endParaRPr lang="en-GB"/>
        </a:p>
      </dgm:t>
    </dgm:pt>
    <dgm:pt modelId="{DBF808A1-42BF-7440-9DF7-9F57FBF3F102}" type="sibTrans" cxnId="{10523B9F-766F-BE46-8BF9-3CA4C23CC491}">
      <dgm:prSet/>
      <dgm:spPr/>
      <dgm:t>
        <a:bodyPr/>
        <a:lstStyle/>
        <a:p>
          <a:endParaRPr lang="en-GB"/>
        </a:p>
      </dgm:t>
    </dgm:pt>
    <dgm:pt modelId="{158AB6A9-0FC8-D042-B347-8BA33D4DFA78}">
      <dgm:prSet phldrT="[Text]" custT="1"/>
      <dgm:spPr/>
      <dgm:t>
        <a:bodyPr/>
        <a:lstStyle/>
        <a:p>
          <a:r>
            <a:rPr lang="en-GB" sz="3200" dirty="0"/>
            <a:t>ELEMENTARNA GIBANJA </a:t>
          </a:r>
        </a:p>
        <a:p>
          <a:r>
            <a:rPr lang="en-GB" sz="1700" dirty="0"/>
            <a:t>(</a:t>
          </a:r>
          <a:r>
            <a:rPr lang="en-GB" sz="1700" b="1" i="0" u="none" dirty="0" err="1"/>
            <a:t>plazenja</a:t>
          </a:r>
          <a:r>
            <a:rPr lang="en-GB" sz="1700" b="1" i="0" u="none" dirty="0"/>
            <a:t>, </a:t>
          </a:r>
          <a:r>
            <a:rPr lang="en-GB" sz="1700" b="1" i="0" u="none" dirty="0" err="1"/>
            <a:t>lazenja</a:t>
          </a:r>
          <a:r>
            <a:rPr lang="en-GB" sz="1700" b="1" i="0" u="none" dirty="0"/>
            <a:t>, </a:t>
          </a:r>
          <a:r>
            <a:rPr lang="en-GB" sz="1700" b="1" i="0" u="none" dirty="0" err="1"/>
            <a:t>hoja</a:t>
          </a:r>
          <a:r>
            <a:rPr lang="en-GB" sz="1700" b="1" i="0" u="none" dirty="0"/>
            <a:t>, </a:t>
          </a:r>
          <a:r>
            <a:rPr lang="en-GB" sz="1700" b="1" i="0" u="none" dirty="0" err="1"/>
            <a:t>padci</a:t>
          </a:r>
          <a:r>
            <a:rPr lang="en-GB" sz="1700" b="1" i="0" u="none" dirty="0"/>
            <a:t>, </a:t>
          </a:r>
          <a:r>
            <a:rPr lang="en-GB" sz="1700" b="1" i="0" u="none" dirty="0" err="1"/>
            <a:t>tek</a:t>
          </a:r>
          <a:r>
            <a:rPr lang="en-GB" sz="1700" b="1" i="0" u="none" dirty="0"/>
            <a:t>, </a:t>
          </a:r>
          <a:r>
            <a:rPr lang="en-GB" sz="1700" b="1" i="0" u="none" dirty="0" err="1"/>
            <a:t>plezanja</a:t>
          </a:r>
          <a:r>
            <a:rPr lang="en-GB" sz="1700" b="1" i="0" u="none" dirty="0"/>
            <a:t>, </a:t>
          </a:r>
          <a:r>
            <a:rPr lang="en-GB" sz="1700" b="1" i="0" u="none" dirty="0" err="1"/>
            <a:t>skoki</a:t>
          </a:r>
          <a:r>
            <a:rPr lang="en-GB" sz="1700" b="1" i="0" u="none" dirty="0"/>
            <a:t>, mete in </a:t>
          </a:r>
          <a:r>
            <a:rPr lang="en-GB" sz="1700" b="1" i="0" u="none" dirty="0" err="1"/>
            <a:t>lovljenja</a:t>
          </a:r>
          <a:r>
            <a:rPr lang="en-GB" sz="1700" b="1" i="0" u="none" dirty="0"/>
            <a:t> </a:t>
          </a:r>
          <a:r>
            <a:rPr lang="en-GB" sz="1700" b="1" i="0" u="none" dirty="0" err="1"/>
            <a:t>predmetov</a:t>
          </a:r>
          <a:r>
            <a:rPr lang="en-GB" sz="1700" b="1" i="0" u="none" dirty="0"/>
            <a:t>, </a:t>
          </a:r>
          <a:r>
            <a:rPr lang="en-GB" sz="1700" b="1" i="0" u="none" dirty="0" err="1"/>
            <a:t>vlečenja</a:t>
          </a:r>
          <a:r>
            <a:rPr lang="en-GB" sz="1700" b="1" i="0" u="none" dirty="0"/>
            <a:t> in </a:t>
          </a:r>
          <a:r>
            <a:rPr lang="en-GB" sz="1700" b="1" i="0" u="none" dirty="0" err="1"/>
            <a:t>potiskanja</a:t>
          </a:r>
          <a:r>
            <a:rPr lang="en-GB" sz="1700" b="1" i="0" u="none" dirty="0"/>
            <a:t> </a:t>
          </a:r>
          <a:r>
            <a:rPr lang="en-GB" sz="1700" b="1" i="0" u="none" dirty="0" err="1"/>
            <a:t>ter</a:t>
          </a:r>
          <a:r>
            <a:rPr lang="en-GB" sz="1700" b="1" i="0" u="none" dirty="0"/>
            <a:t> </a:t>
          </a:r>
          <a:r>
            <a:rPr lang="en-GB" sz="1700" b="1" i="0" u="none" dirty="0" err="1"/>
            <a:t>prijeme</a:t>
          </a:r>
          <a:r>
            <a:rPr lang="en-GB" sz="1700" b="1" i="0" u="none" dirty="0"/>
            <a:t> in </a:t>
          </a:r>
          <a:r>
            <a:rPr lang="en-GB" sz="1700" b="1" i="0" u="none" dirty="0" err="1"/>
            <a:t>udarce</a:t>
          </a:r>
          <a:r>
            <a:rPr lang="en-GB" sz="1700" b="1" i="0" u="none" dirty="0"/>
            <a:t>.</a:t>
          </a:r>
          <a:r>
            <a:rPr lang="en-GB" sz="1700" b="0" i="0" u="none" dirty="0"/>
            <a:t> </a:t>
          </a:r>
          <a:endParaRPr lang="en-GB" sz="1700" dirty="0"/>
        </a:p>
      </dgm:t>
    </dgm:pt>
    <dgm:pt modelId="{1C5BB5B5-F950-CC44-BCAC-C8A9254A8D3D}" type="parTrans" cxnId="{4FA92F8F-BA3A-1942-9A7A-C75EA80F0E10}">
      <dgm:prSet/>
      <dgm:spPr/>
      <dgm:t>
        <a:bodyPr/>
        <a:lstStyle/>
        <a:p>
          <a:endParaRPr lang="en-GB"/>
        </a:p>
      </dgm:t>
    </dgm:pt>
    <dgm:pt modelId="{FCD6F903-23C4-4C4C-A7DF-05FA0606EF64}" type="sibTrans" cxnId="{4FA92F8F-BA3A-1942-9A7A-C75EA80F0E10}">
      <dgm:prSet/>
      <dgm:spPr/>
      <dgm:t>
        <a:bodyPr/>
        <a:lstStyle/>
        <a:p>
          <a:endParaRPr lang="en-GB"/>
        </a:p>
      </dgm:t>
    </dgm:pt>
    <dgm:pt modelId="{68F58B2C-2703-FB42-84BA-A39BDA8A89C1}" type="pres">
      <dgm:prSet presAssocID="{3DF804D8-2B89-D94E-B059-88FB3C50E4B4}" presName="Name0" presStyleCnt="0">
        <dgm:presLayoutVars>
          <dgm:dir/>
          <dgm:animLvl val="lvl"/>
          <dgm:resizeHandles val="exact"/>
        </dgm:presLayoutVars>
      </dgm:prSet>
      <dgm:spPr/>
    </dgm:pt>
    <dgm:pt modelId="{66A09433-82C1-5C47-A5D1-FD32E5BD0DE1}" type="pres">
      <dgm:prSet presAssocID="{76ACA506-B188-E644-97AD-BDB1F9CD6D6C}" presName="Name8" presStyleCnt="0"/>
      <dgm:spPr/>
    </dgm:pt>
    <dgm:pt modelId="{99335BF0-1440-DE4E-9C3D-AEBD053581D6}" type="pres">
      <dgm:prSet presAssocID="{76ACA506-B188-E644-97AD-BDB1F9CD6D6C}" presName="level" presStyleLbl="node1" presStyleIdx="0" presStyleCnt="3">
        <dgm:presLayoutVars>
          <dgm:chMax val="1"/>
          <dgm:bulletEnabled val="1"/>
        </dgm:presLayoutVars>
      </dgm:prSet>
      <dgm:spPr/>
    </dgm:pt>
    <dgm:pt modelId="{22BB6D4B-614B-934C-9E0F-BB11C3A5734C}" type="pres">
      <dgm:prSet presAssocID="{76ACA506-B188-E644-97AD-BDB1F9CD6D6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639B6CB-1ED8-A24F-B2E5-6FD713BE81D9}" type="pres">
      <dgm:prSet presAssocID="{5F6F1316-FC0D-2B49-BA94-830027000613}" presName="Name8" presStyleCnt="0"/>
      <dgm:spPr/>
    </dgm:pt>
    <dgm:pt modelId="{074CBD8C-2DBF-9847-BEDB-1549BCD091E6}" type="pres">
      <dgm:prSet presAssocID="{5F6F1316-FC0D-2B49-BA94-830027000613}" presName="level" presStyleLbl="node1" presStyleIdx="1" presStyleCnt="3">
        <dgm:presLayoutVars>
          <dgm:chMax val="1"/>
          <dgm:bulletEnabled val="1"/>
        </dgm:presLayoutVars>
      </dgm:prSet>
      <dgm:spPr/>
    </dgm:pt>
    <dgm:pt modelId="{ABC53834-EF0C-A04F-99DA-9E74AF2D487A}" type="pres">
      <dgm:prSet presAssocID="{5F6F1316-FC0D-2B49-BA94-83002700061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08C636A-E928-7844-8EF6-22CB7FBBC7D4}" type="pres">
      <dgm:prSet presAssocID="{158AB6A9-0FC8-D042-B347-8BA33D4DFA78}" presName="Name8" presStyleCnt="0"/>
      <dgm:spPr/>
    </dgm:pt>
    <dgm:pt modelId="{140F4F19-F7E9-4E41-ABC1-952B96673546}" type="pres">
      <dgm:prSet presAssocID="{158AB6A9-0FC8-D042-B347-8BA33D4DFA78}" presName="level" presStyleLbl="node1" presStyleIdx="2" presStyleCnt="3">
        <dgm:presLayoutVars>
          <dgm:chMax val="1"/>
          <dgm:bulletEnabled val="1"/>
        </dgm:presLayoutVars>
      </dgm:prSet>
      <dgm:spPr/>
    </dgm:pt>
    <dgm:pt modelId="{167783F9-DBEE-5648-BDCA-0DBE80D299C6}" type="pres">
      <dgm:prSet presAssocID="{158AB6A9-0FC8-D042-B347-8BA33D4DFA7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C666B29-9AAA-BF41-8421-41A0D6C98D91}" type="presOf" srcId="{76ACA506-B188-E644-97AD-BDB1F9CD6D6C}" destId="{99335BF0-1440-DE4E-9C3D-AEBD053581D6}" srcOrd="0" destOrd="0" presId="urn:microsoft.com/office/officeart/2005/8/layout/pyramid1"/>
    <dgm:cxn modelId="{7DE76743-EA86-5D4C-BEF5-931CD2EB0D33}" type="presOf" srcId="{5F6F1316-FC0D-2B49-BA94-830027000613}" destId="{074CBD8C-2DBF-9847-BEDB-1549BCD091E6}" srcOrd="0" destOrd="0" presId="urn:microsoft.com/office/officeart/2005/8/layout/pyramid1"/>
    <dgm:cxn modelId="{1B6F2964-6DA3-7444-AB98-A6BE8D8422D6}" type="presOf" srcId="{158AB6A9-0FC8-D042-B347-8BA33D4DFA78}" destId="{167783F9-DBEE-5648-BDCA-0DBE80D299C6}" srcOrd="1" destOrd="0" presId="urn:microsoft.com/office/officeart/2005/8/layout/pyramid1"/>
    <dgm:cxn modelId="{8B6BB76C-BB3A-3541-A448-71F2215F0922}" type="presOf" srcId="{76ACA506-B188-E644-97AD-BDB1F9CD6D6C}" destId="{22BB6D4B-614B-934C-9E0F-BB11C3A5734C}" srcOrd="1" destOrd="0" presId="urn:microsoft.com/office/officeart/2005/8/layout/pyramid1"/>
    <dgm:cxn modelId="{4FA92F8F-BA3A-1942-9A7A-C75EA80F0E10}" srcId="{3DF804D8-2B89-D94E-B059-88FB3C50E4B4}" destId="{158AB6A9-0FC8-D042-B347-8BA33D4DFA78}" srcOrd="2" destOrd="0" parTransId="{1C5BB5B5-F950-CC44-BCAC-C8A9254A8D3D}" sibTransId="{FCD6F903-23C4-4C4C-A7DF-05FA0606EF64}"/>
    <dgm:cxn modelId="{10523B9F-766F-BE46-8BF9-3CA4C23CC491}" srcId="{3DF804D8-2B89-D94E-B059-88FB3C50E4B4}" destId="{5F6F1316-FC0D-2B49-BA94-830027000613}" srcOrd="1" destOrd="0" parTransId="{FADB5F5B-F43F-EF40-8440-6C1DF3EE7813}" sibTransId="{DBF808A1-42BF-7440-9DF7-9F57FBF3F102}"/>
    <dgm:cxn modelId="{FA8247B5-07F5-934A-90A3-CEB3305B4654}" type="presOf" srcId="{5F6F1316-FC0D-2B49-BA94-830027000613}" destId="{ABC53834-EF0C-A04F-99DA-9E74AF2D487A}" srcOrd="1" destOrd="0" presId="urn:microsoft.com/office/officeart/2005/8/layout/pyramid1"/>
    <dgm:cxn modelId="{D66078C5-4240-3442-A016-0A1574207670}" srcId="{3DF804D8-2B89-D94E-B059-88FB3C50E4B4}" destId="{76ACA506-B188-E644-97AD-BDB1F9CD6D6C}" srcOrd="0" destOrd="0" parTransId="{DFD42CE6-E9DE-C44E-A882-7CC526576C33}" sibTransId="{086B5A2E-8B12-6C4F-8D60-BBE50DA10B2B}"/>
    <dgm:cxn modelId="{A2689CE3-51E7-4643-B865-B6EDD3B08E14}" type="presOf" srcId="{3DF804D8-2B89-D94E-B059-88FB3C50E4B4}" destId="{68F58B2C-2703-FB42-84BA-A39BDA8A89C1}" srcOrd="0" destOrd="0" presId="urn:microsoft.com/office/officeart/2005/8/layout/pyramid1"/>
    <dgm:cxn modelId="{A16EAEE6-44B9-F54B-9E6D-43E5837AC6F4}" type="presOf" srcId="{158AB6A9-0FC8-D042-B347-8BA33D4DFA78}" destId="{140F4F19-F7E9-4E41-ABC1-952B96673546}" srcOrd="0" destOrd="0" presId="urn:microsoft.com/office/officeart/2005/8/layout/pyramid1"/>
    <dgm:cxn modelId="{F3330717-BB8F-ED4F-8955-2DFDA3C86935}" type="presParOf" srcId="{68F58B2C-2703-FB42-84BA-A39BDA8A89C1}" destId="{66A09433-82C1-5C47-A5D1-FD32E5BD0DE1}" srcOrd="0" destOrd="0" presId="urn:microsoft.com/office/officeart/2005/8/layout/pyramid1"/>
    <dgm:cxn modelId="{516E2813-850B-BE48-812A-6AE555CE8DAE}" type="presParOf" srcId="{66A09433-82C1-5C47-A5D1-FD32E5BD0DE1}" destId="{99335BF0-1440-DE4E-9C3D-AEBD053581D6}" srcOrd="0" destOrd="0" presId="urn:microsoft.com/office/officeart/2005/8/layout/pyramid1"/>
    <dgm:cxn modelId="{AC8B5087-D015-264C-ABF0-9BACB08F2E7D}" type="presParOf" srcId="{66A09433-82C1-5C47-A5D1-FD32E5BD0DE1}" destId="{22BB6D4B-614B-934C-9E0F-BB11C3A5734C}" srcOrd="1" destOrd="0" presId="urn:microsoft.com/office/officeart/2005/8/layout/pyramid1"/>
    <dgm:cxn modelId="{65B3D24D-3449-0C4B-89A5-C0DBF69C8DBE}" type="presParOf" srcId="{68F58B2C-2703-FB42-84BA-A39BDA8A89C1}" destId="{1639B6CB-1ED8-A24F-B2E5-6FD713BE81D9}" srcOrd="1" destOrd="0" presId="urn:microsoft.com/office/officeart/2005/8/layout/pyramid1"/>
    <dgm:cxn modelId="{86102C91-D4DE-7946-95AD-2DB8D05E3A1E}" type="presParOf" srcId="{1639B6CB-1ED8-A24F-B2E5-6FD713BE81D9}" destId="{074CBD8C-2DBF-9847-BEDB-1549BCD091E6}" srcOrd="0" destOrd="0" presId="urn:microsoft.com/office/officeart/2005/8/layout/pyramid1"/>
    <dgm:cxn modelId="{A6D54BF1-A438-A64C-812B-4AC760D75059}" type="presParOf" srcId="{1639B6CB-1ED8-A24F-B2E5-6FD713BE81D9}" destId="{ABC53834-EF0C-A04F-99DA-9E74AF2D487A}" srcOrd="1" destOrd="0" presId="urn:microsoft.com/office/officeart/2005/8/layout/pyramid1"/>
    <dgm:cxn modelId="{42CE1847-24D2-7B45-8B2D-C30B1A61A0C1}" type="presParOf" srcId="{68F58B2C-2703-FB42-84BA-A39BDA8A89C1}" destId="{408C636A-E928-7844-8EF6-22CB7FBBC7D4}" srcOrd="2" destOrd="0" presId="urn:microsoft.com/office/officeart/2005/8/layout/pyramid1"/>
    <dgm:cxn modelId="{3B02249B-F151-D040-A53A-5BE78DA4C26A}" type="presParOf" srcId="{408C636A-E928-7844-8EF6-22CB7FBBC7D4}" destId="{140F4F19-F7E9-4E41-ABC1-952B96673546}" srcOrd="0" destOrd="0" presId="urn:microsoft.com/office/officeart/2005/8/layout/pyramid1"/>
    <dgm:cxn modelId="{3CAD4745-5E61-2842-AB07-7E4F185F44ED}" type="presParOf" srcId="{408C636A-E928-7844-8EF6-22CB7FBBC7D4}" destId="{167783F9-DBEE-5648-BDCA-0DBE80D299C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713EED-BBFA-4887-9CEA-14CF8495DAB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E6EC40A-7E26-4E96-B21A-52C9D42BD49B}">
      <dgm:prSet/>
      <dgm:spPr/>
      <dgm:t>
        <a:bodyPr/>
        <a:lstStyle/>
        <a:p>
          <a:r>
            <a:rPr lang="en-SI"/>
            <a:t>Trampolin</a:t>
          </a:r>
          <a:endParaRPr lang="en-US"/>
        </a:p>
      </dgm:t>
    </dgm:pt>
    <dgm:pt modelId="{1B4556EA-19F7-4D9B-ABAA-3C95A91C9B1E}" type="parTrans" cxnId="{43DA02CC-8229-48E9-BAFB-C29614164CD5}">
      <dgm:prSet/>
      <dgm:spPr/>
      <dgm:t>
        <a:bodyPr/>
        <a:lstStyle/>
        <a:p>
          <a:endParaRPr lang="en-US"/>
        </a:p>
      </dgm:t>
    </dgm:pt>
    <dgm:pt modelId="{0C831E28-A665-42B7-8C7F-F7F15358276E}" type="sibTrans" cxnId="{43DA02CC-8229-48E9-BAFB-C29614164CD5}">
      <dgm:prSet/>
      <dgm:spPr/>
      <dgm:t>
        <a:bodyPr/>
        <a:lstStyle/>
        <a:p>
          <a:endParaRPr lang="en-US"/>
        </a:p>
      </dgm:t>
    </dgm:pt>
    <dgm:pt modelId="{070ADB9F-871C-48E6-864D-C31A971BE72E}">
      <dgm:prSet/>
      <dgm:spPr/>
      <dgm:t>
        <a:bodyPr/>
        <a:lstStyle/>
        <a:p>
          <a:r>
            <a:rPr lang="en-GB" dirty="0"/>
            <a:t>P</a:t>
          </a:r>
          <a:r>
            <a:rPr lang="en-SI" dirty="0"/>
            <a:t>onjava zmede naše proprioreceptorje, ki vodijo v dolge kontrakcije (nevaren sestop iz trampolina)</a:t>
          </a:r>
          <a:endParaRPr lang="en-US" dirty="0"/>
        </a:p>
      </dgm:t>
    </dgm:pt>
    <dgm:pt modelId="{0782D37A-3F27-47FB-A03D-460DF15C416B}" type="parTrans" cxnId="{EFD6563D-5F55-4813-BC7B-A3B943F83E69}">
      <dgm:prSet/>
      <dgm:spPr/>
      <dgm:t>
        <a:bodyPr/>
        <a:lstStyle/>
        <a:p>
          <a:endParaRPr lang="en-US"/>
        </a:p>
      </dgm:t>
    </dgm:pt>
    <dgm:pt modelId="{DC6512DB-5AFE-4D14-9CA7-5E000ED010C5}" type="sibTrans" cxnId="{EFD6563D-5F55-4813-BC7B-A3B943F83E69}">
      <dgm:prSet/>
      <dgm:spPr/>
      <dgm:t>
        <a:bodyPr/>
        <a:lstStyle/>
        <a:p>
          <a:endParaRPr lang="en-US"/>
        </a:p>
      </dgm:t>
    </dgm:pt>
    <dgm:pt modelId="{32558416-865C-41D1-B977-D9CE4AEEBC39}">
      <dgm:prSet/>
      <dgm:spPr/>
      <dgm:t>
        <a:bodyPr/>
        <a:lstStyle/>
        <a:p>
          <a:r>
            <a:rPr lang="en-GB" dirty="0"/>
            <a:t>S</a:t>
          </a:r>
          <a:r>
            <a:rPr lang="en-SI" dirty="0"/>
            <a:t>osledje skokov na ponjavi povzroča izredno veliko silo</a:t>
          </a:r>
          <a:endParaRPr lang="en-US" dirty="0"/>
        </a:p>
      </dgm:t>
    </dgm:pt>
    <dgm:pt modelId="{90CCF08F-A76F-4C55-80A1-DE899E147C0A}" type="parTrans" cxnId="{76FAB4C2-830F-49CB-A88A-FB8ACEDBC5C9}">
      <dgm:prSet/>
      <dgm:spPr/>
      <dgm:t>
        <a:bodyPr/>
        <a:lstStyle/>
        <a:p>
          <a:endParaRPr lang="en-US"/>
        </a:p>
      </dgm:t>
    </dgm:pt>
    <dgm:pt modelId="{7923038C-479C-49F1-A2F0-1F097B8A1844}" type="sibTrans" cxnId="{76FAB4C2-830F-49CB-A88A-FB8ACEDBC5C9}">
      <dgm:prSet/>
      <dgm:spPr/>
      <dgm:t>
        <a:bodyPr/>
        <a:lstStyle/>
        <a:p>
          <a:endParaRPr lang="en-US"/>
        </a:p>
      </dgm:t>
    </dgm:pt>
    <dgm:pt modelId="{0B52C3F4-6472-4CA6-84A4-EB1B843C81D8}">
      <dgm:prSet/>
      <dgm:spPr/>
      <dgm:t>
        <a:bodyPr/>
        <a:lstStyle/>
        <a:p>
          <a:r>
            <a:rPr lang="en-SI" dirty="0"/>
            <a:t>Zelo negativno vpliva na položaj notranjih organov (še posebno pri deklicah)</a:t>
          </a:r>
          <a:endParaRPr lang="en-US" dirty="0"/>
        </a:p>
      </dgm:t>
    </dgm:pt>
    <dgm:pt modelId="{1964BE88-9FBF-4A03-97C4-E066198534B3}" type="parTrans" cxnId="{C9379C0D-FE38-4F4F-AE74-1BE37F6DA894}">
      <dgm:prSet/>
      <dgm:spPr/>
      <dgm:t>
        <a:bodyPr/>
        <a:lstStyle/>
        <a:p>
          <a:endParaRPr lang="en-US"/>
        </a:p>
      </dgm:t>
    </dgm:pt>
    <dgm:pt modelId="{B9666D23-B204-42F7-8829-076A4767785A}" type="sibTrans" cxnId="{C9379C0D-FE38-4F4F-AE74-1BE37F6DA894}">
      <dgm:prSet/>
      <dgm:spPr/>
      <dgm:t>
        <a:bodyPr/>
        <a:lstStyle/>
        <a:p>
          <a:endParaRPr lang="en-US"/>
        </a:p>
      </dgm:t>
    </dgm:pt>
    <dgm:pt modelId="{BFAA0A15-7ED1-4CBE-881D-6C10BC96913E}">
      <dgm:prSet/>
      <dgm:spPr/>
      <dgm:t>
        <a:bodyPr/>
        <a:lstStyle/>
        <a:p>
          <a:r>
            <a:rPr lang="en-SI"/>
            <a:t>Športi z veliko verjetnostjo neposrednega in silnega kontakta</a:t>
          </a:r>
          <a:endParaRPr lang="en-US"/>
        </a:p>
      </dgm:t>
    </dgm:pt>
    <dgm:pt modelId="{124CD86A-A4A6-47FB-9ECC-000FF73F3D23}" type="parTrans" cxnId="{26F8411B-E0BD-432F-9DBF-54AE2A487E99}">
      <dgm:prSet/>
      <dgm:spPr/>
      <dgm:t>
        <a:bodyPr/>
        <a:lstStyle/>
        <a:p>
          <a:endParaRPr lang="en-US"/>
        </a:p>
      </dgm:t>
    </dgm:pt>
    <dgm:pt modelId="{7E5C6E1E-E2EB-4269-93F0-9A14E8B27BDC}" type="sibTrans" cxnId="{26F8411B-E0BD-432F-9DBF-54AE2A487E99}">
      <dgm:prSet/>
      <dgm:spPr/>
      <dgm:t>
        <a:bodyPr/>
        <a:lstStyle/>
        <a:p>
          <a:endParaRPr lang="en-US"/>
        </a:p>
      </dgm:t>
    </dgm:pt>
    <dgm:pt modelId="{F5A9F3E3-0E92-49F3-B1CD-B9F3FB033B6D}">
      <dgm:prSet/>
      <dgm:spPr/>
      <dgm:t>
        <a:bodyPr/>
        <a:lstStyle/>
        <a:p>
          <a:r>
            <a:rPr lang="en-GB"/>
            <a:t>B</a:t>
          </a:r>
          <a:r>
            <a:rPr lang="en-SI"/>
            <a:t>orilni športi, rokomet, hokej…</a:t>
          </a:r>
          <a:endParaRPr lang="en-US"/>
        </a:p>
      </dgm:t>
    </dgm:pt>
    <dgm:pt modelId="{B217A5D5-CE15-470F-A1B2-D3D60EE9A5D1}" type="parTrans" cxnId="{C3F62922-04E4-429E-B58E-0964FCCA204B}">
      <dgm:prSet/>
      <dgm:spPr/>
      <dgm:t>
        <a:bodyPr/>
        <a:lstStyle/>
        <a:p>
          <a:endParaRPr lang="en-US"/>
        </a:p>
      </dgm:t>
    </dgm:pt>
    <dgm:pt modelId="{B7B63D38-81DB-4E6E-9155-E7D95E97C0F3}" type="sibTrans" cxnId="{C3F62922-04E4-429E-B58E-0964FCCA204B}">
      <dgm:prSet/>
      <dgm:spPr/>
      <dgm:t>
        <a:bodyPr/>
        <a:lstStyle/>
        <a:p>
          <a:endParaRPr lang="en-US"/>
        </a:p>
      </dgm:t>
    </dgm:pt>
    <dgm:pt modelId="{59EDE764-427A-BE45-9AE7-C5DCBFE3A890}" type="pres">
      <dgm:prSet presAssocID="{0C713EED-BBFA-4887-9CEA-14CF8495DAB5}" presName="linear" presStyleCnt="0">
        <dgm:presLayoutVars>
          <dgm:dir/>
          <dgm:animLvl val="lvl"/>
          <dgm:resizeHandles val="exact"/>
        </dgm:presLayoutVars>
      </dgm:prSet>
      <dgm:spPr/>
    </dgm:pt>
    <dgm:pt modelId="{552AFBD9-41AE-F147-9EC7-BD64E78C8FE4}" type="pres">
      <dgm:prSet presAssocID="{2E6EC40A-7E26-4E96-B21A-52C9D42BD49B}" presName="parentLin" presStyleCnt="0"/>
      <dgm:spPr/>
    </dgm:pt>
    <dgm:pt modelId="{58AC95AD-9313-E849-B9F8-CC7FFEB72F0B}" type="pres">
      <dgm:prSet presAssocID="{2E6EC40A-7E26-4E96-B21A-52C9D42BD49B}" presName="parentLeftMargin" presStyleLbl="node1" presStyleIdx="0" presStyleCnt="2"/>
      <dgm:spPr/>
    </dgm:pt>
    <dgm:pt modelId="{C70B5E5C-739B-6A4A-B50E-297C145EF8F3}" type="pres">
      <dgm:prSet presAssocID="{2E6EC40A-7E26-4E96-B21A-52C9D42BD49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50ADB8-B623-AB43-9AD4-0E86B15416CF}" type="pres">
      <dgm:prSet presAssocID="{2E6EC40A-7E26-4E96-B21A-52C9D42BD49B}" presName="negativeSpace" presStyleCnt="0"/>
      <dgm:spPr/>
    </dgm:pt>
    <dgm:pt modelId="{551FCC21-22A0-7C42-80AA-BC48B7867961}" type="pres">
      <dgm:prSet presAssocID="{2E6EC40A-7E26-4E96-B21A-52C9D42BD49B}" presName="childText" presStyleLbl="conFgAcc1" presStyleIdx="0" presStyleCnt="2">
        <dgm:presLayoutVars>
          <dgm:bulletEnabled val="1"/>
        </dgm:presLayoutVars>
      </dgm:prSet>
      <dgm:spPr/>
    </dgm:pt>
    <dgm:pt modelId="{6704145F-77E2-A44F-9ED2-FB720CA159CD}" type="pres">
      <dgm:prSet presAssocID="{0C831E28-A665-42B7-8C7F-F7F15358276E}" presName="spaceBetweenRectangles" presStyleCnt="0"/>
      <dgm:spPr/>
    </dgm:pt>
    <dgm:pt modelId="{58D09A4D-550A-024F-8E39-E29DC0AD4EEF}" type="pres">
      <dgm:prSet presAssocID="{BFAA0A15-7ED1-4CBE-881D-6C10BC96913E}" presName="parentLin" presStyleCnt="0"/>
      <dgm:spPr/>
    </dgm:pt>
    <dgm:pt modelId="{1B7E19AE-A49A-F04D-B8D4-DE5E9EC3C708}" type="pres">
      <dgm:prSet presAssocID="{BFAA0A15-7ED1-4CBE-881D-6C10BC96913E}" presName="parentLeftMargin" presStyleLbl="node1" presStyleIdx="0" presStyleCnt="2"/>
      <dgm:spPr/>
    </dgm:pt>
    <dgm:pt modelId="{ADBC75D4-B9DE-D74C-9406-5AA601A7C804}" type="pres">
      <dgm:prSet presAssocID="{BFAA0A15-7ED1-4CBE-881D-6C10BC96913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CEB6E93-4B5E-9E46-8427-13C9475B1B7C}" type="pres">
      <dgm:prSet presAssocID="{BFAA0A15-7ED1-4CBE-881D-6C10BC96913E}" presName="negativeSpace" presStyleCnt="0"/>
      <dgm:spPr/>
    </dgm:pt>
    <dgm:pt modelId="{19936EF8-1646-9346-821E-82571A12AC94}" type="pres">
      <dgm:prSet presAssocID="{BFAA0A15-7ED1-4CBE-881D-6C10BC96913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ED07007-0556-DC48-BDB1-CE5C08247B48}" type="presOf" srcId="{2E6EC40A-7E26-4E96-B21A-52C9D42BD49B}" destId="{C70B5E5C-739B-6A4A-B50E-297C145EF8F3}" srcOrd="1" destOrd="0" presId="urn:microsoft.com/office/officeart/2005/8/layout/list1"/>
    <dgm:cxn modelId="{C9379C0D-FE38-4F4F-AE74-1BE37F6DA894}" srcId="{2E6EC40A-7E26-4E96-B21A-52C9D42BD49B}" destId="{0B52C3F4-6472-4CA6-84A4-EB1B843C81D8}" srcOrd="2" destOrd="0" parTransId="{1964BE88-9FBF-4A03-97C4-E066198534B3}" sibTransId="{B9666D23-B204-42F7-8829-076A4767785A}"/>
    <dgm:cxn modelId="{55E2DD0F-DCF7-654A-A359-9CE3340747E7}" type="presOf" srcId="{0C713EED-BBFA-4887-9CEA-14CF8495DAB5}" destId="{59EDE764-427A-BE45-9AE7-C5DCBFE3A890}" srcOrd="0" destOrd="0" presId="urn:microsoft.com/office/officeart/2005/8/layout/list1"/>
    <dgm:cxn modelId="{26F8411B-E0BD-432F-9DBF-54AE2A487E99}" srcId="{0C713EED-BBFA-4887-9CEA-14CF8495DAB5}" destId="{BFAA0A15-7ED1-4CBE-881D-6C10BC96913E}" srcOrd="1" destOrd="0" parTransId="{124CD86A-A4A6-47FB-9ECC-000FF73F3D23}" sibTransId="{7E5C6E1E-E2EB-4269-93F0-9A14E8B27BDC}"/>
    <dgm:cxn modelId="{C3F62922-04E4-429E-B58E-0964FCCA204B}" srcId="{BFAA0A15-7ED1-4CBE-881D-6C10BC96913E}" destId="{F5A9F3E3-0E92-49F3-B1CD-B9F3FB033B6D}" srcOrd="0" destOrd="0" parTransId="{B217A5D5-CE15-470F-A1B2-D3D60EE9A5D1}" sibTransId="{B7B63D38-81DB-4E6E-9155-E7D95E97C0F3}"/>
    <dgm:cxn modelId="{24791F37-0DED-DB42-95BF-41D321DFDB63}" type="presOf" srcId="{0B52C3F4-6472-4CA6-84A4-EB1B843C81D8}" destId="{551FCC21-22A0-7C42-80AA-BC48B7867961}" srcOrd="0" destOrd="2" presId="urn:microsoft.com/office/officeart/2005/8/layout/list1"/>
    <dgm:cxn modelId="{574A6E37-1FB4-ED43-B1BC-614886FD8D0C}" type="presOf" srcId="{2E6EC40A-7E26-4E96-B21A-52C9D42BD49B}" destId="{58AC95AD-9313-E849-B9F8-CC7FFEB72F0B}" srcOrd="0" destOrd="0" presId="urn:microsoft.com/office/officeart/2005/8/layout/list1"/>
    <dgm:cxn modelId="{EFD6563D-5F55-4813-BC7B-A3B943F83E69}" srcId="{2E6EC40A-7E26-4E96-B21A-52C9D42BD49B}" destId="{070ADB9F-871C-48E6-864D-C31A971BE72E}" srcOrd="0" destOrd="0" parTransId="{0782D37A-3F27-47FB-A03D-460DF15C416B}" sibTransId="{DC6512DB-5AFE-4D14-9CA7-5E000ED010C5}"/>
    <dgm:cxn modelId="{898C6E4F-BF65-D443-BF95-419D310C1ECB}" type="presOf" srcId="{BFAA0A15-7ED1-4CBE-881D-6C10BC96913E}" destId="{ADBC75D4-B9DE-D74C-9406-5AA601A7C804}" srcOrd="1" destOrd="0" presId="urn:microsoft.com/office/officeart/2005/8/layout/list1"/>
    <dgm:cxn modelId="{158EF57A-9C67-3A40-AF14-923417FECE73}" type="presOf" srcId="{070ADB9F-871C-48E6-864D-C31A971BE72E}" destId="{551FCC21-22A0-7C42-80AA-BC48B7867961}" srcOrd="0" destOrd="0" presId="urn:microsoft.com/office/officeart/2005/8/layout/list1"/>
    <dgm:cxn modelId="{6809C093-D00F-1A43-A925-CC449CEFC833}" type="presOf" srcId="{F5A9F3E3-0E92-49F3-B1CD-B9F3FB033B6D}" destId="{19936EF8-1646-9346-821E-82571A12AC94}" srcOrd="0" destOrd="0" presId="urn:microsoft.com/office/officeart/2005/8/layout/list1"/>
    <dgm:cxn modelId="{66381CB7-FE82-0948-986E-1F409AFB1774}" type="presOf" srcId="{32558416-865C-41D1-B977-D9CE4AEEBC39}" destId="{551FCC21-22A0-7C42-80AA-BC48B7867961}" srcOrd="0" destOrd="1" presId="urn:microsoft.com/office/officeart/2005/8/layout/list1"/>
    <dgm:cxn modelId="{76FAB4C2-830F-49CB-A88A-FB8ACEDBC5C9}" srcId="{2E6EC40A-7E26-4E96-B21A-52C9D42BD49B}" destId="{32558416-865C-41D1-B977-D9CE4AEEBC39}" srcOrd="1" destOrd="0" parTransId="{90CCF08F-A76F-4C55-80A1-DE899E147C0A}" sibTransId="{7923038C-479C-49F1-A2F0-1F097B8A1844}"/>
    <dgm:cxn modelId="{43DA02CC-8229-48E9-BAFB-C29614164CD5}" srcId="{0C713EED-BBFA-4887-9CEA-14CF8495DAB5}" destId="{2E6EC40A-7E26-4E96-B21A-52C9D42BD49B}" srcOrd="0" destOrd="0" parTransId="{1B4556EA-19F7-4D9B-ABAA-3C95A91C9B1E}" sibTransId="{0C831E28-A665-42B7-8C7F-F7F15358276E}"/>
    <dgm:cxn modelId="{224717E2-134F-4D42-B905-F1E35E17DB0A}" type="presOf" srcId="{BFAA0A15-7ED1-4CBE-881D-6C10BC96913E}" destId="{1B7E19AE-A49A-F04D-B8D4-DE5E9EC3C708}" srcOrd="0" destOrd="0" presId="urn:microsoft.com/office/officeart/2005/8/layout/list1"/>
    <dgm:cxn modelId="{D7589658-BF20-F04D-B9EA-58E29AEECE38}" type="presParOf" srcId="{59EDE764-427A-BE45-9AE7-C5DCBFE3A890}" destId="{552AFBD9-41AE-F147-9EC7-BD64E78C8FE4}" srcOrd="0" destOrd="0" presId="urn:microsoft.com/office/officeart/2005/8/layout/list1"/>
    <dgm:cxn modelId="{FDA96187-C82D-3540-B036-204089B3630C}" type="presParOf" srcId="{552AFBD9-41AE-F147-9EC7-BD64E78C8FE4}" destId="{58AC95AD-9313-E849-B9F8-CC7FFEB72F0B}" srcOrd="0" destOrd="0" presId="urn:microsoft.com/office/officeart/2005/8/layout/list1"/>
    <dgm:cxn modelId="{56D91942-7AEF-ED4E-95EB-63848513EC53}" type="presParOf" srcId="{552AFBD9-41AE-F147-9EC7-BD64E78C8FE4}" destId="{C70B5E5C-739B-6A4A-B50E-297C145EF8F3}" srcOrd="1" destOrd="0" presId="urn:microsoft.com/office/officeart/2005/8/layout/list1"/>
    <dgm:cxn modelId="{8F4FC062-B4FF-994E-A088-DFA2B31B7A80}" type="presParOf" srcId="{59EDE764-427A-BE45-9AE7-C5DCBFE3A890}" destId="{4450ADB8-B623-AB43-9AD4-0E86B15416CF}" srcOrd="1" destOrd="0" presId="urn:microsoft.com/office/officeart/2005/8/layout/list1"/>
    <dgm:cxn modelId="{40F1C902-62D5-7B40-8E71-A492BEA32E69}" type="presParOf" srcId="{59EDE764-427A-BE45-9AE7-C5DCBFE3A890}" destId="{551FCC21-22A0-7C42-80AA-BC48B7867961}" srcOrd="2" destOrd="0" presId="urn:microsoft.com/office/officeart/2005/8/layout/list1"/>
    <dgm:cxn modelId="{746D0FC0-8723-BB47-8DF5-1646511D4289}" type="presParOf" srcId="{59EDE764-427A-BE45-9AE7-C5DCBFE3A890}" destId="{6704145F-77E2-A44F-9ED2-FB720CA159CD}" srcOrd="3" destOrd="0" presId="urn:microsoft.com/office/officeart/2005/8/layout/list1"/>
    <dgm:cxn modelId="{1C813D37-4E83-644E-9716-5AD88A774FE8}" type="presParOf" srcId="{59EDE764-427A-BE45-9AE7-C5DCBFE3A890}" destId="{58D09A4D-550A-024F-8E39-E29DC0AD4EEF}" srcOrd="4" destOrd="0" presId="urn:microsoft.com/office/officeart/2005/8/layout/list1"/>
    <dgm:cxn modelId="{D22B29FE-3063-7F4A-A6AC-5FA6552C588D}" type="presParOf" srcId="{58D09A4D-550A-024F-8E39-E29DC0AD4EEF}" destId="{1B7E19AE-A49A-F04D-B8D4-DE5E9EC3C708}" srcOrd="0" destOrd="0" presId="urn:microsoft.com/office/officeart/2005/8/layout/list1"/>
    <dgm:cxn modelId="{5D448562-02CD-2540-A2CF-EFDF0DF0C9A3}" type="presParOf" srcId="{58D09A4D-550A-024F-8E39-E29DC0AD4EEF}" destId="{ADBC75D4-B9DE-D74C-9406-5AA601A7C804}" srcOrd="1" destOrd="0" presId="urn:microsoft.com/office/officeart/2005/8/layout/list1"/>
    <dgm:cxn modelId="{676923AA-F36B-1942-BA70-46BBD32B415A}" type="presParOf" srcId="{59EDE764-427A-BE45-9AE7-C5DCBFE3A890}" destId="{8CEB6E93-4B5E-9E46-8427-13C9475B1B7C}" srcOrd="5" destOrd="0" presId="urn:microsoft.com/office/officeart/2005/8/layout/list1"/>
    <dgm:cxn modelId="{CB737E02-CFD6-9D40-BA2B-07D444C369CE}" type="presParOf" srcId="{59EDE764-427A-BE45-9AE7-C5DCBFE3A890}" destId="{19936EF8-1646-9346-821E-82571A12AC9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4D6809-819A-4619-B69A-B497EC81DEFC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9A1850D-2E69-40EA-8B7F-7A15C0BC9F29}">
      <dgm:prSet/>
      <dgm:spPr/>
      <dgm:t>
        <a:bodyPr/>
        <a:lstStyle/>
        <a:p>
          <a:r>
            <a:rPr lang="en-GB"/>
            <a:t>P</a:t>
          </a:r>
          <a:r>
            <a:rPr lang="en-SI"/>
            <a:t>ovečanje obremenitve – samo večja obremenitev od že ustaljene prinaša rezultat</a:t>
          </a:r>
          <a:endParaRPr lang="en-US"/>
        </a:p>
      </dgm:t>
    </dgm:pt>
    <dgm:pt modelId="{A1BB01CB-1D45-4951-904B-4A2EC3E96039}" type="parTrans" cxnId="{F9D3566B-9844-4761-921B-2D08817C28D3}">
      <dgm:prSet/>
      <dgm:spPr/>
      <dgm:t>
        <a:bodyPr/>
        <a:lstStyle/>
        <a:p>
          <a:endParaRPr lang="en-US"/>
        </a:p>
      </dgm:t>
    </dgm:pt>
    <dgm:pt modelId="{B7A3EE86-4449-40F2-83D1-B30C7A21F84D}" type="sibTrans" cxnId="{F9D3566B-9844-4761-921B-2D08817C28D3}">
      <dgm:prSet/>
      <dgm:spPr/>
      <dgm:t>
        <a:bodyPr/>
        <a:lstStyle/>
        <a:p>
          <a:endParaRPr lang="en-US"/>
        </a:p>
      </dgm:t>
    </dgm:pt>
    <dgm:pt modelId="{068880FD-0A6B-4D79-8095-2A52963A9047}">
      <dgm:prSet/>
      <dgm:spPr/>
      <dgm:t>
        <a:bodyPr/>
        <a:lstStyle/>
        <a:p>
          <a:r>
            <a:rPr lang="en-GB"/>
            <a:t>N</a:t>
          </a:r>
          <a:r>
            <a:rPr lang="en-SI"/>
            <a:t>ačelo postopnosti</a:t>
          </a:r>
          <a:endParaRPr lang="en-US"/>
        </a:p>
      </dgm:t>
    </dgm:pt>
    <dgm:pt modelId="{B5D0B727-7634-47D9-AED3-3AE5121EF0DC}" type="parTrans" cxnId="{64635579-2CFD-43C3-A5DC-532105C4D57A}">
      <dgm:prSet/>
      <dgm:spPr/>
      <dgm:t>
        <a:bodyPr/>
        <a:lstStyle/>
        <a:p>
          <a:endParaRPr lang="en-US"/>
        </a:p>
      </dgm:t>
    </dgm:pt>
    <dgm:pt modelId="{90366005-A397-41B5-9D0C-D63F8BB9F13E}" type="sibTrans" cxnId="{64635579-2CFD-43C3-A5DC-532105C4D57A}">
      <dgm:prSet/>
      <dgm:spPr/>
      <dgm:t>
        <a:bodyPr/>
        <a:lstStyle/>
        <a:p>
          <a:endParaRPr lang="en-US"/>
        </a:p>
      </dgm:t>
    </dgm:pt>
    <dgm:pt modelId="{989072A5-B7D3-42AC-9AAD-CFD9167AB6EB}">
      <dgm:prSet/>
      <dgm:spPr/>
      <dgm:t>
        <a:bodyPr/>
        <a:lstStyle/>
        <a:p>
          <a:r>
            <a:rPr lang="en-GB"/>
            <a:t>P</a:t>
          </a:r>
          <a:r>
            <a:rPr lang="en-SI"/>
            <a:t>ogostost vadbe</a:t>
          </a:r>
          <a:endParaRPr lang="en-US"/>
        </a:p>
      </dgm:t>
    </dgm:pt>
    <dgm:pt modelId="{2E86E197-5C7B-4659-BE5E-55C7F199B77D}" type="parTrans" cxnId="{4E8C53BF-8B18-4D6F-8A36-72AD209B5AAB}">
      <dgm:prSet/>
      <dgm:spPr/>
      <dgm:t>
        <a:bodyPr/>
        <a:lstStyle/>
        <a:p>
          <a:endParaRPr lang="en-US"/>
        </a:p>
      </dgm:t>
    </dgm:pt>
    <dgm:pt modelId="{604AA9F2-E9C9-461B-88BB-AD23731CE8A8}" type="sibTrans" cxnId="{4E8C53BF-8B18-4D6F-8A36-72AD209B5AAB}">
      <dgm:prSet/>
      <dgm:spPr/>
      <dgm:t>
        <a:bodyPr/>
        <a:lstStyle/>
        <a:p>
          <a:endParaRPr lang="en-US"/>
        </a:p>
      </dgm:t>
    </dgm:pt>
    <dgm:pt modelId="{511A37D0-2F24-4651-83F9-1AE2E415DB92}">
      <dgm:prSet/>
      <dgm:spPr/>
      <dgm:t>
        <a:bodyPr/>
        <a:lstStyle/>
        <a:p>
          <a:r>
            <a:rPr lang="en-SI"/>
            <a:t>intenzivnost vadbe</a:t>
          </a:r>
          <a:endParaRPr lang="en-US"/>
        </a:p>
      </dgm:t>
    </dgm:pt>
    <dgm:pt modelId="{B0D2F63E-630A-46D1-A201-CE695263E502}" type="parTrans" cxnId="{5045BC19-2517-48CB-A10E-B3089475E004}">
      <dgm:prSet/>
      <dgm:spPr/>
      <dgm:t>
        <a:bodyPr/>
        <a:lstStyle/>
        <a:p>
          <a:endParaRPr lang="en-US"/>
        </a:p>
      </dgm:t>
    </dgm:pt>
    <dgm:pt modelId="{74ADE742-3B1B-4572-9667-70E67140A034}" type="sibTrans" cxnId="{5045BC19-2517-48CB-A10E-B3089475E004}">
      <dgm:prSet/>
      <dgm:spPr/>
      <dgm:t>
        <a:bodyPr/>
        <a:lstStyle/>
        <a:p>
          <a:endParaRPr lang="en-US"/>
        </a:p>
      </dgm:t>
    </dgm:pt>
    <dgm:pt modelId="{FA858F21-43EA-4572-AC0C-73B9FFD96924}">
      <dgm:prSet/>
      <dgm:spPr/>
      <dgm:t>
        <a:bodyPr/>
        <a:lstStyle/>
        <a:p>
          <a:r>
            <a:rPr lang="en-GB"/>
            <a:t>Č</a:t>
          </a:r>
          <a:r>
            <a:rPr lang="en-SI"/>
            <a:t>as trajanja / tip vadbe</a:t>
          </a:r>
          <a:endParaRPr lang="en-US"/>
        </a:p>
      </dgm:t>
    </dgm:pt>
    <dgm:pt modelId="{93991DC2-9291-4ED9-9BCB-0CB3FC71A3A6}" type="parTrans" cxnId="{049A8405-6E5E-40A0-90FE-528A3B22889E}">
      <dgm:prSet/>
      <dgm:spPr/>
      <dgm:t>
        <a:bodyPr/>
        <a:lstStyle/>
        <a:p>
          <a:endParaRPr lang="en-US"/>
        </a:p>
      </dgm:t>
    </dgm:pt>
    <dgm:pt modelId="{F0FC12A1-78E2-41D4-9C1B-2E6A12C25DBF}" type="sibTrans" cxnId="{049A8405-6E5E-40A0-90FE-528A3B22889E}">
      <dgm:prSet/>
      <dgm:spPr/>
      <dgm:t>
        <a:bodyPr/>
        <a:lstStyle/>
        <a:p>
          <a:endParaRPr lang="en-US"/>
        </a:p>
      </dgm:t>
    </dgm:pt>
    <dgm:pt modelId="{E5B210E6-26A1-437C-98D7-86A777D6FD25}">
      <dgm:prSet/>
      <dgm:spPr/>
      <dgm:t>
        <a:bodyPr/>
        <a:lstStyle/>
        <a:p>
          <a:r>
            <a:rPr lang="en-SI"/>
            <a:t>Specifičnost vadbe – boljša tehnika zmanjšuje možnost napak</a:t>
          </a:r>
          <a:endParaRPr lang="en-US"/>
        </a:p>
      </dgm:t>
    </dgm:pt>
    <dgm:pt modelId="{FE789336-75B2-4776-95CD-1D292CB05799}" type="parTrans" cxnId="{13046E34-20F0-477D-BB01-63C48E4D8235}">
      <dgm:prSet/>
      <dgm:spPr/>
      <dgm:t>
        <a:bodyPr/>
        <a:lstStyle/>
        <a:p>
          <a:endParaRPr lang="en-US"/>
        </a:p>
      </dgm:t>
    </dgm:pt>
    <dgm:pt modelId="{AF998C24-D0D1-41B5-B2DE-78247A583A7C}" type="sibTrans" cxnId="{13046E34-20F0-477D-BB01-63C48E4D8235}">
      <dgm:prSet/>
      <dgm:spPr/>
      <dgm:t>
        <a:bodyPr/>
        <a:lstStyle/>
        <a:p>
          <a:endParaRPr lang="en-US"/>
        </a:p>
      </dgm:t>
    </dgm:pt>
    <dgm:pt modelId="{36C39D35-0D39-45AA-81A7-0168F43AFBC4}">
      <dgm:prSet/>
      <dgm:spPr/>
      <dgm:t>
        <a:bodyPr/>
        <a:lstStyle/>
        <a:p>
          <a:r>
            <a:rPr lang="en-SI"/>
            <a:t>Zadosten počitek</a:t>
          </a:r>
          <a:endParaRPr lang="en-US"/>
        </a:p>
      </dgm:t>
    </dgm:pt>
    <dgm:pt modelId="{2B92FEC8-A676-4792-B822-E3C99AD59A52}" type="parTrans" cxnId="{C95BD822-4776-437E-BA2B-CC90771CEB1E}">
      <dgm:prSet/>
      <dgm:spPr/>
      <dgm:t>
        <a:bodyPr/>
        <a:lstStyle/>
        <a:p>
          <a:endParaRPr lang="en-US"/>
        </a:p>
      </dgm:t>
    </dgm:pt>
    <dgm:pt modelId="{6D8E5A17-374A-4C05-9675-C4A857E1CDCC}" type="sibTrans" cxnId="{C95BD822-4776-437E-BA2B-CC90771CEB1E}">
      <dgm:prSet/>
      <dgm:spPr/>
      <dgm:t>
        <a:bodyPr/>
        <a:lstStyle/>
        <a:p>
          <a:endParaRPr lang="en-US"/>
        </a:p>
      </dgm:t>
    </dgm:pt>
    <dgm:pt modelId="{C4B524BB-77CF-794D-92AE-BE78DE4B4A66}" type="pres">
      <dgm:prSet presAssocID="{F24D6809-819A-4619-B69A-B497EC81DEFC}" presName="matrix" presStyleCnt="0">
        <dgm:presLayoutVars>
          <dgm:chMax val="1"/>
          <dgm:dir/>
          <dgm:resizeHandles val="exact"/>
        </dgm:presLayoutVars>
      </dgm:prSet>
      <dgm:spPr/>
    </dgm:pt>
    <dgm:pt modelId="{03A19ED2-A605-5643-9923-F6274F8A9977}" type="pres">
      <dgm:prSet presAssocID="{F24D6809-819A-4619-B69A-B497EC81DEFC}" presName="diamond" presStyleLbl="bgShp" presStyleIdx="0" presStyleCnt="1"/>
      <dgm:spPr/>
    </dgm:pt>
    <dgm:pt modelId="{D4C928E5-7203-0742-9A81-974FFB57D6E4}" type="pres">
      <dgm:prSet presAssocID="{F24D6809-819A-4619-B69A-B497EC81DEF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8128D95-C309-9C42-AAA5-4A162AB47629}" type="pres">
      <dgm:prSet presAssocID="{F24D6809-819A-4619-B69A-B497EC81DEF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F203293-7C13-384F-B4F3-27E3A53B70DB}" type="pres">
      <dgm:prSet presAssocID="{F24D6809-819A-4619-B69A-B497EC81DEF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4D5FF0A-F20B-EE4A-9C57-F731ED347828}" type="pres">
      <dgm:prSet presAssocID="{F24D6809-819A-4619-B69A-B497EC81DEF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49A8405-6E5E-40A0-90FE-528A3B22889E}" srcId="{511A37D0-2F24-4651-83F9-1AE2E415DB92}" destId="{FA858F21-43EA-4572-AC0C-73B9FFD96924}" srcOrd="0" destOrd="0" parTransId="{93991DC2-9291-4ED9-9BCB-0CB3FC71A3A6}" sibTransId="{F0FC12A1-78E2-41D4-9C1B-2E6A12C25DBF}"/>
    <dgm:cxn modelId="{776CF112-3EAB-4843-B22C-A1AB21A1BAB7}" type="presOf" srcId="{E5B210E6-26A1-437C-98D7-86A777D6FD25}" destId="{5F203293-7C13-384F-B4F3-27E3A53B70DB}" srcOrd="0" destOrd="0" presId="urn:microsoft.com/office/officeart/2005/8/layout/matrix3"/>
    <dgm:cxn modelId="{5045BC19-2517-48CB-A10E-B3089475E004}" srcId="{068880FD-0A6B-4D79-8095-2A52963A9047}" destId="{511A37D0-2F24-4651-83F9-1AE2E415DB92}" srcOrd="1" destOrd="0" parTransId="{B0D2F63E-630A-46D1-A201-CE695263E502}" sibTransId="{74ADE742-3B1B-4572-9667-70E67140A034}"/>
    <dgm:cxn modelId="{C95BD822-4776-437E-BA2B-CC90771CEB1E}" srcId="{F24D6809-819A-4619-B69A-B497EC81DEFC}" destId="{36C39D35-0D39-45AA-81A7-0168F43AFBC4}" srcOrd="3" destOrd="0" parTransId="{2B92FEC8-A676-4792-B822-E3C99AD59A52}" sibTransId="{6D8E5A17-374A-4C05-9675-C4A857E1CDCC}"/>
    <dgm:cxn modelId="{13046E34-20F0-477D-BB01-63C48E4D8235}" srcId="{F24D6809-819A-4619-B69A-B497EC81DEFC}" destId="{E5B210E6-26A1-437C-98D7-86A777D6FD25}" srcOrd="2" destOrd="0" parTransId="{FE789336-75B2-4776-95CD-1D292CB05799}" sibTransId="{AF998C24-D0D1-41B5-B2DE-78247A583A7C}"/>
    <dgm:cxn modelId="{3B9FD462-2A24-DF45-B294-722DCDC26770}" type="presOf" srcId="{19A1850D-2E69-40EA-8B7F-7A15C0BC9F29}" destId="{D4C928E5-7203-0742-9A81-974FFB57D6E4}" srcOrd="0" destOrd="0" presId="urn:microsoft.com/office/officeart/2005/8/layout/matrix3"/>
    <dgm:cxn modelId="{F9D3566B-9844-4761-921B-2D08817C28D3}" srcId="{F24D6809-819A-4619-B69A-B497EC81DEFC}" destId="{19A1850D-2E69-40EA-8B7F-7A15C0BC9F29}" srcOrd="0" destOrd="0" parTransId="{A1BB01CB-1D45-4951-904B-4A2EC3E96039}" sibTransId="{B7A3EE86-4449-40F2-83D1-B30C7A21F84D}"/>
    <dgm:cxn modelId="{64635579-2CFD-43C3-A5DC-532105C4D57A}" srcId="{F24D6809-819A-4619-B69A-B497EC81DEFC}" destId="{068880FD-0A6B-4D79-8095-2A52963A9047}" srcOrd="1" destOrd="0" parTransId="{B5D0B727-7634-47D9-AED3-3AE5121EF0DC}" sibTransId="{90366005-A397-41B5-9D0C-D63F8BB9F13E}"/>
    <dgm:cxn modelId="{1A3C378B-A83C-A443-B0EF-E6DDE92F8B7A}" type="presOf" srcId="{F24D6809-819A-4619-B69A-B497EC81DEFC}" destId="{C4B524BB-77CF-794D-92AE-BE78DE4B4A66}" srcOrd="0" destOrd="0" presId="urn:microsoft.com/office/officeart/2005/8/layout/matrix3"/>
    <dgm:cxn modelId="{D33D4F8D-F35C-0142-A28F-E1C08723777D}" type="presOf" srcId="{511A37D0-2F24-4651-83F9-1AE2E415DB92}" destId="{48128D95-C309-9C42-AAA5-4A162AB47629}" srcOrd="0" destOrd="2" presId="urn:microsoft.com/office/officeart/2005/8/layout/matrix3"/>
    <dgm:cxn modelId="{B04669B3-8FCD-5F48-87B2-0ADC0E866A8D}" type="presOf" srcId="{36C39D35-0D39-45AA-81A7-0168F43AFBC4}" destId="{D4D5FF0A-F20B-EE4A-9C57-F731ED347828}" srcOrd="0" destOrd="0" presId="urn:microsoft.com/office/officeart/2005/8/layout/matrix3"/>
    <dgm:cxn modelId="{4E8C53BF-8B18-4D6F-8A36-72AD209B5AAB}" srcId="{068880FD-0A6B-4D79-8095-2A52963A9047}" destId="{989072A5-B7D3-42AC-9AAD-CFD9167AB6EB}" srcOrd="0" destOrd="0" parTransId="{2E86E197-5C7B-4659-BE5E-55C7F199B77D}" sibTransId="{604AA9F2-E9C9-461B-88BB-AD23731CE8A8}"/>
    <dgm:cxn modelId="{741B39E8-7B53-674F-A477-7148D37B72D4}" type="presOf" srcId="{068880FD-0A6B-4D79-8095-2A52963A9047}" destId="{48128D95-C309-9C42-AAA5-4A162AB47629}" srcOrd="0" destOrd="0" presId="urn:microsoft.com/office/officeart/2005/8/layout/matrix3"/>
    <dgm:cxn modelId="{93FE6CEA-DE1F-CE40-9021-BCB13C2290C4}" type="presOf" srcId="{989072A5-B7D3-42AC-9AAD-CFD9167AB6EB}" destId="{48128D95-C309-9C42-AAA5-4A162AB47629}" srcOrd="0" destOrd="1" presId="urn:microsoft.com/office/officeart/2005/8/layout/matrix3"/>
    <dgm:cxn modelId="{A312F0FA-86B8-CB48-AB9D-DCB0EE9CF28C}" type="presOf" srcId="{FA858F21-43EA-4572-AC0C-73B9FFD96924}" destId="{48128D95-C309-9C42-AAA5-4A162AB47629}" srcOrd="0" destOrd="3" presId="urn:microsoft.com/office/officeart/2005/8/layout/matrix3"/>
    <dgm:cxn modelId="{EFC82E0B-7515-F64A-A788-E04D8230F486}" type="presParOf" srcId="{C4B524BB-77CF-794D-92AE-BE78DE4B4A66}" destId="{03A19ED2-A605-5643-9923-F6274F8A9977}" srcOrd="0" destOrd="0" presId="urn:microsoft.com/office/officeart/2005/8/layout/matrix3"/>
    <dgm:cxn modelId="{3503D1C6-F180-D54D-8368-DA99436A0870}" type="presParOf" srcId="{C4B524BB-77CF-794D-92AE-BE78DE4B4A66}" destId="{D4C928E5-7203-0742-9A81-974FFB57D6E4}" srcOrd="1" destOrd="0" presId="urn:microsoft.com/office/officeart/2005/8/layout/matrix3"/>
    <dgm:cxn modelId="{F1BE17D8-2665-0141-B611-29D15BBCCAB4}" type="presParOf" srcId="{C4B524BB-77CF-794D-92AE-BE78DE4B4A66}" destId="{48128D95-C309-9C42-AAA5-4A162AB47629}" srcOrd="2" destOrd="0" presId="urn:microsoft.com/office/officeart/2005/8/layout/matrix3"/>
    <dgm:cxn modelId="{E2DFD8CD-EE60-AB4A-8FB6-A70728E21FB8}" type="presParOf" srcId="{C4B524BB-77CF-794D-92AE-BE78DE4B4A66}" destId="{5F203293-7C13-384F-B4F3-27E3A53B70DB}" srcOrd="3" destOrd="0" presId="urn:microsoft.com/office/officeart/2005/8/layout/matrix3"/>
    <dgm:cxn modelId="{60A2D7D9-3651-D84E-B8C3-6BAB6BD52447}" type="presParOf" srcId="{C4B524BB-77CF-794D-92AE-BE78DE4B4A66}" destId="{D4D5FF0A-F20B-EE4A-9C57-F731ED34782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364525-7C80-2149-AEC7-A55F125FFB7F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04E41B4-DDD0-DE42-970B-0AF8482C1EE4}">
      <dgm:prSet phldrT="[Text]"/>
      <dgm:spPr/>
      <dgm:t>
        <a:bodyPr/>
        <a:lstStyle/>
        <a:p>
          <a:r>
            <a:rPr lang="en-GB" dirty="0" err="1"/>
            <a:t>poškodba</a:t>
          </a:r>
          <a:endParaRPr lang="en-GB" dirty="0"/>
        </a:p>
      </dgm:t>
    </dgm:pt>
    <dgm:pt modelId="{717CE198-EE60-7846-98AA-90697444AAF7}" type="parTrans" cxnId="{189DBC1F-6C0A-BE4F-98F8-BD88067241E5}">
      <dgm:prSet/>
      <dgm:spPr/>
      <dgm:t>
        <a:bodyPr/>
        <a:lstStyle/>
        <a:p>
          <a:endParaRPr lang="en-GB"/>
        </a:p>
      </dgm:t>
    </dgm:pt>
    <dgm:pt modelId="{53A4CBE1-816D-0043-BBF8-083CA727BCC1}" type="sibTrans" cxnId="{189DBC1F-6C0A-BE4F-98F8-BD88067241E5}">
      <dgm:prSet/>
      <dgm:spPr/>
      <dgm:t>
        <a:bodyPr/>
        <a:lstStyle/>
        <a:p>
          <a:endParaRPr lang="en-GB"/>
        </a:p>
      </dgm:t>
    </dgm:pt>
    <dgm:pt modelId="{0833713D-15D8-8942-BE13-F0CA9B5CFBBD}">
      <dgm:prSet phldrT="[Text]"/>
      <dgm:spPr/>
      <dgm:t>
        <a:bodyPr/>
        <a:lstStyle/>
        <a:p>
          <a:r>
            <a:rPr lang="en-GB" dirty="0" err="1"/>
            <a:t>Takojšnja</a:t>
          </a:r>
          <a:r>
            <a:rPr lang="en-GB" dirty="0"/>
            <a:t> in </a:t>
          </a:r>
          <a:r>
            <a:rPr lang="en-GB" dirty="0" err="1"/>
            <a:t>nenadna</a:t>
          </a:r>
          <a:r>
            <a:rPr lang="en-GB" dirty="0"/>
            <a:t> </a:t>
          </a:r>
          <a:r>
            <a:rPr lang="en-GB" dirty="0" err="1"/>
            <a:t>bolečina</a:t>
          </a:r>
          <a:endParaRPr lang="en-GB" dirty="0"/>
        </a:p>
      </dgm:t>
    </dgm:pt>
    <dgm:pt modelId="{FB353BCA-D011-5D44-93B3-72D2B87AB5AB}" type="parTrans" cxnId="{B08515B2-CB71-4E42-A8AD-7A2017D4B6AC}">
      <dgm:prSet/>
      <dgm:spPr/>
      <dgm:t>
        <a:bodyPr/>
        <a:lstStyle/>
        <a:p>
          <a:endParaRPr lang="en-GB"/>
        </a:p>
      </dgm:t>
    </dgm:pt>
    <dgm:pt modelId="{0FAFF661-24E9-5648-8D6A-0D7403AA0746}" type="sibTrans" cxnId="{B08515B2-CB71-4E42-A8AD-7A2017D4B6AC}">
      <dgm:prSet/>
      <dgm:spPr/>
      <dgm:t>
        <a:bodyPr/>
        <a:lstStyle/>
        <a:p>
          <a:endParaRPr lang="en-GB"/>
        </a:p>
      </dgm:t>
    </dgm:pt>
    <dgm:pt modelId="{939D8B30-007F-4547-A16B-860B43470DBC}">
      <dgm:prSet phldrT="[Text]"/>
      <dgm:spPr/>
      <dgm:t>
        <a:bodyPr/>
        <a:lstStyle/>
        <a:p>
          <a:r>
            <a:rPr lang="en-GB" dirty="0"/>
            <a:t>Ne </a:t>
          </a:r>
          <a:r>
            <a:rPr lang="en-GB" dirty="0" err="1"/>
            <a:t>morem</a:t>
          </a:r>
          <a:r>
            <a:rPr lang="en-GB" dirty="0"/>
            <a:t> </a:t>
          </a:r>
          <a:r>
            <a:rPr lang="en-GB" dirty="0" err="1"/>
            <a:t>nadaljevati</a:t>
          </a:r>
          <a:endParaRPr lang="en-GB" dirty="0"/>
        </a:p>
      </dgm:t>
    </dgm:pt>
    <dgm:pt modelId="{36B73994-BD16-AC48-950F-4C7FF75C752C}" type="parTrans" cxnId="{A3FA82E2-D7DC-C14C-9918-D68C86387D8B}">
      <dgm:prSet/>
      <dgm:spPr/>
      <dgm:t>
        <a:bodyPr/>
        <a:lstStyle/>
        <a:p>
          <a:endParaRPr lang="en-GB"/>
        </a:p>
      </dgm:t>
    </dgm:pt>
    <dgm:pt modelId="{D69D9BAA-3BE2-FB44-8FFC-F6B7C6521076}" type="sibTrans" cxnId="{A3FA82E2-D7DC-C14C-9918-D68C86387D8B}">
      <dgm:prSet/>
      <dgm:spPr/>
      <dgm:t>
        <a:bodyPr/>
        <a:lstStyle/>
        <a:p>
          <a:endParaRPr lang="en-GB"/>
        </a:p>
      </dgm:t>
    </dgm:pt>
    <dgm:pt modelId="{926C5A12-0E9C-9A45-8FC1-E94BDBDFBFFA}">
      <dgm:prSet phldrT="[Text]"/>
      <dgm:spPr/>
      <dgm:t>
        <a:bodyPr/>
        <a:lstStyle/>
        <a:p>
          <a:r>
            <a:rPr lang="en-GB" dirty="0"/>
            <a:t>“</a:t>
          </a:r>
          <a:r>
            <a:rPr lang="en-GB" dirty="0" err="1"/>
            <a:t>muskelfiber</a:t>
          </a:r>
          <a:r>
            <a:rPr lang="en-GB" dirty="0"/>
            <a:t>”</a:t>
          </a:r>
        </a:p>
      </dgm:t>
    </dgm:pt>
    <dgm:pt modelId="{67B9134B-A7A7-2C44-9A91-9FDF90709E60}" type="parTrans" cxnId="{3A42AFE8-6ABE-C443-9252-67D3456DA62F}">
      <dgm:prSet/>
      <dgm:spPr/>
      <dgm:t>
        <a:bodyPr/>
        <a:lstStyle/>
        <a:p>
          <a:endParaRPr lang="en-GB"/>
        </a:p>
      </dgm:t>
    </dgm:pt>
    <dgm:pt modelId="{7E3B6771-908E-0C41-A369-17681DDF624A}" type="sibTrans" cxnId="{3A42AFE8-6ABE-C443-9252-67D3456DA62F}">
      <dgm:prSet/>
      <dgm:spPr/>
      <dgm:t>
        <a:bodyPr/>
        <a:lstStyle/>
        <a:p>
          <a:endParaRPr lang="en-GB"/>
        </a:p>
      </dgm:t>
    </dgm:pt>
    <dgm:pt modelId="{B77A05F2-BC47-7B49-ABD2-5841213A8E3D}">
      <dgm:prSet phldrT="[Text]"/>
      <dgm:spPr/>
      <dgm:t>
        <a:bodyPr/>
        <a:lstStyle/>
        <a:p>
          <a:r>
            <a:rPr lang="en-GB" dirty="0" err="1"/>
            <a:t>Bolečina</a:t>
          </a:r>
          <a:r>
            <a:rPr lang="en-GB" dirty="0"/>
            <a:t> se </a:t>
          </a:r>
          <a:r>
            <a:rPr lang="en-GB" dirty="0" err="1"/>
            <a:t>pojavi</a:t>
          </a:r>
          <a:r>
            <a:rPr lang="en-GB" dirty="0"/>
            <a:t> 12 </a:t>
          </a:r>
          <a:r>
            <a:rPr lang="en-GB" dirty="0" err="1"/>
            <a:t>ur</a:t>
          </a:r>
          <a:r>
            <a:rPr lang="en-GB" dirty="0"/>
            <a:t> po </a:t>
          </a:r>
          <a:r>
            <a:rPr lang="en-GB" dirty="0" err="1"/>
            <a:t>vadbi</a:t>
          </a:r>
          <a:endParaRPr lang="en-GB" dirty="0"/>
        </a:p>
      </dgm:t>
    </dgm:pt>
    <dgm:pt modelId="{6C807D23-7E23-C940-B8EE-964F4207178E}" type="parTrans" cxnId="{AE42E39A-0B82-6940-876A-BC9FE7703D85}">
      <dgm:prSet/>
      <dgm:spPr/>
      <dgm:t>
        <a:bodyPr/>
        <a:lstStyle/>
        <a:p>
          <a:endParaRPr lang="en-GB"/>
        </a:p>
      </dgm:t>
    </dgm:pt>
    <dgm:pt modelId="{F987E718-42DB-D54D-92FA-5753F396B6B9}" type="sibTrans" cxnId="{AE42E39A-0B82-6940-876A-BC9FE7703D85}">
      <dgm:prSet/>
      <dgm:spPr/>
      <dgm:t>
        <a:bodyPr/>
        <a:lstStyle/>
        <a:p>
          <a:endParaRPr lang="en-GB"/>
        </a:p>
      </dgm:t>
    </dgm:pt>
    <dgm:pt modelId="{A45C0646-7CBD-4E42-92B5-BD19FE9AD466}">
      <dgm:prSet phldrT="[Text]"/>
      <dgm:spPr/>
      <dgm:t>
        <a:bodyPr/>
        <a:lstStyle/>
        <a:p>
          <a:r>
            <a:rPr lang="en-GB" dirty="0" err="1"/>
            <a:t>Lahko</a:t>
          </a:r>
          <a:r>
            <a:rPr lang="en-GB" dirty="0"/>
            <a:t> </a:t>
          </a:r>
          <a:r>
            <a:rPr lang="en-GB" dirty="0" err="1"/>
            <a:t>nadaljujem</a:t>
          </a:r>
          <a:endParaRPr lang="en-GB" dirty="0"/>
        </a:p>
      </dgm:t>
    </dgm:pt>
    <dgm:pt modelId="{E10A454A-996B-5746-980F-7AA31C938B17}" type="parTrans" cxnId="{7B9B16D7-ABB9-2845-B018-3C7C01BC575B}">
      <dgm:prSet/>
      <dgm:spPr/>
      <dgm:t>
        <a:bodyPr/>
        <a:lstStyle/>
        <a:p>
          <a:endParaRPr lang="en-GB"/>
        </a:p>
      </dgm:t>
    </dgm:pt>
    <dgm:pt modelId="{C6471E01-9942-584F-B3CE-5AFF9A026581}" type="sibTrans" cxnId="{7B9B16D7-ABB9-2845-B018-3C7C01BC575B}">
      <dgm:prSet/>
      <dgm:spPr/>
      <dgm:t>
        <a:bodyPr/>
        <a:lstStyle/>
        <a:p>
          <a:endParaRPr lang="en-GB"/>
        </a:p>
      </dgm:t>
    </dgm:pt>
    <dgm:pt modelId="{A3669F57-A351-7C45-A80B-B9DA94CA9AF6}">
      <dgm:prSet/>
      <dgm:spPr/>
      <dgm:t>
        <a:bodyPr/>
        <a:lstStyle/>
        <a:p>
          <a:r>
            <a:rPr lang="en-GB" dirty="0" err="1"/>
            <a:t>bolečina</a:t>
          </a:r>
          <a:r>
            <a:rPr lang="en-GB" dirty="0"/>
            <a:t> </a:t>
          </a:r>
          <a:r>
            <a:rPr lang="en-GB" dirty="0" err="1"/>
            <a:t>samo</a:t>
          </a:r>
          <a:r>
            <a:rPr lang="en-GB" dirty="0"/>
            <a:t> </a:t>
          </a:r>
          <a:r>
            <a:rPr lang="en-GB" dirty="0" err="1"/>
            <a:t>na</a:t>
          </a:r>
          <a:r>
            <a:rPr lang="en-GB" dirty="0"/>
            <a:t> </a:t>
          </a:r>
          <a:r>
            <a:rPr lang="en-GB" dirty="0" err="1"/>
            <a:t>enem</a:t>
          </a:r>
          <a:r>
            <a:rPr lang="en-GB" dirty="0"/>
            <a:t> </a:t>
          </a:r>
          <a:r>
            <a:rPr lang="en-GB" dirty="0" err="1"/>
            <a:t>mestu</a:t>
          </a:r>
          <a:endParaRPr lang="en-GB" dirty="0"/>
        </a:p>
      </dgm:t>
    </dgm:pt>
    <dgm:pt modelId="{50091798-9B81-6A48-AC20-1A1CCEB3A830}" type="parTrans" cxnId="{A83B640E-0CB5-394C-8D8D-C6EEB7610D6D}">
      <dgm:prSet/>
      <dgm:spPr/>
      <dgm:t>
        <a:bodyPr/>
        <a:lstStyle/>
        <a:p>
          <a:endParaRPr lang="en-GB"/>
        </a:p>
      </dgm:t>
    </dgm:pt>
    <dgm:pt modelId="{486C4A45-BC6A-A649-BC5B-63F3F0CAC4B1}" type="sibTrans" cxnId="{A83B640E-0CB5-394C-8D8D-C6EEB7610D6D}">
      <dgm:prSet/>
      <dgm:spPr/>
      <dgm:t>
        <a:bodyPr/>
        <a:lstStyle/>
        <a:p>
          <a:endParaRPr lang="en-GB"/>
        </a:p>
      </dgm:t>
    </dgm:pt>
    <dgm:pt modelId="{45DC17AD-3522-0842-A0CC-6CD86F983301}">
      <dgm:prSet/>
      <dgm:spPr/>
      <dgm:t>
        <a:bodyPr/>
        <a:lstStyle/>
        <a:p>
          <a:r>
            <a:rPr lang="en-GB" dirty="0"/>
            <a:t>"</a:t>
          </a:r>
          <a:r>
            <a:rPr lang="en-GB" dirty="0" err="1"/>
            <a:t>vse</a:t>
          </a:r>
          <a:r>
            <a:rPr lang="en-GB" dirty="0"/>
            <a:t> </a:t>
          </a:r>
          <a:r>
            <a:rPr lang="en-GB" dirty="0" err="1"/>
            <a:t>boli</a:t>
          </a:r>
          <a:r>
            <a:rPr lang="en-GB" dirty="0"/>
            <a:t>"</a:t>
          </a:r>
        </a:p>
      </dgm:t>
    </dgm:pt>
    <dgm:pt modelId="{2E6ABBDF-8B2D-E742-8EA0-4A4177CA1FEA}" type="parTrans" cxnId="{7324E377-0683-E84B-B728-A257156FEA70}">
      <dgm:prSet/>
      <dgm:spPr/>
      <dgm:t>
        <a:bodyPr/>
        <a:lstStyle/>
        <a:p>
          <a:endParaRPr lang="en-GB"/>
        </a:p>
      </dgm:t>
    </dgm:pt>
    <dgm:pt modelId="{A1292367-161D-9C4C-9CCE-6F49C42B92FB}" type="sibTrans" cxnId="{7324E377-0683-E84B-B728-A257156FEA70}">
      <dgm:prSet/>
      <dgm:spPr/>
      <dgm:t>
        <a:bodyPr/>
        <a:lstStyle/>
        <a:p>
          <a:endParaRPr lang="en-GB"/>
        </a:p>
      </dgm:t>
    </dgm:pt>
    <dgm:pt modelId="{64817742-7B75-4546-8A48-5AFD00FF94EB}" type="pres">
      <dgm:prSet presAssocID="{0F364525-7C80-2149-AEC7-A55F125FFB7F}" presName="Name0" presStyleCnt="0">
        <dgm:presLayoutVars>
          <dgm:dir/>
          <dgm:animLvl val="lvl"/>
          <dgm:resizeHandles val="exact"/>
        </dgm:presLayoutVars>
      </dgm:prSet>
      <dgm:spPr/>
    </dgm:pt>
    <dgm:pt modelId="{AC5C3984-3618-BE4E-916F-0F202C56B283}" type="pres">
      <dgm:prSet presAssocID="{F04E41B4-DDD0-DE42-970B-0AF8482C1EE4}" presName="linNode" presStyleCnt="0"/>
      <dgm:spPr/>
    </dgm:pt>
    <dgm:pt modelId="{2C9D3481-858F-8646-A3AD-09909AB771CC}" type="pres">
      <dgm:prSet presAssocID="{F04E41B4-DDD0-DE42-970B-0AF8482C1EE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63D09C3-9564-D14B-8A52-C8F0280F9173}" type="pres">
      <dgm:prSet presAssocID="{F04E41B4-DDD0-DE42-970B-0AF8482C1EE4}" presName="descendantText" presStyleLbl="alignAccFollowNode1" presStyleIdx="0" presStyleCnt="2">
        <dgm:presLayoutVars>
          <dgm:bulletEnabled val="1"/>
        </dgm:presLayoutVars>
      </dgm:prSet>
      <dgm:spPr/>
    </dgm:pt>
    <dgm:pt modelId="{E64F7F4B-E264-2D44-9C72-4C4F5C7D21DD}" type="pres">
      <dgm:prSet presAssocID="{53A4CBE1-816D-0043-BBF8-083CA727BCC1}" presName="sp" presStyleCnt="0"/>
      <dgm:spPr/>
    </dgm:pt>
    <dgm:pt modelId="{87A100A5-7984-D448-83AB-C00195E06EE3}" type="pres">
      <dgm:prSet presAssocID="{926C5A12-0E9C-9A45-8FC1-E94BDBDFBFFA}" presName="linNode" presStyleCnt="0"/>
      <dgm:spPr/>
    </dgm:pt>
    <dgm:pt modelId="{D501575C-BC9C-D345-A910-15F2A14E6371}" type="pres">
      <dgm:prSet presAssocID="{926C5A12-0E9C-9A45-8FC1-E94BDBDFBFFA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D6815DB-2255-C242-B4F2-82420EB8C4B6}" type="pres">
      <dgm:prSet presAssocID="{926C5A12-0E9C-9A45-8FC1-E94BDBDFBFF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83B640E-0CB5-394C-8D8D-C6EEB7610D6D}" srcId="{F04E41B4-DDD0-DE42-970B-0AF8482C1EE4}" destId="{A3669F57-A351-7C45-A80B-B9DA94CA9AF6}" srcOrd="2" destOrd="0" parTransId="{50091798-9B81-6A48-AC20-1A1CCEB3A830}" sibTransId="{486C4A45-BC6A-A649-BC5B-63F3F0CAC4B1}"/>
    <dgm:cxn modelId="{189DBC1F-6C0A-BE4F-98F8-BD88067241E5}" srcId="{0F364525-7C80-2149-AEC7-A55F125FFB7F}" destId="{F04E41B4-DDD0-DE42-970B-0AF8482C1EE4}" srcOrd="0" destOrd="0" parTransId="{717CE198-EE60-7846-98AA-90697444AAF7}" sibTransId="{53A4CBE1-816D-0043-BBF8-083CA727BCC1}"/>
    <dgm:cxn modelId="{C451BB3A-0E81-584C-A166-309DEEB2B27F}" type="presOf" srcId="{939D8B30-007F-4547-A16B-860B43470DBC}" destId="{863D09C3-9564-D14B-8A52-C8F0280F9173}" srcOrd="0" destOrd="1" presId="urn:microsoft.com/office/officeart/2005/8/layout/vList5"/>
    <dgm:cxn modelId="{7C505B4D-D087-A547-81B7-E0D98BA8CC8B}" type="presOf" srcId="{F04E41B4-DDD0-DE42-970B-0AF8482C1EE4}" destId="{2C9D3481-858F-8646-A3AD-09909AB771CC}" srcOrd="0" destOrd="0" presId="urn:microsoft.com/office/officeart/2005/8/layout/vList5"/>
    <dgm:cxn modelId="{74FE664F-C9C9-5A4B-A96D-57A150A86100}" type="presOf" srcId="{0833713D-15D8-8942-BE13-F0CA9B5CFBBD}" destId="{863D09C3-9564-D14B-8A52-C8F0280F9173}" srcOrd="0" destOrd="0" presId="urn:microsoft.com/office/officeart/2005/8/layout/vList5"/>
    <dgm:cxn modelId="{7324E377-0683-E84B-B728-A257156FEA70}" srcId="{926C5A12-0E9C-9A45-8FC1-E94BDBDFBFFA}" destId="{45DC17AD-3522-0842-A0CC-6CD86F983301}" srcOrd="2" destOrd="0" parTransId="{2E6ABBDF-8B2D-E742-8EA0-4A4177CA1FEA}" sibTransId="{A1292367-161D-9C4C-9CCE-6F49C42B92FB}"/>
    <dgm:cxn modelId="{75CEBE98-8D70-5F45-9E2D-883E35AB9636}" type="presOf" srcId="{A45C0646-7CBD-4E42-92B5-BD19FE9AD466}" destId="{BD6815DB-2255-C242-B4F2-82420EB8C4B6}" srcOrd="0" destOrd="1" presId="urn:microsoft.com/office/officeart/2005/8/layout/vList5"/>
    <dgm:cxn modelId="{AE42E39A-0B82-6940-876A-BC9FE7703D85}" srcId="{926C5A12-0E9C-9A45-8FC1-E94BDBDFBFFA}" destId="{B77A05F2-BC47-7B49-ABD2-5841213A8E3D}" srcOrd="0" destOrd="0" parTransId="{6C807D23-7E23-C940-B8EE-964F4207178E}" sibTransId="{F987E718-42DB-D54D-92FA-5753F396B6B9}"/>
    <dgm:cxn modelId="{D42555A4-629B-7642-AD54-00975D709ADB}" type="presOf" srcId="{0F364525-7C80-2149-AEC7-A55F125FFB7F}" destId="{64817742-7B75-4546-8A48-5AFD00FF94EB}" srcOrd="0" destOrd="0" presId="urn:microsoft.com/office/officeart/2005/8/layout/vList5"/>
    <dgm:cxn modelId="{B08515B2-CB71-4E42-A8AD-7A2017D4B6AC}" srcId="{F04E41B4-DDD0-DE42-970B-0AF8482C1EE4}" destId="{0833713D-15D8-8942-BE13-F0CA9B5CFBBD}" srcOrd="0" destOrd="0" parTransId="{FB353BCA-D011-5D44-93B3-72D2B87AB5AB}" sibTransId="{0FAFF661-24E9-5648-8D6A-0D7403AA0746}"/>
    <dgm:cxn modelId="{8F650CD0-76D3-9D45-A44C-80F4DFAAAF45}" type="presOf" srcId="{926C5A12-0E9C-9A45-8FC1-E94BDBDFBFFA}" destId="{D501575C-BC9C-D345-A910-15F2A14E6371}" srcOrd="0" destOrd="0" presId="urn:microsoft.com/office/officeart/2005/8/layout/vList5"/>
    <dgm:cxn modelId="{7B9B16D7-ABB9-2845-B018-3C7C01BC575B}" srcId="{926C5A12-0E9C-9A45-8FC1-E94BDBDFBFFA}" destId="{A45C0646-7CBD-4E42-92B5-BD19FE9AD466}" srcOrd="1" destOrd="0" parTransId="{E10A454A-996B-5746-980F-7AA31C938B17}" sibTransId="{C6471E01-9942-584F-B3CE-5AFF9A026581}"/>
    <dgm:cxn modelId="{6BC983DA-16F9-3E43-A486-41827EE24052}" type="presOf" srcId="{A3669F57-A351-7C45-A80B-B9DA94CA9AF6}" destId="{863D09C3-9564-D14B-8A52-C8F0280F9173}" srcOrd="0" destOrd="2" presId="urn:microsoft.com/office/officeart/2005/8/layout/vList5"/>
    <dgm:cxn modelId="{A0819DDB-9117-234F-91F6-82DCD27FE989}" type="presOf" srcId="{45DC17AD-3522-0842-A0CC-6CD86F983301}" destId="{BD6815DB-2255-C242-B4F2-82420EB8C4B6}" srcOrd="0" destOrd="2" presId="urn:microsoft.com/office/officeart/2005/8/layout/vList5"/>
    <dgm:cxn modelId="{A3FA82E2-D7DC-C14C-9918-D68C86387D8B}" srcId="{F04E41B4-DDD0-DE42-970B-0AF8482C1EE4}" destId="{939D8B30-007F-4547-A16B-860B43470DBC}" srcOrd="1" destOrd="0" parTransId="{36B73994-BD16-AC48-950F-4C7FF75C752C}" sibTransId="{D69D9BAA-3BE2-FB44-8FFC-F6B7C6521076}"/>
    <dgm:cxn modelId="{E205E8E5-2B47-E346-A036-8EE7F6198835}" type="presOf" srcId="{B77A05F2-BC47-7B49-ABD2-5841213A8E3D}" destId="{BD6815DB-2255-C242-B4F2-82420EB8C4B6}" srcOrd="0" destOrd="0" presId="urn:microsoft.com/office/officeart/2005/8/layout/vList5"/>
    <dgm:cxn modelId="{3A42AFE8-6ABE-C443-9252-67D3456DA62F}" srcId="{0F364525-7C80-2149-AEC7-A55F125FFB7F}" destId="{926C5A12-0E9C-9A45-8FC1-E94BDBDFBFFA}" srcOrd="1" destOrd="0" parTransId="{67B9134B-A7A7-2C44-9A91-9FDF90709E60}" sibTransId="{7E3B6771-908E-0C41-A369-17681DDF624A}"/>
    <dgm:cxn modelId="{B2AA4B13-BD0C-0844-8BD2-3650A1847A60}" type="presParOf" srcId="{64817742-7B75-4546-8A48-5AFD00FF94EB}" destId="{AC5C3984-3618-BE4E-916F-0F202C56B283}" srcOrd="0" destOrd="0" presId="urn:microsoft.com/office/officeart/2005/8/layout/vList5"/>
    <dgm:cxn modelId="{C48F169F-698B-EC4E-877D-64A6F1F3C1C9}" type="presParOf" srcId="{AC5C3984-3618-BE4E-916F-0F202C56B283}" destId="{2C9D3481-858F-8646-A3AD-09909AB771CC}" srcOrd="0" destOrd="0" presId="urn:microsoft.com/office/officeart/2005/8/layout/vList5"/>
    <dgm:cxn modelId="{6F740CB7-2497-3F44-93CE-BE821218E4D8}" type="presParOf" srcId="{AC5C3984-3618-BE4E-916F-0F202C56B283}" destId="{863D09C3-9564-D14B-8A52-C8F0280F9173}" srcOrd="1" destOrd="0" presId="urn:microsoft.com/office/officeart/2005/8/layout/vList5"/>
    <dgm:cxn modelId="{5CB4118F-D25F-D64C-8E8B-963E919F3DC3}" type="presParOf" srcId="{64817742-7B75-4546-8A48-5AFD00FF94EB}" destId="{E64F7F4B-E264-2D44-9C72-4C4F5C7D21DD}" srcOrd="1" destOrd="0" presId="urn:microsoft.com/office/officeart/2005/8/layout/vList5"/>
    <dgm:cxn modelId="{4B71E44B-F5D7-AF4B-91BA-95A731DF9F2B}" type="presParOf" srcId="{64817742-7B75-4546-8A48-5AFD00FF94EB}" destId="{87A100A5-7984-D448-83AB-C00195E06EE3}" srcOrd="2" destOrd="0" presId="urn:microsoft.com/office/officeart/2005/8/layout/vList5"/>
    <dgm:cxn modelId="{F7E84113-D9AD-664F-906F-5D15981C3120}" type="presParOf" srcId="{87A100A5-7984-D448-83AB-C00195E06EE3}" destId="{D501575C-BC9C-D345-A910-15F2A14E6371}" srcOrd="0" destOrd="0" presId="urn:microsoft.com/office/officeart/2005/8/layout/vList5"/>
    <dgm:cxn modelId="{88AA3EA3-89FE-4E47-82BF-95F6A659522C}" type="presParOf" srcId="{87A100A5-7984-D448-83AB-C00195E06EE3}" destId="{BD6815DB-2255-C242-B4F2-82420EB8C4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A7425-7567-8948-88FF-B1178C9CB959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DD97B-A2E0-384C-B204-8F5B399F0528}">
      <dsp:nvSpPr>
        <dsp:cNvPr id="0" name=""/>
        <dsp:cNvSpPr/>
      </dsp:nvSpPr>
      <dsp:spPr>
        <a:xfrm>
          <a:off x="32861" y="1305401"/>
          <a:ext cx="315468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 err="1"/>
            <a:t>starši</a:t>
          </a:r>
          <a:endParaRPr lang="en-GB" sz="6300" kern="1200" dirty="0"/>
        </a:p>
      </dsp:txBody>
      <dsp:txXfrm>
        <a:off x="117827" y="1390367"/>
        <a:ext cx="2984748" cy="1570603"/>
      </dsp:txXfrm>
    </dsp:sp>
    <dsp:sp modelId="{FA1E590C-C4F0-234F-891B-E018B615F029}">
      <dsp:nvSpPr>
        <dsp:cNvPr id="0" name=""/>
        <dsp:cNvSpPr/>
      </dsp:nvSpPr>
      <dsp:spPr>
        <a:xfrm>
          <a:off x="3680460" y="1305401"/>
          <a:ext cx="315468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 err="1"/>
            <a:t>učitelji</a:t>
          </a:r>
          <a:endParaRPr lang="en-GB" sz="6300" kern="1200" dirty="0"/>
        </a:p>
      </dsp:txBody>
      <dsp:txXfrm>
        <a:off x="3765426" y="1390367"/>
        <a:ext cx="2984748" cy="1570603"/>
      </dsp:txXfrm>
    </dsp:sp>
    <dsp:sp modelId="{5EE7290D-7B92-CB44-943D-F8A3201BF8B9}">
      <dsp:nvSpPr>
        <dsp:cNvPr id="0" name=""/>
        <dsp:cNvSpPr/>
      </dsp:nvSpPr>
      <dsp:spPr>
        <a:xfrm>
          <a:off x="7328058" y="1305401"/>
          <a:ext cx="315468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300" kern="1200" dirty="0" err="1"/>
            <a:t>vrstniki</a:t>
          </a:r>
          <a:endParaRPr lang="en-GB" sz="6300" kern="1200" dirty="0"/>
        </a:p>
      </dsp:txBody>
      <dsp:txXfrm>
        <a:off x="7413024" y="1390367"/>
        <a:ext cx="2984748" cy="1570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2C58B-962A-7A42-86F1-8B879F81D17E}">
      <dsp:nvSpPr>
        <dsp:cNvPr id="0" name=""/>
        <dsp:cNvSpPr/>
      </dsp:nvSpPr>
      <dsp:spPr>
        <a:xfrm>
          <a:off x="1243" y="75629"/>
          <a:ext cx="4200078" cy="42000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Mladi h</a:t>
          </a:r>
          <a:r>
            <a:rPr lang="en-SI" sz="2100" kern="1200"/>
            <a:t>emofiliki z dobrimi obeti, da v odraslo dobo in starost vstopijo brez predhodnih okvar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U</a:t>
          </a:r>
          <a:r>
            <a:rPr lang="en-SI" sz="1600" kern="1200"/>
            <a:t>spešna profilaksa – nič ali skoraj nič krvavitev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600" kern="1200"/>
            <a:t>Dostop do vseh najnovejših zdravil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600" kern="1200"/>
            <a:t>Dostop do dodatnih terapij že ob blažjih zapletih</a:t>
          </a:r>
          <a:endParaRPr lang="en-US" sz="1600" kern="1200"/>
        </a:p>
      </dsp:txBody>
      <dsp:txXfrm>
        <a:off x="616330" y="690716"/>
        <a:ext cx="2969904" cy="2969904"/>
      </dsp:txXfrm>
    </dsp:sp>
    <dsp:sp modelId="{1E3E1826-A835-C241-9057-59998ABD3BD2}">
      <dsp:nvSpPr>
        <dsp:cNvPr id="0" name=""/>
        <dsp:cNvSpPr/>
      </dsp:nvSpPr>
      <dsp:spPr>
        <a:xfrm>
          <a:off x="3874180" y="-518009"/>
          <a:ext cx="2618993" cy="141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3874180" y="-234504"/>
        <a:ext cx="2193735" cy="850516"/>
      </dsp:txXfrm>
    </dsp:sp>
    <dsp:sp modelId="{9211CCD3-191F-AB47-AB60-D85188F43632}">
      <dsp:nvSpPr>
        <dsp:cNvPr id="0" name=""/>
        <dsp:cNvSpPr/>
      </dsp:nvSpPr>
      <dsp:spPr>
        <a:xfrm>
          <a:off x="6314277" y="75629"/>
          <a:ext cx="4200078" cy="42000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100" kern="1200"/>
            <a:t>Se zavedajo hemofilije a si obenem želijo imeti polno življenje kot njihovi vrstniki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kern="1200" dirty="0" err="1"/>
            <a:t>Igra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Š</a:t>
          </a:r>
          <a:r>
            <a:rPr lang="en-SI" sz="1600" kern="1200"/>
            <a:t>ola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I" sz="1600" kern="1200" dirty="0"/>
            <a:t>Šport</a:t>
          </a:r>
          <a:endParaRPr lang="en-US" sz="1600" kern="1200" dirty="0"/>
        </a:p>
      </dsp:txBody>
      <dsp:txXfrm>
        <a:off x="6929364" y="690716"/>
        <a:ext cx="2969904" cy="2969904"/>
      </dsp:txXfrm>
    </dsp:sp>
    <dsp:sp modelId="{27EA5C88-D019-1943-B09C-0B7AAE2EABBE}">
      <dsp:nvSpPr>
        <dsp:cNvPr id="0" name=""/>
        <dsp:cNvSpPr/>
      </dsp:nvSpPr>
      <dsp:spPr>
        <a:xfrm rot="10800000">
          <a:off x="4022425" y="3451820"/>
          <a:ext cx="2618993" cy="141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4447683" y="3735325"/>
        <a:ext cx="2193735" cy="850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7C77B-CE2D-6649-8528-4DC6F9072F90}">
      <dsp:nvSpPr>
        <dsp:cNvPr id="0" name=""/>
        <dsp:cNvSpPr/>
      </dsp:nvSpPr>
      <dsp:spPr>
        <a:xfrm>
          <a:off x="0" y="45210"/>
          <a:ext cx="8028708" cy="10173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500" kern="1200" dirty="0"/>
            <a:t>Informacije, informacije…</a:t>
          </a:r>
          <a:endParaRPr lang="en-US" sz="2500" kern="1200" dirty="0"/>
        </a:p>
      </dsp:txBody>
      <dsp:txXfrm>
        <a:off x="49663" y="94873"/>
        <a:ext cx="7929382" cy="918025"/>
      </dsp:txXfrm>
    </dsp:sp>
    <dsp:sp modelId="{1D630FCC-C4AF-9F44-B5E5-037939917341}">
      <dsp:nvSpPr>
        <dsp:cNvPr id="0" name=""/>
        <dsp:cNvSpPr/>
      </dsp:nvSpPr>
      <dsp:spPr>
        <a:xfrm>
          <a:off x="0" y="1134562"/>
          <a:ext cx="8028708" cy="1017351"/>
        </a:xfrm>
        <a:prstGeom prst="roundRect">
          <a:avLst/>
        </a:prstGeom>
        <a:solidFill>
          <a:schemeClr val="accent2">
            <a:hueOff val="-620693"/>
            <a:satOff val="-982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500" kern="1200"/>
            <a:t>Preverimo svoje ideje s hematologom</a:t>
          </a:r>
          <a:endParaRPr lang="en-US" sz="2500" kern="1200"/>
        </a:p>
      </dsp:txBody>
      <dsp:txXfrm>
        <a:off x="49663" y="1184225"/>
        <a:ext cx="7929382" cy="918025"/>
      </dsp:txXfrm>
    </dsp:sp>
    <dsp:sp modelId="{C58FFB17-8E42-2647-B39D-97551F8082BE}">
      <dsp:nvSpPr>
        <dsp:cNvPr id="0" name=""/>
        <dsp:cNvSpPr/>
      </dsp:nvSpPr>
      <dsp:spPr>
        <a:xfrm>
          <a:off x="0" y="2223913"/>
          <a:ext cx="8028708" cy="1017351"/>
        </a:xfrm>
        <a:prstGeom prst="roundRect">
          <a:avLst/>
        </a:prstGeom>
        <a:solidFill>
          <a:schemeClr val="accent2">
            <a:hueOff val="-1241385"/>
            <a:satOff val="-1965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500" kern="1200"/>
            <a:t>Seznanimo vse neposredno in posredno vpletene</a:t>
          </a:r>
          <a:endParaRPr lang="en-US" sz="2500" kern="1200"/>
        </a:p>
      </dsp:txBody>
      <dsp:txXfrm>
        <a:off x="49663" y="2273576"/>
        <a:ext cx="7929382" cy="918025"/>
      </dsp:txXfrm>
    </dsp:sp>
    <dsp:sp modelId="{C8C1F09A-B96B-BE41-8F8A-10794ED9CF02}">
      <dsp:nvSpPr>
        <dsp:cNvPr id="0" name=""/>
        <dsp:cNvSpPr/>
      </dsp:nvSpPr>
      <dsp:spPr>
        <a:xfrm>
          <a:off x="0" y="3241265"/>
          <a:ext cx="8028708" cy="1060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911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/>
            <a:t>U</a:t>
          </a:r>
          <a:r>
            <a:rPr lang="en-SI" sz="2000" kern="1200"/>
            <a:t>čitelje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I" sz="2000" kern="1200"/>
            <a:t>Trenerje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I" sz="2000" kern="1200"/>
            <a:t>Sovrstnike</a:t>
          </a:r>
          <a:endParaRPr lang="en-US" sz="2000" kern="1200"/>
        </a:p>
      </dsp:txBody>
      <dsp:txXfrm>
        <a:off x="0" y="3241265"/>
        <a:ext cx="8028708" cy="1060875"/>
      </dsp:txXfrm>
    </dsp:sp>
    <dsp:sp modelId="{40A82BF1-A823-7E44-B1CC-854FAB7FC698}">
      <dsp:nvSpPr>
        <dsp:cNvPr id="0" name=""/>
        <dsp:cNvSpPr/>
      </dsp:nvSpPr>
      <dsp:spPr>
        <a:xfrm>
          <a:off x="0" y="4228227"/>
          <a:ext cx="8028708" cy="1017351"/>
        </a:xfrm>
        <a:prstGeom prst="roundRect">
          <a:avLst/>
        </a:prstGeom>
        <a:solidFill>
          <a:schemeClr val="accent2">
            <a:hueOff val="-1862078"/>
            <a:satOff val="-2947"/>
            <a:lumOff val="-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500" kern="1200"/>
            <a:t>Zaupajmo otroku</a:t>
          </a:r>
          <a:endParaRPr lang="en-US" sz="2500" kern="1200"/>
        </a:p>
      </dsp:txBody>
      <dsp:txXfrm>
        <a:off x="49663" y="4277890"/>
        <a:ext cx="7929382" cy="918025"/>
      </dsp:txXfrm>
    </dsp:sp>
    <dsp:sp modelId="{B9017E18-A946-E341-9090-AEA6246B21BD}">
      <dsp:nvSpPr>
        <dsp:cNvPr id="0" name=""/>
        <dsp:cNvSpPr/>
      </dsp:nvSpPr>
      <dsp:spPr>
        <a:xfrm>
          <a:off x="0" y="5391491"/>
          <a:ext cx="8028708" cy="1017351"/>
        </a:xfrm>
        <a:prstGeom prst="roundRect">
          <a:avLst/>
        </a:prstGeom>
        <a:solidFill>
          <a:schemeClr val="accent2">
            <a:hueOff val="-2482771"/>
            <a:satOff val="-3929"/>
            <a:lumOff val="-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500" kern="1200" dirty="0"/>
            <a:t>Po potrebi skupaj s hematologom prilagodimo časovnico terapije </a:t>
          </a:r>
          <a:endParaRPr lang="en-US" sz="2500" kern="1200" dirty="0"/>
        </a:p>
      </dsp:txBody>
      <dsp:txXfrm>
        <a:off x="49663" y="5441154"/>
        <a:ext cx="7929382" cy="9180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35BF0-1440-DE4E-9C3D-AEBD053581D6}">
      <dsp:nvSpPr>
        <dsp:cNvPr id="0" name=""/>
        <dsp:cNvSpPr/>
      </dsp:nvSpPr>
      <dsp:spPr>
        <a:xfrm>
          <a:off x="2190471" y="0"/>
          <a:ext cx="2190471" cy="1909895"/>
        </a:xfrm>
        <a:prstGeom prst="trapezoid">
          <a:avLst>
            <a:gd name="adj" fmla="val 5734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SPECIALIZACIJA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2190471" y="0"/>
        <a:ext cx="2190471" cy="1909895"/>
      </dsp:txXfrm>
    </dsp:sp>
    <dsp:sp modelId="{074CBD8C-2DBF-9847-BEDB-1549BCD091E6}">
      <dsp:nvSpPr>
        <dsp:cNvPr id="0" name=""/>
        <dsp:cNvSpPr/>
      </dsp:nvSpPr>
      <dsp:spPr>
        <a:xfrm>
          <a:off x="1095235" y="1909895"/>
          <a:ext cx="4380942" cy="1909895"/>
        </a:xfrm>
        <a:prstGeom prst="trapezoid">
          <a:avLst>
            <a:gd name="adj" fmla="val 57345"/>
          </a:avLst>
        </a:prstGeom>
        <a:solidFill>
          <a:schemeClr val="accent2">
            <a:hueOff val="-1241385"/>
            <a:satOff val="-1965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OSNOVNE MOTORIČNE SPOSOBNOSTI</a:t>
          </a:r>
        </a:p>
      </dsp:txBody>
      <dsp:txXfrm>
        <a:off x="1861900" y="1909895"/>
        <a:ext cx="2847612" cy="1909895"/>
      </dsp:txXfrm>
    </dsp:sp>
    <dsp:sp modelId="{140F4F19-F7E9-4E41-ABC1-952B96673546}">
      <dsp:nvSpPr>
        <dsp:cNvPr id="0" name=""/>
        <dsp:cNvSpPr/>
      </dsp:nvSpPr>
      <dsp:spPr>
        <a:xfrm>
          <a:off x="0" y="3819790"/>
          <a:ext cx="6571413" cy="1909895"/>
        </a:xfrm>
        <a:prstGeom prst="trapezoid">
          <a:avLst>
            <a:gd name="adj" fmla="val 57345"/>
          </a:avLst>
        </a:prstGeom>
        <a:solidFill>
          <a:schemeClr val="accent2">
            <a:hueOff val="-2482771"/>
            <a:satOff val="-3929"/>
            <a:lumOff val="-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ELEMENTARNA GIBANJA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(</a:t>
          </a:r>
          <a:r>
            <a:rPr lang="en-GB" sz="1700" b="1" i="0" u="none" kern="1200" dirty="0" err="1"/>
            <a:t>plazenja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lazenja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hoja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padci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tek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plezanja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skoki</a:t>
          </a:r>
          <a:r>
            <a:rPr lang="en-GB" sz="1700" b="1" i="0" u="none" kern="1200" dirty="0"/>
            <a:t>, mete in </a:t>
          </a:r>
          <a:r>
            <a:rPr lang="en-GB" sz="1700" b="1" i="0" u="none" kern="1200" dirty="0" err="1"/>
            <a:t>lovljenja</a:t>
          </a:r>
          <a:r>
            <a:rPr lang="en-GB" sz="1700" b="1" i="0" u="none" kern="1200" dirty="0"/>
            <a:t> </a:t>
          </a:r>
          <a:r>
            <a:rPr lang="en-GB" sz="1700" b="1" i="0" u="none" kern="1200" dirty="0" err="1"/>
            <a:t>predmetov</a:t>
          </a:r>
          <a:r>
            <a:rPr lang="en-GB" sz="1700" b="1" i="0" u="none" kern="1200" dirty="0"/>
            <a:t>, </a:t>
          </a:r>
          <a:r>
            <a:rPr lang="en-GB" sz="1700" b="1" i="0" u="none" kern="1200" dirty="0" err="1"/>
            <a:t>vlečenja</a:t>
          </a:r>
          <a:r>
            <a:rPr lang="en-GB" sz="1700" b="1" i="0" u="none" kern="1200" dirty="0"/>
            <a:t> in </a:t>
          </a:r>
          <a:r>
            <a:rPr lang="en-GB" sz="1700" b="1" i="0" u="none" kern="1200" dirty="0" err="1"/>
            <a:t>potiskanja</a:t>
          </a:r>
          <a:r>
            <a:rPr lang="en-GB" sz="1700" b="1" i="0" u="none" kern="1200" dirty="0"/>
            <a:t> </a:t>
          </a:r>
          <a:r>
            <a:rPr lang="en-GB" sz="1700" b="1" i="0" u="none" kern="1200" dirty="0" err="1"/>
            <a:t>ter</a:t>
          </a:r>
          <a:r>
            <a:rPr lang="en-GB" sz="1700" b="1" i="0" u="none" kern="1200" dirty="0"/>
            <a:t> </a:t>
          </a:r>
          <a:r>
            <a:rPr lang="en-GB" sz="1700" b="1" i="0" u="none" kern="1200" dirty="0" err="1"/>
            <a:t>prijeme</a:t>
          </a:r>
          <a:r>
            <a:rPr lang="en-GB" sz="1700" b="1" i="0" u="none" kern="1200" dirty="0"/>
            <a:t> in </a:t>
          </a:r>
          <a:r>
            <a:rPr lang="en-GB" sz="1700" b="1" i="0" u="none" kern="1200" dirty="0" err="1"/>
            <a:t>udarce</a:t>
          </a:r>
          <a:r>
            <a:rPr lang="en-GB" sz="1700" b="1" i="0" u="none" kern="1200" dirty="0"/>
            <a:t>.</a:t>
          </a:r>
          <a:r>
            <a:rPr lang="en-GB" sz="1700" b="0" i="0" u="none" kern="1200" dirty="0"/>
            <a:t> </a:t>
          </a:r>
          <a:endParaRPr lang="en-GB" sz="1700" kern="1200" dirty="0"/>
        </a:p>
      </dsp:txBody>
      <dsp:txXfrm>
        <a:off x="1149997" y="3819790"/>
        <a:ext cx="4271418" cy="19098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FCC21-22A0-7C42-80AA-BC48B7867961}">
      <dsp:nvSpPr>
        <dsp:cNvPr id="0" name=""/>
        <dsp:cNvSpPr/>
      </dsp:nvSpPr>
      <dsp:spPr>
        <a:xfrm>
          <a:off x="0" y="782919"/>
          <a:ext cx="10515600" cy="182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</a:t>
          </a:r>
          <a:r>
            <a:rPr lang="en-SI" sz="2000" kern="1200" dirty="0"/>
            <a:t>onjava zmede naše proprioreceptorje, ki vodijo v dolge kontrakcije (nevaren sestop iz trampolina)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S</a:t>
          </a:r>
          <a:r>
            <a:rPr lang="en-SI" sz="2000" kern="1200" dirty="0"/>
            <a:t>osledje skokov na ponjavi povzroča izredno veliko silo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I" sz="2000" kern="1200" dirty="0"/>
            <a:t>Zelo negativno vpliva na položaj notranjih organov (še posebno pri deklicah)</a:t>
          </a:r>
          <a:endParaRPr lang="en-US" sz="2000" kern="1200" dirty="0"/>
        </a:p>
      </dsp:txBody>
      <dsp:txXfrm>
        <a:off x="0" y="782919"/>
        <a:ext cx="10515600" cy="1827000"/>
      </dsp:txXfrm>
    </dsp:sp>
    <dsp:sp modelId="{C70B5E5C-739B-6A4A-B50E-297C145EF8F3}">
      <dsp:nvSpPr>
        <dsp:cNvPr id="0" name=""/>
        <dsp:cNvSpPr/>
      </dsp:nvSpPr>
      <dsp:spPr>
        <a:xfrm>
          <a:off x="525780" y="487719"/>
          <a:ext cx="7360920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000" kern="1200"/>
            <a:t>Trampolin</a:t>
          </a:r>
          <a:endParaRPr lang="en-US" sz="2000" kern="1200"/>
        </a:p>
      </dsp:txBody>
      <dsp:txXfrm>
        <a:off x="554601" y="516540"/>
        <a:ext cx="7303278" cy="532758"/>
      </dsp:txXfrm>
    </dsp:sp>
    <dsp:sp modelId="{19936EF8-1646-9346-821E-82571A12AC94}">
      <dsp:nvSpPr>
        <dsp:cNvPr id="0" name=""/>
        <dsp:cNvSpPr/>
      </dsp:nvSpPr>
      <dsp:spPr>
        <a:xfrm>
          <a:off x="0" y="3013119"/>
          <a:ext cx="105156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2482771"/>
              <a:satOff val="-3929"/>
              <a:lumOff val="-23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16560" rIns="81612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B</a:t>
          </a:r>
          <a:r>
            <a:rPr lang="en-SI" sz="2000" kern="1200"/>
            <a:t>orilni športi, rokomet, hokej…</a:t>
          </a:r>
          <a:endParaRPr lang="en-US" sz="2000" kern="1200"/>
        </a:p>
      </dsp:txBody>
      <dsp:txXfrm>
        <a:off x="0" y="3013119"/>
        <a:ext cx="10515600" cy="850500"/>
      </dsp:txXfrm>
    </dsp:sp>
    <dsp:sp modelId="{ADBC75D4-B9DE-D74C-9406-5AA601A7C804}">
      <dsp:nvSpPr>
        <dsp:cNvPr id="0" name=""/>
        <dsp:cNvSpPr/>
      </dsp:nvSpPr>
      <dsp:spPr>
        <a:xfrm>
          <a:off x="525780" y="2717919"/>
          <a:ext cx="7360920" cy="590400"/>
        </a:xfrm>
        <a:prstGeom prst="roundRect">
          <a:avLst/>
        </a:prstGeom>
        <a:solidFill>
          <a:schemeClr val="accent2">
            <a:hueOff val="-2482771"/>
            <a:satOff val="-3929"/>
            <a:lumOff val="-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000" kern="1200"/>
            <a:t>Športi z veliko verjetnostjo neposrednega in silnega kontakta</a:t>
          </a:r>
          <a:endParaRPr lang="en-US" sz="2000" kern="1200"/>
        </a:p>
      </dsp:txBody>
      <dsp:txXfrm>
        <a:off x="554601" y="2746740"/>
        <a:ext cx="7303278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19ED2-A605-5643-9923-F6274F8A9977}">
      <dsp:nvSpPr>
        <dsp:cNvPr id="0" name=""/>
        <dsp:cNvSpPr/>
      </dsp:nvSpPr>
      <dsp:spPr>
        <a:xfrm>
          <a:off x="420863" y="0"/>
          <a:ext cx="5729686" cy="5729686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928E5-7203-0742-9A81-974FFB57D6E4}">
      <dsp:nvSpPr>
        <dsp:cNvPr id="0" name=""/>
        <dsp:cNvSpPr/>
      </dsp:nvSpPr>
      <dsp:spPr>
        <a:xfrm>
          <a:off x="965183" y="544320"/>
          <a:ext cx="2234577" cy="22345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</a:t>
          </a:r>
          <a:r>
            <a:rPr lang="en-SI" sz="2100" kern="1200"/>
            <a:t>ovečanje obremenitve – samo večja obremenitev od že ustaljene prinaša rezultat</a:t>
          </a:r>
          <a:endParaRPr lang="en-US" sz="2100" kern="1200"/>
        </a:p>
      </dsp:txBody>
      <dsp:txXfrm>
        <a:off x="1074266" y="653403"/>
        <a:ext cx="2016411" cy="2016411"/>
      </dsp:txXfrm>
    </dsp:sp>
    <dsp:sp modelId="{48128D95-C309-9C42-AAA5-4A162AB47629}">
      <dsp:nvSpPr>
        <dsp:cNvPr id="0" name=""/>
        <dsp:cNvSpPr/>
      </dsp:nvSpPr>
      <dsp:spPr>
        <a:xfrm>
          <a:off x="3371651" y="544320"/>
          <a:ext cx="2234577" cy="2234577"/>
        </a:xfrm>
        <a:prstGeom prst="roundRect">
          <a:avLst/>
        </a:prstGeom>
        <a:solidFill>
          <a:schemeClr val="accent5">
            <a:hueOff val="-2308962"/>
            <a:satOff val="-4011"/>
            <a:lumOff val="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N</a:t>
          </a:r>
          <a:r>
            <a:rPr lang="en-SI" sz="2100" kern="1200"/>
            <a:t>ačelo postopnosti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P</a:t>
          </a:r>
          <a:r>
            <a:rPr lang="en-SI" sz="1600" kern="1200"/>
            <a:t>ogostost vadbe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SI" sz="1600" kern="1200"/>
            <a:t>intenzivnost vadbe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Č</a:t>
          </a:r>
          <a:r>
            <a:rPr lang="en-SI" sz="1600" kern="1200"/>
            <a:t>as trajanja / tip vadbe</a:t>
          </a:r>
          <a:endParaRPr lang="en-US" sz="1600" kern="1200"/>
        </a:p>
      </dsp:txBody>
      <dsp:txXfrm>
        <a:off x="3480734" y="653403"/>
        <a:ext cx="2016411" cy="2016411"/>
      </dsp:txXfrm>
    </dsp:sp>
    <dsp:sp modelId="{5F203293-7C13-384F-B4F3-27E3A53B70DB}">
      <dsp:nvSpPr>
        <dsp:cNvPr id="0" name=""/>
        <dsp:cNvSpPr/>
      </dsp:nvSpPr>
      <dsp:spPr>
        <a:xfrm>
          <a:off x="965183" y="2950788"/>
          <a:ext cx="2234577" cy="2234577"/>
        </a:xfrm>
        <a:prstGeom prst="roundRect">
          <a:avLst/>
        </a:prstGeom>
        <a:solidFill>
          <a:schemeClr val="accent5">
            <a:hueOff val="-4617924"/>
            <a:satOff val="-8021"/>
            <a:lumOff val="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100" kern="1200"/>
            <a:t>Specifičnost vadbe – boljša tehnika zmanjšuje možnost napak</a:t>
          </a:r>
          <a:endParaRPr lang="en-US" sz="2100" kern="1200"/>
        </a:p>
      </dsp:txBody>
      <dsp:txXfrm>
        <a:off x="1074266" y="3059871"/>
        <a:ext cx="2016411" cy="2016411"/>
      </dsp:txXfrm>
    </dsp:sp>
    <dsp:sp modelId="{D4D5FF0A-F20B-EE4A-9C57-F731ED347828}">
      <dsp:nvSpPr>
        <dsp:cNvPr id="0" name=""/>
        <dsp:cNvSpPr/>
      </dsp:nvSpPr>
      <dsp:spPr>
        <a:xfrm>
          <a:off x="3371651" y="2950788"/>
          <a:ext cx="2234577" cy="2234577"/>
        </a:xfrm>
        <a:prstGeom prst="roundRect">
          <a:avLst/>
        </a:prstGeom>
        <a:solidFill>
          <a:schemeClr val="accent5">
            <a:hueOff val="-6926885"/>
            <a:satOff val="-12032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I" sz="2100" kern="1200"/>
            <a:t>Zadosten počitek</a:t>
          </a:r>
          <a:endParaRPr lang="en-US" sz="2100" kern="1200"/>
        </a:p>
      </dsp:txBody>
      <dsp:txXfrm>
        <a:off x="3480734" y="3059871"/>
        <a:ext cx="2016411" cy="20164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D09C3-9564-D14B-8A52-C8F0280F9173}">
      <dsp:nvSpPr>
        <dsp:cNvPr id="0" name=""/>
        <dsp:cNvSpPr/>
      </dsp:nvSpPr>
      <dsp:spPr>
        <a:xfrm rot="5400000">
          <a:off x="6163140" y="-2130595"/>
          <a:ext cx="1974934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400" kern="1200" dirty="0" err="1"/>
            <a:t>Takojšnja</a:t>
          </a:r>
          <a:r>
            <a:rPr lang="en-GB" sz="3400" kern="1200" dirty="0"/>
            <a:t> in </a:t>
          </a:r>
          <a:r>
            <a:rPr lang="en-GB" sz="3400" kern="1200" dirty="0" err="1"/>
            <a:t>nenadna</a:t>
          </a:r>
          <a:r>
            <a:rPr lang="en-GB" sz="3400" kern="1200" dirty="0"/>
            <a:t> </a:t>
          </a:r>
          <a:r>
            <a:rPr lang="en-GB" sz="3400" kern="1200" dirty="0" err="1"/>
            <a:t>bolečina</a:t>
          </a:r>
          <a:endParaRPr lang="en-GB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400" kern="1200" dirty="0"/>
            <a:t>Ne </a:t>
          </a:r>
          <a:r>
            <a:rPr lang="en-GB" sz="3400" kern="1200" dirty="0" err="1"/>
            <a:t>morem</a:t>
          </a:r>
          <a:r>
            <a:rPr lang="en-GB" sz="3400" kern="1200" dirty="0"/>
            <a:t> </a:t>
          </a:r>
          <a:r>
            <a:rPr lang="en-GB" sz="3400" kern="1200" dirty="0" err="1"/>
            <a:t>nadaljevati</a:t>
          </a:r>
          <a:endParaRPr lang="en-GB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400" kern="1200" dirty="0" err="1"/>
            <a:t>bolečina</a:t>
          </a:r>
          <a:r>
            <a:rPr lang="en-GB" sz="3400" kern="1200" dirty="0"/>
            <a:t> </a:t>
          </a:r>
          <a:r>
            <a:rPr lang="en-GB" sz="3400" kern="1200" dirty="0" err="1"/>
            <a:t>samo</a:t>
          </a:r>
          <a:r>
            <a:rPr lang="en-GB" sz="3400" kern="1200" dirty="0"/>
            <a:t> </a:t>
          </a:r>
          <a:r>
            <a:rPr lang="en-GB" sz="3400" kern="1200" dirty="0" err="1"/>
            <a:t>na</a:t>
          </a:r>
          <a:r>
            <a:rPr lang="en-GB" sz="3400" kern="1200" dirty="0"/>
            <a:t> </a:t>
          </a:r>
          <a:r>
            <a:rPr lang="en-GB" sz="3400" kern="1200" dirty="0" err="1"/>
            <a:t>enem</a:t>
          </a:r>
          <a:r>
            <a:rPr lang="en-GB" sz="3400" kern="1200" dirty="0"/>
            <a:t> </a:t>
          </a:r>
          <a:r>
            <a:rPr lang="en-GB" sz="3400" kern="1200" dirty="0" err="1"/>
            <a:t>mestu</a:t>
          </a:r>
          <a:endParaRPr lang="en-GB" sz="3400" kern="1200" dirty="0"/>
        </a:p>
      </dsp:txBody>
      <dsp:txXfrm rot="-5400000">
        <a:off x="3785615" y="343338"/>
        <a:ext cx="6633576" cy="1782118"/>
      </dsp:txXfrm>
    </dsp:sp>
    <dsp:sp modelId="{2C9D3481-858F-8646-A3AD-09909AB771CC}">
      <dsp:nvSpPr>
        <dsp:cNvPr id="0" name=""/>
        <dsp:cNvSpPr/>
      </dsp:nvSpPr>
      <dsp:spPr>
        <a:xfrm>
          <a:off x="0" y="61"/>
          <a:ext cx="3785616" cy="24686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 err="1"/>
            <a:t>poškodba</a:t>
          </a:r>
          <a:endParaRPr lang="en-GB" sz="4100" kern="1200" dirty="0"/>
        </a:p>
      </dsp:txBody>
      <dsp:txXfrm>
        <a:off x="120510" y="120571"/>
        <a:ext cx="3544596" cy="2227648"/>
      </dsp:txXfrm>
    </dsp:sp>
    <dsp:sp modelId="{BD6815DB-2255-C242-B4F2-82420EB8C4B6}">
      <dsp:nvSpPr>
        <dsp:cNvPr id="0" name=""/>
        <dsp:cNvSpPr/>
      </dsp:nvSpPr>
      <dsp:spPr>
        <a:xfrm rot="5400000">
          <a:off x="6163140" y="461505"/>
          <a:ext cx="1974934" cy="6729984"/>
        </a:xfrm>
        <a:prstGeom prst="round2SameRect">
          <a:avLst/>
        </a:prstGeom>
        <a:solidFill>
          <a:schemeClr val="accent2">
            <a:tint val="40000"/>
            <a:alpha val="90000"/>
            <a:hueOff val="-3524190"/>
            <a:satOff val="-10473"/>
            <a:lumOff val="-94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524190"/>
              <a:satOff val="-10473"/>
              <a:lumOff val="-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400" kern="1200" dirty="0" err="1"/>
            <a:t>Bolečina</a:t>
          </a:r>
          <a:r>
            <a:rPr lang="en-GB" sz="3400" kern="1200" dirty="0"/>
            <a:t> se </a:t>
          </a:r>
          <a:r>
            <a:rPr lang="en-GB" sz="3400" kern="1200" dirty="0" err="1"/>
            <a:t>pojavi</a:t>
          </a:r>
          <a:r>
            <a:rPr lang="en-GB" sz="3400" kern="1200" dirty="0"/>
            <a:t> 12 </a:t>
          </a:r>
          <a:r>
            <a:rPr lang="en-GB" sz="3400" kern="1200" dirty="0" err="1"/>
            <a:t>ur</a:t>
          </a:r>
          <a:r>
            <a:rPr lang="en-GB" sz="3400" kern="1200" dirty="0"/>
            <a:t> po </a:t>
          </a:r>
          <a:r>
            <a:rPr lang="en-GB" sz="3400" kern="1200" dirty="0" err="1"/>
            <a:t>vadbi</a:t>
          </a:r>
          <a:endParaRPr lang="en-GB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400" kern="1200" dirty="0" err="1"/>
            <a:t>Lahko</a:t>
          </a:r>
          <a:r>
            <a:rPr lang="en-GB" sz="3400" kern="1200" dirty="0"/>
            <a:t> </a:t>
          </a:r>
          <a:r>
            <a:rPr lang="en-GB" sz="3400" kern="1200" dirty="0" err="1"/>
            <a:t>nadaljujem</a:t>
          </a:r>
          <a:endParaRPr lang="en-GB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400" kern="1200" dirty="0"/>
            <a:t>"</a:t>
          </a:r>
          <a:r>
            <a:rPr lang="en-GB" sz="3400" kern="1200" dirty="0" err="1"/>
            <a:t>vse</a:t>
          </a:r>
          <a:r>
            <a:rPr lang="en-GB" sz="3400" kern="1200" dirty="0"/>
            <a:t> </a:t>
          </a:r>
          <a:r>
            <a:rPr lang="en-GB" sz="3400" kern="1200" dirty="0" err="1"/>
            <a:t>boli</a:t>
          </a:r>
          <a:r>
            <a:rPr lang="en-GB" sz="3400" kern="1200" dirty="0"/>
            <a:t>"</a:t>
          </a:r>
        </a:p>
      </dsp:txBody>
      <dsp:txXfrm rot="-5400000">
        <a:off x="3785615" y="2935438"/>
        <a:ext cx="6633576" cy="1782118"/>
      </dsp:txXfrm>
    </dsp:sp>
    <dsp:sp modelId="{D501575C-BC9C-D345-A910-15F2A14E6371}">
      <dsp:nvSpPr>
        <dsp:cNvPr id="0" name=""/>
        <dsp:cNvSpPr/>
      </dsp:nvSpPr>
      <dsp:spPr>
        <a:xfrm>
          <a:off x="0" y="2592163"/>
          <a:ext cx="3785616" cy="2468668"/>
        </a:xfrm>
        <a:prstGeom prst="roundRect">
          <a:avLst/>
        </a:prstGeom>
        <a:solidFill>
          <a:schemeClr val="accent2">
            <a:hueOff val="-2482771"/>
            <a:satOff val="-3929"/>
            <a:lumOff val="-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“</a:t>
          </a:r>
          <a:r>
            <a:rPr lang="en-GB" sz="4100" kern="1200" dirty="0" err="1"/>
            <a:t>muskelfiber</a:t>
          </a:r>
          <a:r>
            <a:rPr lang="en-GB" sz="4100" kern="1200" dirty="0"/>
            <a:t>”</a:t>
          </a:r>
        </a:p>
      </dsp:txBody>
      <dsp:txXfrm>
        <a:off x="120510" y="2712673"/>
        <a:ext cx="3544596" cy="2227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7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9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7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2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3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8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7/16/21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7/16/21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7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7/16/21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3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Sport_Bili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5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7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08103" y="-15159"/>
            <a:ext cx="4902679" cy="4616801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19">
            <a:extLst>
              <a:ext uri="{FF2B5EF4-FFF2-40B4-BE49-F238E27FC236}">
                <a16:creationId xmlns:a16="http://schemas.microsoft.com/office/drawing/2014/main" id="{33574554-84CF-4FF0-B1BF-553245CC6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6C5E6D3-976B-41A7-B008-5BB4ADF44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7246" y="-12193"/>
            <a:ext cx="4902679" cy="4616801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5243" y="-12192"/>
            <a:ext cx="4902678" cy="4544235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1C3883-F3A7-BB47-965D-D08643EC6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6709" y="232193"/>
            <a:ext cx="4367551" cy="2885715"/>
          </a:xfrm>
        </p:spPr>
        <p:txBody>
          <a:bodyPr>
            <a:normAutofit/>
          </a:bodyPr>
          <a:lstStyle/>
          <a:p>
            <a:r>
              <a:rPr lang="en-GB" sz="2400" dirty="0" err="1"/>
              <a:t>Š</a:t>
            </a:r>
            <a:r>
              <a:rPr lang="en-SI" sz="2400" dirty="0"/>
              <a:t>port je igra</a:t>
            </a:r>
          </a:p>
        </p:txBody>
      </p:sp>
      <p:sp>
        <p:nvSpPr>
          <p:cNvPr id="28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9933" y="15505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0" name="Graphic 212">
            <a:extLst>
              <a:ext uri="{FF2B5EF4-FFF2-40B4-BE49-F238E27FC236}">
                <a16:creationId xmlns:a16="http://schemas.microsoft.com/office/drawing/2014/main" id="{2A8D3863-50D5-4235-9082-36776BF4F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9933" y="15505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32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49330" y="2740963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9" name="Picture 8" descr="A person riding a bicycle on a dirt track with a crowd watching&#10;&#10;Description automatically generated with low confidence">
            <a:extLst>
              <a:ext uri="{FF2B5EF4-FFF2-40B4-BE49-F238E27FC236}">
                <a16:creationId xmlns:a16="http://schemas.microsoft.com/office/drawing/2014/main" id="{71DC500B-51EB-8440-8887-37C91AE0A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913" y="-37081"/>
            <a:ext cx="12253825" cy="6895081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9124" y="5424608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9306212-88FA-45BF-ABA3-1454AC42D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9124" y="5424608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AC8AFF-E1C4-8345-8E3A-F1678504803F}"/>
              </a:ext>
            </a:extLst>
          </p:cNvPr>
          <p:cNvSpPr txBox="1"/>
          <p:nvPr/>
        </p:nvSpPr>
        <p:spPr>
          <a:xfrm>
            <a:off x="2327593" y="6379883"/>
            <a:ext cx="5732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I" dirty="0">
                <a:solidFill>
                  <a:schemeClr val="bg1"/>
                </a:solidFill>
              </a:rPr>
              <a:t>Matej Kandare – Inhibitor ambasador za Slovenijo pri EHC</a:t>
            </a:r>
          </a:p>
        </p:txBody>
      </p:sp>
      <p:pic>
        <p:nvPicPr>
          <p:cNvPr id="29" name="Picture 2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35EBC8E-98E8-F84E-8693-F7DDB7534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3" y="5801633"/>
            <a:ext cx="2044700" cy="8636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A19B35E-8A12-E348-883D-7C19DA119334}"/>
              </a:ext>
            </a:extLst>
          </p:cNvPr>
          <p:cNvSpPr/>
          <p:nvPr/>
        </p:nvSpPr>
        <p:spPr>
          <a:xfrm>
            <a:off x="3238915" y="-81791"/>
            <a:ext cx="553616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66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Šport</a:t>
            </a:r>
            <a:r>
              <a:rPr lang="en-GB" sz="6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je </a:t>
            </a:r>
            <a:r>
              <a:rPr lang="en-GB" sz="66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igra</a:t>
            </a:r>
            <a:endParaRPr lang="en-GB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7149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BFE07EDC-A105-DA4D-BED8-71794AD893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598"/>
          <a:stretch/>
        </p:blipFill>
        <p:spPr>
          <a:xfrm>
            <a:off x="-52754" y="3751"/>
            <a:ext cx="1219198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C7FA6E3-5183-4E37-B15B-91038FE1F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88045" y="0"/>
            <a:ext cx="7603955" cy="6858000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aphic 190">
            <a:extLst>
              <a:ext uri="{FF2B5EF4-FFF2-40B4-BE49-F238E27FC236}">
                <a16:creationId xmlns:a16="http://schemas.microsoft.com/office/drawing/2014/main" id="{F3F5D407-83EF-4D7F-9DAF-4C3CEB778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25182" y="82749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07906A-A83F-47F2-975A-C1756F445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C38730D-4164-41D4-81C0-E9A070EA8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2539C73-C848-4608-957A-D6C016913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624467" y="533549"/>
            <a:ext cx="5356040" cy="5343028"/>
            <a:chOff x="739960" y="1925092"/>
            <a:chExt cx="4376696" cy="436606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53EEDFE-1D2D-4938-9DF2-97FB4F709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8562" y="2003061"/>
              <a:ext cx="4288094" cy="4288094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EA4CF2D-570F-4529-ADDA-B37CF05B6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7929" y="2003061"/>
              <a:ext cx="4288094" cy="4288094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30" name="Oval 29">
              <a:extLst>
                <a:ext uri="{FF2B5EF4-FFF2-40B4-BE49-F238E27FC236}">
                  <a16:creationId xmlns:a16="http://schemas.microsoft.com/office/drawing/2014/main" id="{CBE92B83-AFA7-40B1-9D3C-502840BAD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960" y="1925092"/>
              <a:ext cx="4288094" cy="4288094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C64E8FF-D300-C249-8509-024B52202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3344" y="1251284"/>
            <a:ext cx="3952428" cy="28227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cap="all" spc="1500" dirty="0">
                <a:ea typeface="Source Sans Pro SemiBold" panose="020B0603030403020204" pitchFamily="34" charset="0"/>
              </a:rPr>
              <a:t>INDEKS TELESNEGA FITNESA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0046D4B-EE93-4EAF-9717-C56B1E681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A3B4D80-4945-4E47-8FA7-BA0541CB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3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0CCC791-94D7-4BB8-9EDF-423CEA1F6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D55A19D-297C-4231-AD1F-08EF9B4AA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Chart, bar chart, histogram&#10;&#10;Description automatically generated">
            <a:extLst>
              <a:ext uri="{FF2B5EF4-FFF2-40B4-BE49-F238E27FC236}">
                <a16:creationId xmlns:a16="http://schemas.microsoft.com/office/drawing/2014/main" id="{9409D097-1590-C34F-8809-B7EFAD48AF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30" r="139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Graphic 212">
            <a:extLst>
              <a:ext uri="{FF2B5EF4-FFF2-40B4-BE49-F238E27FC236}">
                <a16:creationId xmlns:a16="http://schemas.microsoft.com/office/drawing/2014/main" id="{E9F10750-EF7A-4B45-967C-214C8CE78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707" y="372043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3" name="Graphic 212">
            <a:extLst>
              <a:ext uri="{FF2B5EF4-FFF2-40B4-BE49-F238E27FC236}">
                <a16:creationId xmlns:a16="http://schemas.microsoft.com/office/drawing/2014/main" id="{05173CA5-CBEA-452A-A648-B818B70A9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707" y="372043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BD92D0D-80C0-40C4-A942-F10B4660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36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C5E0534-1245-40ED-BD5C-427E7EB88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36" y="5100276"/>
            <a:ext cx="515928" cy="515928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135062-202C-3D4C-AF97-470255C4C712}"/>
              </a:ext>
            </a:extLst>
          </p:cNvPr>
          <p:cNvSpPr txBox="1"/>
          <p:nvPr/>
        </p:nvSpPr>
        <p:spPr>
          <a:xfrm>
            <a:off x="2444262" y="4220308"/>
            <a:ext cx="6224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400" b="1" dirty="0"/>
              <a:t>COVID in gibalna učinkovitost:</a:t>
            </a:r>
          </a:p>
          <a:p>
            <a:pPr marL="285750" indent="-285750">
              <a:buFontTx/>
              <a:buChar char="-"/>
            </a:pPr>
            <a:r>
              <a:rPr lang="en-GB" sz="2400" b="1" dirty="0"/>
              <a:t>U</a:t>
            </a:r>
            <a:r>
              <a:rPr lang="en-SI" sz="2400" b="1" dirty="0"/>
              <a:t>pad pri 2/3 otrok</a:t>
            </a:r>
          </a:p>
          <a:p>
            <a:pPr marL="285750" indent="-285750">
              <a:buFontTx/>
              <a:buChar char="-"/>
            </a:pPr>
            <a:r>
              <a:rPr lang="en-GB" sz="2400" b="1" dirty="0"/>
              <a:t>N</a:t>
            </a:r>
            <a:r>
              <a:rPr lang="en-SI" sz="2400" b="1" dirty="0"/>
              <a:t>ajbolj pri 9,10 in 11 letnikih</a:t>
            </a:r>
          </a:p>
        </p:txBody>
      </p:sp>
    </p:spTree>
    <p:extLst>
      <p:ext uri="{BB962C8B-B14F-4D97-AF65-F5344CB8AC3E}">
        <p14:creationId xmlns:p14="http://schemas.microsoft.com/office/powerpoint/2010/main" val="1419593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4" name="Freeform: Shape 10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11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12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13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14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9" name="Oval 16">
            <a:extLst>
              <a:ext uri="{FF2B5EF4-FFF2-40B4-BE49-F238E27FC236}">
                <a16:creationId xmlns:a16="http://schemas.microsoft.com/office/drawing/2014/main" id="{70CCC791-94D7-4BB8-9EDF-423CEA1F6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0" name="Rectangle 18">
            <a:extLst>
              <a:ext uri="{FF2B5EF4-FFF2-40B4-BE49-F238E27FC236}">
                <a16:creationId xmlns:a16="http://schemas.microsoft.com/office/drawing/2014/main" id="{ED55A19D-297C-4231-AD1F-08EF9B4AA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A188844B-BC88-2F47-9DBE-074FFDFAC8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89" r="-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1" name="Graphic 212">
            <a:extLst>
              <a:ext uri="{FF2B5EF4-FFF2-40B4-BE49-F238E27FC236}">
                <a16:creationId xmlns:a16="http://schemas.microsoft.com/office/drawing/2014/main" id="{E9F10750-EF7A-4B45-967C-214C8CE78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707" y="372043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2" name="Graphic 212">
            <a:extLst>
              <a:ext uri="{FF2B5EF4-FFF2-40B4-BE49-F238E27FC236}">
                <a16:creationId xmlns:a16="http://schemas.microsoft.com/office/drawing/2014/main" id="{05173CA5-CBEA-452A-A648-B818B70A9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707" y="372043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3" name="Oval 24">
            <a:extLst>
              <a:ext uri="{FF2B5EF4-FFF2-40B4-BE49-F238E27FC236}">
                <a16:creationId xmlns:a16="http://schemas.microsoft.com/office/drawing/2014/main" id="{6BD92D0D-80C0-40C4-A942-F10B4660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36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Oval 26">
            <a:extLst>
              <a:ext uri="{FF2B5EF4-FFF2-40B4-BE49-F238E27FC236}">
                <a16:creationId xmlns:a16="http://schemas.microsoft.com/office/drawing/2014/main" id="{8C5E0534-1245-40ED-BD5C-427E7EB88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236" y="5100276"/>
            <a:ext cx="515928" cy="515928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460759-B1CA-CB47-A5D5-BB7AD15D85C5}"/>
              </a:ext>
            </a:extLst>
          </p:cNvPr>
          <p:cNvSpPr txBox="1"/>
          <p:nvPr/>
        </p:nvSpPr>
        <p:spPr>
          <a:xfrm>
            <a:off x="3903785" y="4758075"/>
            <a:ext cx="6224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400" b="1" dirty="0"/>
              <a:t>COVID in delež podkožnega maščevja:</a:t>
            </a:r>
          </a:p>
          <a:p>
            <a:r>
              <a:rPr lang="en-GB" dirty="0"/>
              <a:t>- </a:t>
            </a:r>
            <a:r>
              <a:rPr lang="en-GB" dirty="0" err="1"/>
              <a:t>Delez</a:t>
            </a:r>
            <a:r>
              <a:rPr lang="en-GB" dirty="0"/>
              <a:t>̌ </a:t>
            </a:r>
            <a:r>
              <a:rPr lang="en-GB" dirty="0" err="1"/>
              <a:t>otrok</a:t>
            </a:r>
            <a:r>
              <a:rPr lang="en-GB" dirty="0"/>
              <a:t> z </a:t>
            </a:r>
            <a:r>
              <a:rPr lang="en-GB" dirty="0" err="1"/>
              <a:t>debelostjo</a:t>
            </a:r>
            <a:r>
              <a:rPr lang="en-GB" dirty="0"/>
              <a:t> se je </a:t>
            </a:r>
            <a:r>
              <a:rPr lang="en-GB" dirty="0" err="1"/>
              <a:t>namrec</a:t>
            </a:r>
            <a:r>
              <a:rPr lang="en-GB" dirty="0"/>
              <a:t>̌ </a:t>
            </a:r>
            <a:r>
              <a:rPr lang="en-GB" dirty="0" err="1"/>
              <a:t>povečal</a:t>
            </a:r>
            <a:r>
              <a:rPr lang="en-GB" dirty="0"/>
              <a:t> za </a:t>
            </a:r>
            <a:r>
              <a:rPr lang="en-GB" dirty="0" err="1"/>
              <a:t>vec</a:t>
            </a:r>
            <a:r>
              <a:rPr lang="en-GB" dirty="0"/>
              <a:t>̌ </a:t>
            </a:r>
            <a:r>
              <a:rPr lang="en-GB" dirty="0" err="1"/>
              <a:t>kot</a:t>
            </a:r>
            <a:r>
              <a:rPr lang="en-GB" dirty="0"/>
              <a:t> 20 % 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6415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31DCBDB-1D4A-4E79-8172-CF12FCDE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F578ED8-0692-496C-9844-F1CFDEAAF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E31BF-C80F-F54B-AE07-A04502BF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096327"/>
            <a:ext cx="4814455" cy="2080636"/>
          </a:xfrm>
        </p:spPr>
        <p:txBody>
          <a:bodyPr>
            <a:normAutofit/>
          </a:bodyPr>
          <a:lstStyle/>
          <a:p>
            <a:r>
              <a:rPr lang="en-SI" sz="3400" dirty="0"/>
              <a:t>OSNOVNI PRINCIPI ŠPORTNE VADBE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89EC82A-BD1A-426B-955B-77D53704B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47D6136-395D-4D9F-9898-604E6BDE8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56CA6C-B4FA-4D9C-A155-69A4F159E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379892"/>
              </p:ext>
            </p:extLst>
          </p:nvPr>
        </p:nvGraphicFramePr>
        <p:xfrm>
          <a:off x="4782386" y="447277"/>
          <a:ext cx="6571413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32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1FF148-6725-4278-A9A8-A9A6A3F26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38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247507B-4D21-4FF7-B49C-239309CF2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389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809E62-2D4E-9549-A049-824D69DE4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568668"/>
              </p:ext>
            </p:extLst>
          </p:nvPr>
        </p:nvGraphicFramePr>
        <p:xfrm>
          <a:off x="838200" y="1116069"/>
          <a:ext cx="10515600" cy="5060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15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5493-0919-3047-88E5-25ADF9B0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Pot do igre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56D0E2-7EF0-504A-A63C-1CB86FB110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1353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759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D70C-7F87-5B44-92DD-B06172A2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Generacija 0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A15A3C-4ABC-40AA-A683-440563BD9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8012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40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7C51C2-769A-B342-994F-F5580FF86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886379"/>
          </a:xfrm>
        </p:spPr>
        <p:txBody>
          <a:bodyPr>
            <a:normAutofit/>
          </a:bodyPr>
          <a:lstStyle/>
          <a:p>
            <a:r>
              <a:rPr lang="en-SI" sz="2800"/>
              <a:t>ŠPORT vpliva na vsesplošno dobro počutje</a:t>
            </a:r>
          </a:p>
        </p:txBody>
      </p:sp>
      <p:pic>
        <p:nvPicPr>
          <p:cNvPr id="6" name="Picture 5" descr="A picture containing text, container, box&#10;&#10;Description automatically generated">
            <a:extLst>
              <a:ext uri="{FF2B5EF4-FFF2-40B4-BE49-F238E27FC236}">
                <a16:creationId xmlns:a16="http://schemas.microsoft.com/office/drawing/2014/main" id="{F5D74C99-73AE-9F48-9B16-8A6A478972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2135" b="3615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28CAB86-AA69-4EF8-A4E2-4E020497D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>
              <a:alpha val="20000"/>
            </a:schemeClr>
          </a:solidFill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9A36BEE-5544-45FB-88F3-9E156F32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B49ECF4-1585-4D6B-AB63-D49C92945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73" name="Graphic 185">
            <a:extLst>
              <a:ext uri="{FF2B5EF4-FFF2-40B4-BE49-F238E27FC236}">
                <a16:creationId xmlns:a16="http://schemas.microsoft.com/office/drawing/2014/main" id="{617CAA5F-37E3-4DF6-9DD0-68A40D216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>
              <a:alpha val="20000"/>
            </a:schemeClr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FCF03A3-80B7-45BC-AA40-A335CC816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E9D3C77A-275B-4C9E-A407-B09450E56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C6C5B5B-80BB-41D8-A377-C653EF1B0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DCA5D93A-E913-46A0-9684-20B6B4B8C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E6EFE8A-51D2-4AF6-A18C-29A9E5EF5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C5E0E9C3-B3F5-6142-A245-28C1C23D6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/>
          </a:bodyPr>
          <a:lstStyle/>
          <a:p>
            <a:r>
              <a:rPr lang="en-GB" sz="2400" dirty="0" err="1"/>
              <a:t>Pozitiven</a:t>
            </a:r>
            <a:r>
              <a:rPr lang="en-GB" sz="2400" dirty="0"/>
              <a:t> </a:t>
            </a:r>
            <a:r>
              <a:rPr lang="en-GB" sz="2400" dirty="0" err="1"/>
              <a:t>vpliv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mišice</a:t>
            </a:r>
            <a:r>
              <a:rPr lang="en-GB" sz="2400" dirty="0"/>
              <a:t>, </a:t>
            </a:r>
            <a:r>
              <a:rPr lang="en-GB" sz="2400" dirty="0" err="1"/>
              <a:t>kosti</a:t>
            </a:r>
            <a:r>
              <a:rPr lang="en-GB" sz="2400" dirty="0"/>
              <a:t> in </a:t>
            </a:r>
            <a:r>
              <a:rPr lang="en-GB" sz="2400" dirty="0" err="1"/>
              <a:t>sklepe</a:t>
            </a:r>
            <a:endParaRPr lang="en-GB" sz="2400" dirty="0"/>
          </a:p>
          <a:p>
            <a:r>
              <a:rPr lang="en-GB" sz="2400" dirty="0" err="1"/>
              <a:t>Bolj</a:t>
            </a:r>
            <a:r>
              <a:rPr lang="en-GB" sz="2400" dirty="0"/>
              <a:t> </a:t>
            </a:r>
            <a:r>
              <a:rPr lang="en-GB" sz="2400" dirty="0" err="1"/>
              <a:t>razvite</a:t>
            </a:r>
            <a:r>
              <a:rPr lang="en-GB" sz="2400" dirty="0"/>
              <a:t> m</a:t>
            </a:r>
            <a:r>
              <a:rPr lang="en-SI" sz="2400" dirty="0"/>
              <a:t>otorične sposobnosti</a:t>
            </a:r>
          </a:p>
          <a:p>
            <a:r>
              <a:rPr lang="en-GB" sz="2400" dirty="0"/>
              <a:t>P</a:t>
            </a:r>
            <a:r>
              <a:rPr lang="en-SI" sz="2400" dirty="0"/>
              <a:t>ozitivna samopodoba</a:t>
            </a:r>
          </a:p>
          <a:p>
            <a:r>
              <a:rPr lang="en-SI" sz="2400" b="1" dirty="0"/>
              <a:t>Socialne veščine</a:t>
            </a:r>
          </a:p>
          <a:p>
            <a:r>
              <a:rPr lang="en-SI" sz="2400" dirty="0"/>
              <a:t>Uravnava težo</a:t>
            </a:r>
          </a:p>
          <a:p>
            <a:r>
              <a:rPr lang="en-GB" sz="2400" dirty="0"/>
              <a:t>D</a:t>
            </a:r>
            <a:r>
              <a:rPr lang="en-SI" sz="2400" dirty="0"/>
              <a:t>viguje splošno raven energije</a:t>
            </a:r>
          </a:p>
          <a:p>
            <a:r>
              <a:rPr lang="en-GB" sz="2400" b="1" dirty="0"/>
              <a:t>P</a:t>
            </a:r>
            <a:r>
              <a:rPr lang="en-SI" sz="2400" b="1" dirty="0"/>
              <a:t>reprečuje pojav spontanih krvavitev</a:t>
            </a:r>
            <a:r>
              <a:rPr lang="en-SI" sz="2400" dirty="0"/>
              <a:t>, visokega pritiska, srčno žilnih bolezni, sladkorne bolezni </a:t>
            </a:r>
          </a:p>
        </p:txBody>
      </p:sp>
      <p:grpSp>
        <p:nvGrpSpPr>
          <p:cNvPr id="80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205441A-058D-8E4E-B0E6-5F0AD2053CA4}"/>
              </a:ext>
            </a:extLst>
          </p:cNvPr>
          <p:cNvSpPr txBox="1"/>
          <p:nvPr/>
        </p:nvSpPr>
        <p:spPr>
          <a:xfrm>
            <a:off x="9841678" y="6657945"/>
            <a:ext cx="235032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SI" sz="700">
                <a:solidFill>
                  <a:srgbClr val="FFFFFF"/>
                </a:solidFill>
                <a:hlinkClick r:id="rId3" tooltip="https://sr.wikipedia.org/wiki/Sport_Bil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SI" sz="700">
                <a:solidFill>
                  <a:srgbClr val="FFFFFF"/>
                </a:solidFill>
              </a:rPr>
              <a:t> by Unknown Author is licensed under </a:t>
            </a:r>
            <a:r>
              <a:rPr lang="en-SI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SI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6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3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Freeform: Shape 10">
            <a:extLst>
              <a:ext uri="{FF2B5EF4-FFF2-40B4-BE49-F238E27FC236}">
                <a16:creationId xmlns:a16="http://schemas.microsoft.com/office/drawing/2014/main" id="{131DCBDB-1D4A-4E79-8172-CF12FCDE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F578ED8-0692-496C-9844-F1CFDEAAF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AB723B-3179-504F-8954-DFFBAD1C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11" y="1757337"/>
            <a:ext cx="3871489" cy="4419626"/>
          </a:xfrm>
        </p:spPr>
        <p:txBody>
          <a:bodyPr>
            <a:normAutofit/>
          </a:bodyPr>
          <a:lstStyle/>
          <a:p>
            <a:r>
              <a:rPr lang="en-SI" dirty="0"/>
              <a:t>ZAČNIMO!</a:t>
            </a:r>
          </a:p>
        </p:txBody>
      </p:sp>
      <p:sp>
        <p:nvSpPr>
          <p:cNvPr id="205" name="Freeform: Shape 14">
            <a:extLst>
              <a:ext uri="{FF2B5EF4-FFF2-40B4-BE49-F238E27FC236}">
                <a16:creationId xmlns:a16="http://schemas.microsoft.com/office/drawing/2014/main" id="{E89EC82A-BD1A-426B-955B-77D53704B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47D6136-395D-4D9F-9898-604E6BDE8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2D4F89-0813-46F6-9009-7A7300A93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262805"/>
              </p:ext>
            </p:extLst>
          </p:nvPr>
        </p:nvGraphicFramePr>
        <p:xfrm>
          <a:off x="3871489" y="201973"/>
          <a:ext cx="8028708" cy="645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07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73D287-48F0-41E2-8B0B-DE4C7D17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8" y="5364542"/>
            <a:ext cx="1562428" cy="1493465"/>
            <a:chOff x="3121343" y="4864099"/>
            <a:chExt cx="2085971" cy="1993901"/>
          </a:xfrm>
          <a:solidFill>
            <a:schemeClr val="tx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BC3C2F6-A83E-46F7-89F9-C282A9234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D78D60A-D765-47AF-BF8C-DD38B6749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61CBF5-5283-4C6A-9049-AA88E1756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7A00BB8-8401-4CFA-A40C-8A60D39A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2F6FC59-F5F7-4ED5-8DCD-CF1060899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124749C-25FB-43F3-97CC-16D3738B1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3CAAC4D-89A7-40FC-A14D-14E7137A5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9F8FFC8-0941-4853-894E-6FBB72564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84F021A-2C9B-422B-8408-BB819B314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53138C4-3227-4945-9CE8-AF90A759D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C9C4482-176D-49FB-BFC0-2DCD9283E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37D9F02-FC5F-4AA6-83BD-AE4EC012D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23DF942-E0FC-4481-99E4-5EDE1F760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E59307D-C241-C343-A5E5-A9F781B7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SI" dirty="0"/>
              <a:t>ZAČNIMO ŠIROKO IN IGRIVO!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CCA69EF-E8B5-4598-BEAD-258F15765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85D65ED-8248-4E7D-AF41-C2685CAE7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2FB6E5-B03F-EC41-BA7A-A6E9516E74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265915"/>
              </p:ext>
            </p:extLst>
          </p:nvPr>
        </p:nvGraphicFramePr>
        <p:xfrm>
          <a:off x="4782386" y="447277"/>
          <a:ext cx="6571413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65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87662-53E1-B442-855C-D892BB100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739"/>
            <a:ext cx="10515600" cy="1124949"/>
          </a:xfrm>
        </p:spPr>
        <p:txBody>
          <a:bodyPr>
            <a:normAutofit/>
          </a:bodyPr>
          <a:lstStyle/>
          <a:p>
            <a:r>
              <a:rPr lang="en-SI" dirty="0"/>
              <a:t>Čemu se je bolje izogniti?</a:t>
            </a:r>
          </a:p>
        </p:txBody>
      </p:sp>
      <p:grpSp>
        <p:nvGrpSpPr>
          <p:cNvPr id="33" name="Graphic 190">
            <a:extLst>
              <a:ext uri="{FF2B5EF4-FFF2-40B4-BE49-F238E27FC236}">
                <a16:creationId xmlns:a16="http://schemas.microsoft.com/office/drawing/2014/main" id="{53883AA7-7F86-41F8-A1D8-06E9886E7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136528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C80ACB6-0FE0-4F10-998D-2E8D46375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C2903D5-FF18-4A00-8E9F-9335FCF1E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Graphic 212">
            <a:extLst>
              <a:ext uri="{FF2B5EF4-FFF2-40B4-BE49-F238E27FC236}">
                <a16:creationId xmlns:a16="http://schemas.microsoft.com/office/drawing/2014/main" id="{DBBB6517-AFD0-4A58-8B37-F17AB81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4904" y="5539746"/>
            <a:ext cx="705479" cy="705479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9" name="Graphic 212">
            <a:extLst>
              <a:ext uri="{FF2B5EF4-FFF2-40B4-BE49-F238E27FC236}">
                <a16:creationId xmlns:a16="http://schemas.microsoft.com/office/drawing/2014/main" id="{3E39FCFD-033D-4043-95D9-7FAAAA8E0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4904" y="5539746"/>
            <a:ext cx="705479" cy="705479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5A3F40C4-7774-4040-8941-C58FB06B8F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2472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ultiply 3">
            <a:extLst>
              <a:ext uri="{FF2B5EF4-FFF2-40B4-BE49-F238E27FC236}">
                <a16:creationId xmlns:a16="http://schemas.microsoft.com/office/drawing/2014/main" id="{F5E39CDC-D236-BB43-B448-F86B0F21D7D0}"/>
              </a:ext>
            </a:extLst>
          </p:cNvPr>
          <p:cNvSpPr/>
          <p:nvPr/>
        </p:nvSpPr>
        <p:spPr>
          <a:xfrm>
            <a:off x="7168506" y="300179"/>
            <a:ext cx="3510643" cy="308307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541515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6" name="Oval 65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Content Placeholder 4" descr="Chart, histogram&#10;&#10;Description automatically generated">
            <a:extLst>
              <a:ext uri="{FF2B5EF4-FFF2-40B4-BE49-F238E27FC236}">
                <a16:creationId xmlns:a16="http://schemas.microsoft.com/office/drawing/2014/main" id="{0614E18B-8343-2D4D-A122-3B4AD684A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64" r="5357" b="-1"/>
          <a:stretch/>
        </p:blipFill>
        <p:spPr>
          <a:xfrm>
            <a:off x="0" y="3751"/>
            <a:ext cx="12191999" cy="6857990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5C7FA6E3-5183-4E37-B15B-91038FE1F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88045" y="0"/>
            <a:ext cx="7603955" cy="6858000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2" name="Graphic 190">
            <a:extLst>
              <a:ext uri="{FF2B5EF4-FFF2-40B4-BE49-F238E27FC236}">
                <a16:creationId xmlns:a16="http://schemas.microsoft.com/office/drawing/2014/main" id="{F3F5D407-83EF-4D7F-9DAF-4C3CEB778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25182" y="82749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C07906A-A83F-47F2-975A-C1756F445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C38730D-4164-41D4-81C0-E9A070EA8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2539C73-C848-4608-957A-D6C016913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624467" y="533549"/>
            <a:ext cx="5356040" cy="5343028"/>
            <a:chOff x="739960" y="1925092"/>
            <a:chExt cx="4376696" cy="4366063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53EEDFE-1D2D-4938-9DF2-97FB4F709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8562" y="2003061"/>
              <a:ext cx="4288094" cy="4288094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EA4CF2D-570F-4529-ADDA-B37CF05B6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7929" y="2003061"/>
              <a:ext cx="4288094" cy="4288094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79" name="Oval 78">
              <a:extLst>
                <a:ext uri="{FF2B5EF4-FFF2-40B4-BE49-F238E27FC236}">
                  <a16:creationId xmlns:a16="http://schemas.microsoft.com/office/drawing/2014/main" id="{CBE92B83-AFA7-40B1-9D3C-502840BAD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960" y="1925092"/>
              <a:ext cx="4288094" cy="4288094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07D5EC-3F82-8D42-98DF-9F8D03068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549" y="1256709"/>
            <a:ext cx="4941224" cy="28227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cap="all" spc="1500" dirty="0">
                <a:ea typeface="Source Sans Pro SemiBold" panose="020B0603030403020204" pitchFamily="34" charset="0"/>
              </a:rPr>
              <a:t>KOORDINACIJA IN HEMOFILIJA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20046D4B-EE93-4EAF-9717-C56B1E681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A3B4D80-4945-4E47-8FA7-BA0541CB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7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Content Placeholder 4" descr="Chart, line chart&#10;&#10;Description automatically generated">
            <a:extLst>
              <a:ext uri="{FF2B5EF4-FFF2-40B4-BE49-F238E27FC236}">
                <a16:creationId xmlns:a16="http://schemas.microsoft.com/office/drawing/2014/main" id="{91FC6BA9-0A7B-3E48-9DD1-1D0632CD7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C7FA6E3-5183-4E37-B15B-91038FE1F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88045" y="0"/>
            <a:ext cx="7603955" cy="6858000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aphic 190">
            <a:extLst>
              <a:ext uri="{FF2B5EF4-FFF2-40B4-BE49-F238E27FC236}">
                <a16:creationId xmlns:a16="http://schemas.microsoft.com/office/drawing/2014/main" id="{F3F5D407-83EF-4D7F-9DAF-4C3CEB778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25182" y="82749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07906A-A83F-47F2-975A-C1756F445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C38730D-4164-41D4-81C0-E9A070EA8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2539C73-C848-4608-957A-D6C016913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624467" y="533549"/>
            <a:ext cx="5356040" cy="5343028"/>
            <a:chOff x="739960" y="1925092"/>
            <a:chExt cx="4376696" cy="436606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53EEDFE-1D2D-4938-9DF2-97FB4F709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8562" y="2003061"/>
              <a:ext cx="4288094" cy="4288094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EA4CF2D-570F-4529-ADDA-B37CF05B6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7929" y="2003061"/>
              <a:ext cx="4288094" cy="4288094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30" name="Oval 29">
              <a:extLst>
                <a:ext uri="{FF2B5EF4-FFF2-40B4-BE49-F238E27FC236}">
                  <a16:creationId xmlns:a16="http://schemas.microsoft.com/office/drawing/2014/main" id="{CBE92B83-AFA7-40B1-9D3C-502840BAD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960" y="1925092"/>
              <a:ext cx="4288094" cy="4288094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78827E-B8BA-B840-AEBA-B41CB223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3344" y="1251284"/>
            <a:ext cx="3952428" cy="28227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b="1" cap="all" spc="1500" dirty="0">
                <a:ea typeface="Source Sans Pro SemiBold" panose="020B0603030403020204" pitchFamily="34" charset="0"/>
              </a:rPr>
              <a:t>TEK NA 600m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0046D4B-EE93-4EAF-9717-C56B1E681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A3B4D80-4945-4E47-8FA7-BA0541CB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38469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1433</TotalTime>
  <Words>388</Words>
  <Application>Microsoft Macintosh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Source Sans Pro</vt:lpstr>
      <vt:lpstr>FunkyShapesVTI</vt:lpstr>
      <vt:lpstr>Šport je igra</vt:lpstr>
      <vt:lpstr>Pot do igre</vt:lpstr>
      <vt:lpstr>Generacija 0</vt:lpstr>
      <vt:lpstr>ŠPORT vpliva na vsesplošno dobro počutje</vt:lpstr>
      <vt:lpstr>ZAČNIMO!</vt:lpstr>
      <vt:lpstr>ZAČNIMO ŠIROKO IN IGRIVO!</vt:lpstr>
      <vt:lpstr>Čemu se je bolje izogniti?</vt:lpstr>
      <vt:lpstr>KOORDINACIJA IN HEMOFILIJA</vt:lpstr>
      <vt:lpstr>TEK NA 600m</vt:lpstr>
      <vt:lpstr>INDEKS TELESNEGA FITNESA </vt:lpstr>
      <vt:lpstr>PowerPoint Presentation</vt:lpstr>
      <vt:lpstr>PowerPoint Presentation</vt:lpstr>
      <vt:lpstr>OSNOVNI PRINCIPI ŠPORTNE VADBE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Življenje s hemofilikom</dc:title>
  <dc:creator>MATEJ KANDARE</dc:creator>
  <cp:lastModifiedBy>MATEJ KANDARE</cp:lastModifiedBy>
  <cp:revision>19</cp:revision>
  <cp:lastPrinted>2021-04-16T11:42:10Z</cp:lastPrinted>
  <dcterms:created xsi:type="dcterms:W3CDTF">2021-04-16T09:22:43Z</dcterms:created>
  <dcterms:modified xsi:type="dcterms:W3CDTF">2021-07-16T13:39:52Z</dcterms:modified>
</cp:coreProperties>
</file>